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272" r:id="rId19"/>
    <p:sldId id="288" r:id="rId20"/>
    <p:sldId id="277" r:id="rId21"/>
    <p:sldId id="276" r:id="rId22"/>
    <p:sldId id="275" r:id="rId23"/>
    <p:sldId id="280" r:id="rId24"/>
    <p:sldId id="286" r:id="rId25"/>
    <p:sldId id="274" r:id="rId26"/>
    <p:sldId id="281" r:id="rId27"/>
    <p:sldId id="282" r:id="rId28"/>
    <p:sldId id="283" r:id="rId29"/>
    <p:sldId id="285" r:id="rId30"/>
    <p:sldId id="287" r:id="rId31"/>
    <p:sldId id="418" r:id="rId32"/>
    <p:sldId id="419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the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variant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14353"/>
              </p:ext>
            </p:extLst>
          </p:nvPr>
        </p:nvGraphicFramePr>
        <p:xfrm>
          <a:off x="299922" y="515598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 length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1890</Words>
  <Application>Microsoft Macintosh PowerPoint</Application>
  <PresentationFormat>宽屏</PresentationFormat>
  <Paragraphs>418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Integer length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318</cp:revision>
  <dcterms:created xsi:type="dcterms:W3CDTF">2020-09-05T08:11:12Z</dcterms:created>
  <dcterms:modified xsi:type="dcterms:W3CDTF">2021-09-02T05:45:16Z</dcterms:modified>
  <cp:category/>
</cp:coreProperties>
</file>