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270" r:id="rId16"/>
    <p:sldId id="271" r:id="rId17"/>
    <p:sldId id="269" r:id="rId18"/>
    <p:sldId id="273" r:id="rId19"/>
    <p:sldId id="420" r:id="rId20"/>
    <p:sldId id="423" r:id="rId21"/>
    <p:sldId id="421" r:id="rId22"/>
    <p:sldId id="272" r:id="rId23"/>
    <p:sldId id="288" r:id="rId24"/>
    <p:sldId id="277" r:id="rId25"/>
    <p:sldId id="276" r:id="rId26"/>
    <p:sldId id="275" r:id="rId27"/>
    <p:sldId id="280" r:id="rId28"/>
    <p:sldId id="286" r:id="rId29"/>
    <p:sldId id="274" r:id="rId30"/>
    <p:sldId id="281" r:id="rId31"/>
    <p:sldId id="282" r:id="rId32"/>
    <p:sldId id="283" r:id="rId33"/>
    <p:sldId id="285" r:id="rId34"/>
    <p:sldId id="287" r:id="rId35"/>
    <p:sldId id="418" r:id="rId36"/>
    <p:sldId id="419" r:id="rId37"/>
    <p:sldId id="28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64015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Pixels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(used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2155</Words>
  <Application>Microsoft Macintosh PowerPoint</Application>
  <PresentationFormat>宽屏</PresentationFormat>
  <Paragraphs>461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374</cp:revision>
  <dcterms:created xsi:type="dcterms:W3CDTF">2020-09-05T08:11:12Z</dcterms:created>
  <dcterms:modified xsi:type="dcterms:W3CDTF">2021-09-10T04:19:54Z</dcterms:modified>
  <cp:category/>
</cp:coreProperties>
</file>