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2" r:id="rId18"/>
    <p:sldId id="32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07" autoAdjust="0"/>
    <p:restoredTop sz="94660"/>
  </p:normalViewPr>
  <p:slideViewPr>
    <p:cSldViewPr snapToGrid="0">
      <p:cViewPr>
        <p:scale>
          <a:sx n="95" d="100"/>
          <a:sy n="95" d="100"/>
        </p:scale>
        <p:origin x="3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7376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88092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5668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18168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85836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/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the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96814" y="4074312"/>
            <a:ext cx="10632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declaration, initialize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assign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assign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61305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99620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49166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89759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1782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9747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55643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pointer2pointer.cpp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21660</TotalTime>
  <Words>1356</Words>
  <Application>Microsoft Macintosh PowerPoint</Application>
  <PresentationFormat>宽屏</PresentationFormat>
  <Paragraphs>316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PowerPoint 演示文稿</vt:lpstr>
      <vt:lpstr>Allocate memory: C++ style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836</cp:revision>
  <dcterms:created xsi:type="dcterms:W3CDTF">2020-09-05T08:11:12Z</dcterms:created>
  <dcterms:modified xsi:type="dcterms:W3CDTF">2021-10-06T15:09:59Z</dcterms:modified>
  <cp:category/>
</cp:coreProperties>
</file>