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2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(!-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06863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Keywork 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D1713F7-07C5-E945-8565-794A333E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534740"/>
            <a:ext cx="9994900" cy="2387600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876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Jump </a:t>
            </a:r>
            <a:r>
              <a:rPr lang="en" altLang="zh-CN" dirty="0"/>
              <a:t>to a desired location</a:t>
            </a:r>
            <a:endParaRPr kumimoji="1" lang="en-US" altLang="zh-CN" dirty="0"/>
          </a:p>
          <a:p>
            <a:r>
              <a:rPr kumimoji="1" lang="en-US" altLang="zh-CN" dirty="0"/>
              <a:t>An unrecommended statement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1376479" y="2333685"/>
            <a:ext cx="8339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207257" y="2314545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 condition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to execute some following statements. </a:t>
            </a:r>
            <a:r>
              <a:rPr kumimoji="1" lang="en-US" altLang="zh-CN" b="1" dirty="0">
                <a:solidFill>
                  <a:srgbClr val="FF0000"/>
                </a:solidFill>
              </a:rPr>
              <a:t>Don’t’ 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similar with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‘D'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5" y="1907193"/>
            <a:ext cx="6096000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4" y="4842776"/>
            <a:ext cx="6096000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09599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r>
              <a:rPr kumimoji="1" lang="en-US" altLang="zh-CN" dirty="0"/>
              <a:t>Its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57046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1463</Words>
  <Application>Microsoft Macintosh PowerPoint</Application>
  <PresentationFormat>宽屏</PresentationFormat>
  <Paragraphs>299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506</cp:revision>
  <dcterms:created xsi:type="dcterms:W3CDTF">2020-09-05T08:11:12Z</dcterms:created>
  <dcterms:modified xsi:type="dcterms:W3CDTF">2021-09-16T13:02:18Z</dcterms:modified>
  <cp:category/>
</cp:coreProperties>
</file>