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  <p:sldId id="279" r:id="rId13"/>
    <p:sldId id="268" r:id="rId14"/>
    <p:sldId id="270" r:id="rId15"/>
    <p:sldId id="271" r:id="rId16"/>
    <p:sldId id="269" r:id="rId17"/>
    <p:sldId id="273" r:id="rId18"/>
    <p:sldId id="420" r:id="rId19"/>
    <p:sldId id="272" r:id="rId20"/>
    <p:sldId id="288" r:id="rId21"/>
    <p:sldId id="277" r:id="rId22"/>
    <p:sldId id="276" r:id="rId23"/>
    <p:sldId id="275" r:id="rId24"/>
    <p:sldId id="280" r:id="rId25"/>
    <p:sldId id="286" r:id="rId26"/>
    <p:sldId id="274" r:id="rId27"/>
    <p:sldId id="281" r:id="rId28"/>
    <p:sldId id="282" r:id="rId29"/>
    <p:sldId id="283" r:id="rId30"/>
    <p:sldId id="285" r:id="rId31"/>
    <p:sldId id="287" r:id="rId32"/>
    <p:sldId id="418" r:id="rId33"/>
    <p:sldId id="419" r:id="rId34"/>
    <p:sldId id="28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724"/>
            <a:ext cx="1097495" cy="11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 representation,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express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express the data size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Wider integers consume more memory.</a:t>
            </a:r>
          </a:p>
          <a:p>
            <a:r>
              <a:rPr kumimoji="1" lang="en-US" altLang="zh-CN" dirty="0"/>
              <a:t>1M pixels for a 1000x1000 image</a:t>
            </a:r>
          </a:p>
          <a:p>
            <a:r>
              <a:rPr kumimoji="1" lang="en-US" altLang="zh-CN" dirty="0"/>
              <a:t>char(byte) is used for image pixels mostly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Choose a data type carefully, and consider all possibilities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 </a:t>
            </a:r>
            <a:r>
              <a:rPr kumimoji="1" lang="en-US" altLang="zh-CN" sz="2000" dirty="0"/>
              <a:t>(used in deep learning, but not in C++ standard)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B184B9-A987-774B-BEB9-80717DD6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443906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A829E-165E-8C40-AFE1-0F3342A1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5620704"/>
            <a:ext cx="6332260" cy="4725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 and nan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auto c;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division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will happen?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j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, j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3DB87-1E2B-C742-BEAD-2CB93648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5717200"/>
            <a:ext cx="5475840" cy="1140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7FC77E-3CB0-2844-A8CE-3CB3E2C2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0" y="4408134"/>
            <a:ext cx="5475840" cy="110198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I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116672" cy="4849968"/>
          </a:xfrm>
        </p:spPr>
        <p:txBody>
          <a:bodyPr/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9184"/>
              </p:ext>
            </p:extLst>
          </p:nvPr>
        </p:nvGraphicFramePr>
        <p:xfrm>
          <a:off x="1376479" y="5179132"/>
          <a:ext cx="7835905" cy="1574800"/>
        </p:xfrm>
        <a:graphic>
          <a:graphicData uri="http://schemas.openxmlformats.org/drawingml/2006/table">
            <a:tbl>
              <a:tblPr/>
              <a:tblGrid>
                <a:gridCol w="915233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</a:t>
            </a:r>
          </a:p>
          <a:p>
            <a:r>
              <a:rPr kumimoji="1" lang="en-US" altLang="zh-CN" dirty="0" err="1"/>
              <a:t>sizeof</a:t>
            </a:r>
            <a:r>
              <a:rPr kumimoji="1" lang="en-US" altLang="zh-CN" dirty="0"/>
              <a:t> operator can return the width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10659</TotalTime>
  <Words>1995</Words>
  <Application>Microsoft Macintosh PowerPoint</Application>
  <PresentationFormat>宽屏</PresentationFormat>
  <Paragraphs>432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char</vt:lpstr>
      <vt:lpstr>Integers and characters</vt:lpstr>
      <vt:lpstr>bool</vt:lpstr>
      <vt:lpstr>size_t</vt:lpstr>
      <vt:lpstr>Fixed width integer types (since C++11)</vt:lpstr>
      <vt:lpstr>Choose appropriate data type</vt:lpstr>
      <vt:lpstr>Floating-point numbers</vt:lpstr>
      <vt:lpstr>What’s the output?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324</cp:revision>
  <dcterms:created xsi:type="dcterms:W3CDTF">2020-09-05T08:11:12Z</dcterms:created>
  <dcterms:modified xsi:type="dcterms:W3CDTF">2021-09-07T12:27:28Z</dcterms:modified>
  <cp:category/>
</cp:coreProperties>
</file>