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0" r:id="rId2"/>
    <p:sldId id="272" r:id="rId3"/>
    <p:sldId id="271" r:id="rId4"/>
    <p:sldId id="273" r:id="rId5"/>
    <p:sldId id="281" r:id="rId6"/>
    <p:sldId id="282" r:id="rId7"/>
    <p:sldId id="301" r:id="rId8"/>
    <p:sldId id="286" r:id="rId9"/>
    <p:sldId id="297" r:id="rId10"/>
    <p:sldId id="289" r:id="rId11"/>
    <p:sldId id="293" r:id="rId12"/>
    <p:sldId id="290" r:id="rId13"/>
    <p:sldId id="295" r:id="rId14"/>
    <p:sldId id="287" r:id="rId15"/>
    <p:sldId id="292" r:id="rId16"/>
    <p:sldId id="296" r:id="rId17"/>
    <p:sldId id="291" r:id="rId18"/>
    <p:sldId id="288" r:id="rId19"/>
    <p:sldId id="284" r:id="rId20"/>
    <p:sldId id="280" r:id="rId21"/>
    <p:sldId id="298" r:id="rId22"/>
    <p:sldId id="300" r:id="rId23"/>
    <p:sldId id="299" r:id="rId24"/>
  </p:sldIdLst>
  <p:sldSz cx="12192000" cy="6858000"/>
  <p:notesSz cx="6858000" cy="9144000"/>
  <p:embeddedFontLs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62BB0B"/>
    <a:srgbClr val="E96953"/>
    <a:srgbClr val="FFC90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2572" autoAdjust="0"/>
  </p:normalViewPr>
  <p:slideViewPr>
    <p:cSldViewPr snapToGrid="0" showGuides="1">
      <p:cViewPr>
        <p:scale>
          <a:sx n="66" d="100"/>
          <a:sy n="66" d="100"/>
        </p:scale>
        <p:origin x="-816" y="-11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3C1C-C4AF-4474-BFDC-70CD9EACE0BC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FE8C-03C0-4229-AF02-37F16ABB1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??? </a:t>
            </a:r>
          </a:p>
          <a:p>
            <a:r>
              <a:rPr lang="en-US" altLang="ko-KR" dirty="0" smtClean="0"/>
              <a:t>Final</a:t>
            </a:r>
            <a:r>
              <a:rPr lang="ko-KR" altLang="en-US" dirty="0" smtClean="0"/>
              <a:t>프로젝트로 학원</a:t>
            </a:r>
            <a:r>
              <a:rPr lang="en-US" altLang="ko-KR" dirty="0" smtClean="0"/>
              <a:t>ERP</a:t>
            </a:r>
            <a:r>
              <a:rPr lang="ko-KR" altLang="en-US" dirty="0" smtClean="0"/>
              <a:t>시스템을 개발한 </a:t>
            </a:r>
            <a:r>
              <a:rPr lang="en-US" altLang="ko-KR" dirty="0" smtClean="0"/>
              <a:t>AOA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저희는 조장 박다희 조원 임우경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김효광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주현후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최애정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구성되어있습니다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글쓰기를 구현하려 하였으나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</a:t>
            </a:r>
            <a:r>
              <a:rPr lang="en-US" altLang="ko-KR" baseline="0" dirty="0" smtClean="0"/>
              <a:t>,XML </a:t>
            </a:r>
            <a:r>
              <a:rPr lang="ko-KR" altLang="en-US" baseline="0" dirty="0" smtClean="0"/>
              <a:t>정도의 기능이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그리하여 </a:t>
            </a:r>
            <a:r>
              <a:rPr lang="en-US" altLang="ko-KR" baseline="0" dirty="0" smtClean="0"/>
              <a:t>APACH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smtClean="0"/>
              <a:t>XMLRC</a:t>
            </a:r>
            <a:r>
              <a:rPr lang="ko-KR" altLang="en-US" baseline="0" dirty="0" smtClean="0"/>
              <a:t>라이브러리를 사용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형태로 전송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글쓰기를 구현하려 하였으나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</a:t>
            </a:r>
            <a:r>
              <a:rPr lang="en-US" altLang="ko-KR" baseline="0" dirty="0" smtClean="0"/>
              <a:t>,XML </a:t>
            </a:r>
            <a:r>
              <a:rPr lang="ko-KR" altLang="en-US" baseline="0" dirty="0" smtClean="0"/>
              <a:t>정도의 기능이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그리하여 </a:t>
            </a:r>
            <a:r>
              <a:rPr lang="en-US" altLang="ko-KR" baseline="0" dirty="0" smtClean="0"/>
              <a:t>APACH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smtClean="0"/>
              <a:t>XMLRC</a:t>
            </a:r>
            <a:r>
              <a:rPr lang="ko-KR" altLang="en-US" baseline="0" dirty="0" smtClean="0"/>
              <a:t>라이브러리를 사용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형태로 전송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글쓰기를 구현하려 하였으나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</a:t>
            </a:r>
            <a:r>
              <a:rPr lang="en-US" altLang="ko-KR" baseline="0" dirty="0" smtClean="0"/>
              <a:t>,XML </a:t>
            </a:r>
            <a:r>
              <a:rPr lang="ko-KR" altLang="en-US" baseline="0" dirty="0" smtClean="0"/>
              <a:t>정도의 기능이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그리하여 </a:t>
            </a:r>
            <a:r>
              <a:rPr lang="en-US" altLang="ko-KR" baseline="0" dirty="0" smtClean="0"/>
              <a:t>APACH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smtClean="0"/>
              <a:t>XMLRC</a:t>
            </a:r>
            <a:r>
              <a:rPr lang="ko-KR" altLang="en-US" baseline="0" dirty="0" smtClean="0"/>
              <a:t>라이브러리를 사용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형태로 전송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재생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한 출석시스템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FE8C-03C0-4229-AF02-37F16ABB121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kosta\Documents\&#44272;&#45433;&#51020;&#44592;\ppt&#51020;.mp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7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3.xml"/><Relationship Id="rId5" Type="http://schemas.openxmlformats.org/officeDocument/2006/relationships/slide" Target="slide1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4.xml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86" y="2177183"/>
            <a:ext cx="6328229" cy="3681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10423" y="4632369"/>
            <a:ext cx="360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조원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임우경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김효광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주현후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최애정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06900" y="4157381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조장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박다희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2277" y="3005341"/>
            <a:ext cx="3428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pt음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2192000" y="655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20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8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학습한 기능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84015"/>
            <a:ext cx="4161914" cy="5073984"/>
          </a:xfrm>
          <a:prstGeom prst="rect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783827"/>
            <a:ext cx="418203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Interceptor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을 통한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로그인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(Admin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)	</a:t>
            </a:r>
          </a:p>
          <a:p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Security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를 통한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Session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관리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(Web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) –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중복 로그인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로그인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Tiles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로 나눈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UI</a:t>
            </a:r>
          </a:p>
          <a:p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JSONVIEW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사용한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AJAX</a:t>
            </a:r>
          </a:p>
          <a:p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AJAX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아이디 중복 체크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AOP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사용한 방문자수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547" y="2743077"/>
            <a:ext cx="5867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/>
        </p:nvGrpSpPr>
        <p:grpSpPr>
          <a:xfrm>
            <a:off x="5066460" y="1335406"/>
            <a:ext cx="5743575" cy="5241272"/>
            <a:chOff x="5066460" y="1432391"/>
            <a:chExt cx="5743575" cy="5241272"/>
          </a:xfrm>
        </p:grpSpPr>
        <p:pic>
          <p:nvPicPr>
            <p:cNvPr id="24" name="그림 23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3209" y="3035113"/>
              <a:ext cx="441007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66460" y="1432391"/>
              <a:ext cx="5743575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그룹 34"/>
          <p:cNvGrpSpPr/>
          <p:nvPr/>
        </p:nvGrpSpPr>
        <p:grpSpPr>
          <a:xfrm>
            <a:off x="4420030" y="1246043"/>
            <a:ext cx="7038541" cy="5229659"/>
            <a:chOff x="4517015" y="1246043"/>
            <a:chExt cx="7038541" cy="5229659"/>
          </a:xfrm>
        </p:grpSpPr>
        <p:pic>
          <p:nvPicPr>
            <p:cNvPr id="1034" name="Picture 10" descr="C:\Users\kosta\Downloads\KakaoTalk_20140829_10305745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32618" y="4059925"/>
              <a:ext cx="3422938" cy="2415777"/>
            </a:xfrm>
            <a:prstGeom prst="rect">
              <a:avLst/>
            </a:prstGeom>
            <a:noFill/>
          </p:spPr>
        </p:pic>
        <p:pic>
          <p:nvPicPr>
            <p:cNvPr id="1035" name="Picture 11" descr="C:\Users\kosta\Downloads\KakaoTalk_20140829_10305695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13745" y="3468605"/>
              <a:ext cx="5848220" cy="391846"/>
            </a:xfrm>
            <a:prstGeom prst="rect">
              <a:avLst/>
            </a:prstGeom>
            <a:noFill/>
          </p:spPr>
        </p:pic>
        <p:pic>
          <p:nvPicPr>
            <p:cNvPr id="1036" name="Picture 12" descr="C:\Users\kosta\Downloads\KakaoTalk_20140829_103057114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7015" y="4619625"/>
              <a:ext cx="3567113" cy="1297132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4962" y="1246043"/>
              <a:ext cx="586740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그룹 57"/>
          <p:cNvGrpSpPr/>
          <p:nvPr/>
        </p:nvGrpSpPr>
        <p:grpSpPr>
          <a:xfrm>
            <a:off x="4597252" y="1636940"/>
            <a:ext cx="6656902" cy="5045225"/>
            <a:chOff x="4597252" y="1636940"/>
            <a:chExt cx="6656902" cy="5045225"/>
          </a:xfrm>
        </p:grpSpPr>
        <p:pic>
          <p:nvPicPr>
            <p:cNvPr id="56" name="그림 55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97252" y="3716879"/>
              <a:ext cx="6656902" cy="2965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713310" y="1636940"/>
              <a:ext cx="2438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4" name="그룹 63"/>
          <p:cNvGrpSpPr/>
          <p:nvPr/>
        </p:nvGrpSpPr>
        <p:grpSpPr>
          <a:xfrm>
            <a:off x="5062169" y="924433"/>
            <a:ext cx="5731510" cy="5828061"/>
            <a:chOff x="5062169" y="924433"/>
            <a:chExt cx="5731510" cy="5828061"/>
          </a:xfrm>
        </p:grpSpPr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356569" y="924433"/>
              <a:ext cx="31337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그림 59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2169" y="3548775"/>
              <a:ext cx="5731510" cy="545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그림 60"/>
            <p:cNvPicPr/>
            <p:nvPr/>
          </p:nvPicPr>
          <p:blipFill>
            <a:blip r:embed="rId14" cstate="print"/>
            <a:srcRect b="11797"/>
            <a:stretch>
              <a:fillRect/>
            </a:stretch>
          </p:blipFill>
          <p:spPr bwMode="auto">
            <a:xfrm>
              <a:off x="5810616" y="4175566"/>
              <a:ext cx="4257675" cy="2576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그룹 64"/>
          <p:cNvGrpSpPr/>
          <p:nvPr/>
        </p:nvGrpSpPr>
        <p:grpSpPr>
          <a:xfrm>
            <a:off x="5500839" y="1111348"/>
            <a:ext cx="4938306" cy="5609679"/>
            <a:chOff x="6246443" y="1111348"/>
            <a:chExt cx="4938306" cy="5609679"/>
          </a:xfrm>
        </p:grpSpPr>
        <p:grpSp>
          <p:nvGrpSpPr>
            <p:cNvPr id="66" name="그룹 56"/>
            <p:cNvGrpSpPr/>
            <p:nvPr/>
          </p:nvGrpSpPr>
          <p:grpSpPr>
            <a:xfrm>
              <a:off x="6246443" y="1111348"/>
              <a:ext cx="4938306" cy="3387463"/>
              <a:chOff x="3253740" y="1538288"/>
              <a:chExt cx="5512631" cy="3781425"/>
            </a:xfrm>
          </p:grpSpPr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4162425" y="1538288"/>
                <a:ext cx="3867150" cy="378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3253740" y="1623060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Header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368040" y="1973580"/>
                <a:ext cx="4625340" cy="4648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383280" y="4960620"/>
                <a:ext cx="5303520" cy="2590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76600" y="4632960"/>
                <a:ext cx="896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Footer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375660" y="2788920"/>
                <a:ext cx="3009900" cy="17221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84220" y="2461260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Aside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45580" y="2689860"/>
                <a:ext cx="2133600" cy="18211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023860" y="2331720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Body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67" name="그림 66" descr="KakaoTalk_20140829_114409364.jpg"/>
            <p:cNvPicPr>
              <a:picLocks noChangeAspect="1"/>
            </p:cNvPicPr>
            <p:nvPr/>
          </p:nvPicPr>
          <p:blipFill>
            <a:blip r:embed="rId16" cstate="print"/>
            <a:srcRect t="2018"/>
            <a:stretch>
              <a:fillRect/>
            </a:stretch>
          </p:blipFill>
          <p:spPr>
            <a:xfrm>
              <a:off x="6939013" y="4675431"/>
              <a:ext cx="3541407" cy="204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학습한 기능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784015"/>
            <a:ext cx="4161914" cy="5073984"/>
          </a:xfrm>
          <a:prstGeom prst="rect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783827"/>
            <a:ext cx="41820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직접 계산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한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페이징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처리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TableSorter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페이징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처리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신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Session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값을 구별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게시판 관리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Transaction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을 이용한 답글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다이나믹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 쿼리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 검색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UNION /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SelfJoin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OuterJoin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등을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관리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98907" y="1047469"/>
            <a:ext cx="6505575" cy="5639359"/>
            <a:chOff x="4698907" y="1047469"/>
            <a:chExt cx="6505575" cy="5639359"/>
          </a:xfrm>
        </p:grpSpPr>
        <p:pic>
          <p:nvPicPr>
            <p:cNvPr id="15" name="그림 1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2393" y="4581803"/>
              <a:ext cx="4038600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5985" y="3836053"/>
              <a:ext cx="57245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8907" y="1047469"/>
              <a:ext cx="650557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그룹 17"/>
          <p:cNvGrpSpPr/>
          <p:nvPr/>
        </p:nvGrpSpPr>
        <p:grpSpPr>
          <a:xfrm>
            <a:off x="4737515" y="1077767"/>
            <a:ext cx="6372225" cy="5500834"/>
            <a:chOff x="4343815" y="1077767"/>
            <a:chExt cx="6372225" cy="5500834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b="907"/>
            <a:stretch>
              <a:fillRect/>
            </a:stretch>
          </p:blipFill>
          <p:spPr bwMode="auto">
            <a:xfrm>
              <a:off x="5375519" y="3531919"/>
              <a:ext cx="4294752" cy="3046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그룹 15"/>
            <p:cNvGrpSpPr/>
            <p:nvPr/>
          </p:nvGrpSpPr>
          <p:grpSpPr>
            <a:xfrm>
              <a:off x="4343815" y="1077767"/>
              <a:ext cx="6372225" cy="2333625"/>
              <a:chOff x="546515" y="1966767"/>
              <a:chExt cx="6372225" cy="2333625"/>
            </a:xfrm>
          </p:grpSpPr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6515" y="1966767"/>
                <a:ext cx="6372225" cy="2333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4808221" y="4015740"/>
                <a:ext cx="1722120" cy="2438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5087620" y="2033558"/>
            <a:ext cx="5731510" cy="3719542"/>
            <a:chOff x="5087620" y="2033558"/>
            <a:chExt cx="5731510" cy="3719542"/>
          </a:xfrm>
        </p:grpSpPr>
        <p:pic>
          <p:nvPicPr>
            <p:cNvPr id="23" name="그림 22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87620" y="2033558"/>
              <a:ext cx="5731510" cy="65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그림 23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99137" y="2956331"/>
              <a:ext cx="4314825" cy="201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그림 24"/>
            <p:cNvPicPr/>
            <p:nvPr/>
          </p:nvPicPr>
          <p:blipFill>
            <a:blip r:embed="rId10" cstate="print"/>
            <a:srcRect t="9036" b="15060"/>
            <a:stretch>
              <a:fillRect/>
            </a:stretch>
          </p:blipFill>
          <p:spPr bwMode="auto">
            <a:xfrm>
              <a:off x="5953125" y="5153025"/>
              <a:ext cx="40005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그룹 33"/>
          <p:cNvGrpSpPr/>
          <p:nvPr/>
        </p:nvGrpSpPr>
        <p:grpSpPr>
          <a:xfrm>
            <a:off x="4731707" y="1997024"/>
            <a:ext cx="6362570" cy="4453031"/>
            <a:chOff x="4731707" y="1997024"/>
            <a:chExt cx="6362570" cy="4453031"/>
          </a:xfrm>
        </p:grpSpPr>
        <p:pic>
          <p:nvPicPr>
            <p:cNvPr id="31" name="그림 30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552061" y="3840487"/>
              <a:ext cx="4745490" cy="2609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731707" y="1997024"/>
              <a:ext cx="6362570" cy="164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그룹 34"/>
          <p:cNvGrpSpPr/>
          <p:nvPr/>
        </p:nvGrpSpPr>
        <p:grpSpPr>
          <a:xfrm>
            <a:off x="5069009" y="1802439"/>
            <a:ext cx="5731510" cy="4304515"/>
            <a:chOff x="5097145" y="1211583"/>
            <a:chExt cx="5731510" cy="4304515"/>
          </a:xfrm>
        </p:grpSpPr>
        <p:grpSp>
          <p:nvGrpSpPr>
            <p:cNvPr id="36" name="그룹 27"/>
            <p:cNvGrpSpPr/>
            <p:nvPr/>
          </p:nvGrpSpPr>
          <p:grpSpPr>
            <a:xfrm>
              <a:off x="5184898" y="2468098"/>
              <a:ext cx="5286375" cy="3048000"/>
              <a:chOff x="5070598" y="2341098"/>
              <a:chExt cx="5286375" cy="3048000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070598" y="2341098"/>
                <a:ext cx="5286375" cy="304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" name="직선 연결선 43"/>
              <p:cNvCxnSpPr/>
              <p:nvPr/>
            </p:nvCxnSpPr>
            <p:spPr>
              <a:xfrm>
                <a:off x="6381750" y="4676775"/>
                <a:ext cx="82867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그림 36"/>
            <p:cNvPicPr/>
            <p:nvPr/>
          </p:nvPicPr>
          <p:blipFill>
            <a:blip r:embed="rId14" cstate="print"/>
            <a:srcRect t="31523" b="42730"/>
            <a:stretch>
              <a:fillRect/>
            </a:stretch>
          </p:blipFill>
          <p:spPr bwMode="auto">
            <a:xfrm>
              <a:off x="5097145" y="1308100"/>
              <a:ext cx="5731510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직선 연결선 37"/>
            <p:cNvCxnSpPr/>
            <p:nvPr/>
          </p:nvCxnSpPr>
          <p:spPr>
            <a:xfrm>
              <a:off x="5378450" y="1494155"/>
              <a:ext cx="5880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018530" y="1669415"/>
              <a:ext cx="38798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85810" y="121158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Union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67165" y="163449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SelfJoin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66865" y="4724400"/>
              <a:ext cx="1257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OuterJoin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662272" y="1314014"/>
            <a:ext cx="6553200" cy="5371217"/>
            <a:chOff x="4662272" y="1314014"/>
            <a:chExt cx="6553200" cy="5371217"/>
          </a:xfrm>
        </p:grpSpPr>
        <p:grpSp>
          <p:nvGrpSpPr>
            <p:cNvPr id="47" name="그룹 40"/>
            <p:cNvGrpSpPr/>
            <p:nvPr/>
          </p:nvGrpSpPr>
          <p:grpSpPr>
            <a:xfrm>
              <a:off x="4662272" y="1314014"/>
              <a:ext cx="6553200" cy="5371217"/>
              <a:chOff x="4662272" y="1314014"/>
              <a:chExt cx="6553200" cy="5371217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4662272" y="2170381"/>
                <a:ext cx="6553200" cy="4514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그림 52" descr="session.JP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33993" y="1314014"/>
                <a:ext cx="1809750" cy="628650"/>
              </a:xfrm>
              <a:prstGeom prst="rect">
                <a:avLst/>
              </a:prstGeom>
            </p:spPr>
          </p:pic>
        </p:grpSp>
        <p:cxnSp>
          <p:nvCxnSpPr>
            <p:cNvPr id="48" name="직선 연결선 47"/>
            <p:cNvCxnSpPr/>
            <p:nvPr/>
          </p:nvCxnSpPr>
          <p:spPr>
            <a:xfrm>
              <a:off x="6530340" y="2900351"/>
              <a:ext cx="1386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560820" y="3791891"/>
              <a:ext cx="34213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180894" y="4881551"/>
              <a:ext cx="47233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539034" y="5963591"/>
              <a:ext cx="14391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 기능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784015"/>
            <a:ext cx="4161914" cy="5073984"/>
          </a:xfrm>
          <a:prstGeom prst="rect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1776547"/>
            <a:ext cx="41510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HighChart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차트관리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Full Calendar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일정관리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Bootstrap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웹사이트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처리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동영상 재생 및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연동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을 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출석 시스템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99259" y="1983365"/>
            <a:ext cx="7058883" cy="4680685"/>
            <a:chOff x="4399259" y="1983365"/>
            <a:chExt cx="7058883" cy="46806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99259" y="3325104"/>
              <a:ext cx="3504320" cy="3338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167" y="1983365"/>
              <a:ext cx="703897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91054" y="3705163"/>
              <a:ext cx="3309939" cy="2562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3447" y="1893520"/>
            <a:ext cx="7008235" cy="449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그룹 28"/>
          <p:cNvGrpSpPr/>
          <p:nvPr/>
        </p:nvGrpSpPr>
        <p:grpSpPr>
          <a:xfrm>
            <a:off x="5002559" y="1554484"/>
            <a:ext cx="5731729" cy="4987308"/>
            <a:chOff x="5002559" y="1554484"/>
            <a:chExt cx="5731729" cy="4987308"/>
          </a:xfrm>
        </p:grpSpPr>
        <p:pic>
          <p:nvPicPr>
            <p:cNvPr id="22" name="그림 21"/>
            <p:cNvPicPr/>
            <p:nvPr/>
          </p:nvPicPr>
          <p:blipFill>
            <a:blip r:embed="rId7" cstate="print"/>
            <a:srcRect t="2476"/>
            <a:stretch>
              <a:fillRect/>
            </a:stretch>
          </p:blipFill>
          <p:spPr bwMode="auto">
            <a:xfrm>
              <a:off x="5002559" y="4196222"/>
              <a:ext cx="5731510" cy="2345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그림 22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02778" y="1554484"/>
              <a:ext cx="5731510" cy="2480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4405744" y="1581473"/>
            <a:ext cx="7010402" cy="4933791"/>
            <a:chOff x="4405744" y="1581473"/>
            <a:chExt cx="7010402" cy="4933791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05744" y="1581473"/>
              <a:ext cx="7010402" cy="3364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그림 31" descr="KakaoTalk_20140829_103320152.jpg"/>
            <p:cNvPicPr>
              <a:picLocks noChangeAspect="1"/>
            </p:cNvPicPr>
            <p:nvPr/>
          </p:nvPicPr>
          <p:blipFill>
            <a:blip r:embed="rId10" cstate="print"/>
            <a:srcRect r="16373"/>
            <a:stretch>
              <a:fillRect/>
            </a:stretch>
          </p:blipFill>
          <p:spPr>
            <a:xfrm>
              <a:off x="5168252" y="5210157"/>
              <a:ext cx="5481003" cy="1305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91072" y="804449"/>
            <a:ext cx="6267450" cy="5908350"/>
            <a:chOff x="4791072" y="804449"/>
            <a:chExt cx="6267450" cy="5908350"/>
          </a:xfrm>
        </p:grpSpPr>
        <p:pic>
          <p:nvPicPr>
            <p:cNvPr id="26" name="그림 25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1072" y="804449"/>
              <a:ext cx="6267450" cy="283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그림 2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913" y="3719677"/>
              <a:ext cx="5731510" cy="2993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 기능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784015"/>
            <a:ext cx="4161914" cy="5073984"/>
          </a:xfrm>
          <a:prstGeom prst="rect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776547"/>
            <a:ext cx="4182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POI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을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엑셀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JAVA MAIL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을 이용한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2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이메일</a:t>
            </a:r>
            <a:r>
              <a:rPr lang="ko-KR" altLang="en-US" sz="2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연동 및 비밀번호 찾기</a:t>
            </a:r>
            <a:endParaRPr lang="en-US" altLang="ko-KR" sz="2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Apach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XMLRC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네이버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블로그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연동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다음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POST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를 이용한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주소 검색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96358" y="1054227"/>
            <a:ext cx="4829175" cy="5583832"/>
            <a:chOff x="5496358" y="1054227"/>
            <a:chExt cx="4829175" cy="55838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96358" y="1054227"/>
              <a:ext cx="4829175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86859" y="3323359"/>
              <a:ext cx="44481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그룹 22"/>
          <p:cNvGrpSpPr/>
          <p:nvPr/>
        </p:nvGrpSpPr>
        <p:grpSpPr>
          <a:xfrm>
            <a:off x="5188941" y="1205927"/>
            <a:ext cx="5492916" cy="5079265"/>
            <a:chOff x="5188941" y="1205927"/>
            <a:chExt cx="5492916" cy="5079265"/>
          </a:xfrm>
        </p:grpSpPr>
        <p:pic>
          <p:nvPicPr>
            <p:cNvPr id="18" name="그림 17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81676" y="3094317"/>
              <a:ext cx="4286250" cy="319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88941" y="1205927"/>
              <a:ext cx="5492916" cy="1677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5084610" y="1570566"/>
            <a:ext cx="5680372" cy="4954937"/>
            <a:chOff x="5084610" y="1570566"/>
            <a:chExt cx="5680372" cy="495493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84610" y="1570566"/>
              <a:ext cx="5680372" cy="4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960909" y="2189037"/>
              <a:ext cx="3927794" cy="433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932" y="2920999"/>
            <a:ext cx="1497445" cy="257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500" y="3066696"/>
            <a:ext cx="3809337" cy="204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207" y="1272185"/>
            <a:ext cx="3797443" cy="155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 descr="C:\Users\kosta\Downloads\KakaoTalk_20140829_114409364.jpg"/>
          <p:cNvPicPr>
            <a:picLocks noChangeAspect="1" noChangeArrowheads="1"/>
          </p:cNvPicPr>
          <p:nvPr/>
        </p:nvPicPr>
        <p:blipFill>
          <a:blip r:embed="rId6" cstate="print"/>
          <a:srcRect t="1678"/>
          <a:stretch>
            <a:fillRect/>
          </a:stretch>
        </p:blipFill>
        <p:spPr bwMode="auto">
          <a:xfrm>
            <a:off x="1349459" y="2719388"/>
            <a:ext cx="4363059" cy="2528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  <p:grpSp>
        <p:nvGrpSpPr>
          <p:cNvPr id="84" name="그룹 83"/>
          <p:cNvGrpSpPr/>
          <p:nvPr/>
        </p:nvGrpSpPr>
        <p:grpSpPr>
          <a:xfrm>
            <a:off x="5909860" y="1287476"/>
            <a:ext cx="5240740" cy="4322511"/>
            <a:chOff x="4662272" y="1314014"/>
            <a:chExt cx="6553200" cy="5371217"/>
          </a:xfrm>
        </p:grpSpPr>
        <p:grpSp>
          <p:nvGrpSpPr>
            <p:cNvPr id="85" name="그룹 40"/>
            <p:cNvGrpSpPr/>
            <p:nvPr/>
          </p:nvGrpSpPr>
          <p:grpSpPr>
            <a:xfrm>
              <a:off x="4662272" y="1314014"/>
              <a:ext cx="6553200" cy="5371217"/>
              <a:chOff x="4662272" y="1314014"/>
              <a:chExt cx="6553200" cy="5371217"/>
            </a:xfrm>
          </p:grpSpPr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62272" y="2170381"/>
                <a:ext cx="6553200" cy="4514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" name="그림 90" descr="session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33993" y="1314014"/>
                <a:ext cx="1809750" cy="628650"/>
              </a:xfrm>
              <a:prstGeom prst="rect">
                <a:avLst/>
              </a:prstGeom>
            </p:spPr>
          </p:pic>
        </p:grpSp>
        <p:cxnSp>
          <p:nvCxnSpPr>
            <p:cNvPr id="86" name="직선 연결선 85"/>
            <p:cNvCxnSpPr/>
            <p:nvPr/>
          </p:nvCxnSpPr>
          <p:spPr>
            <a:xfrm>
              <a:off x="6530340" y="2900351"/>
              <a:ext cx="1386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560820" y="3791891"/>
              <a:ext cx="342138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180894" y="4881551"/>
              <a:ext cx="47233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6539034" y="5963591"/>
              <a:ext cx="14391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908343" y="5499019"/>
            <a:ext cx="1032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게시판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값으로 구별한 관리자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강사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tiles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게시판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전반적인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3891" y="254213"/>
            <a:ext cx="535435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박다희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Session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값을 구별한 게시판 관리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53367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최애정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Transaction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을 이용한 답글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2320" y="2231418"/>
            <a:ext cx="4038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9767" y="1402538"/>
            <a:ext cx="5724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889" y="2243859"/>
            <a:ext cx="65055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3640" y="4446447"/>
            <a:ext cx="3657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908343" y="5499019"/>
            <a:ext cx="1032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답글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상태를 구별하는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UPDATE,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답글을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처리하는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동시에 처리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하기 위해 트랜잭션으로 처리</a:t>
            </a:r>
          </a:p>
        </p:txBody>
      </p: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53367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cs typeface="Arial" panose="020B0604020202020204" pitchFamily="34" charset="0"/>
              </a:rPr>
              <a:t>: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cs typeface="Arial" panose="020B0604020202020204" pitchFamily="34" charset="0"/>
              </a:rPr>
              <a:t>주현후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interceptor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을 통한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로그인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(Admin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페이지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489" y="2398391"/>
            <a:ext cx="3133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9023" y="1733623"/>
            <a:ext cx="5731510" cy="54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5" cstate="print"/>
          <a:srcRect b="11797"/>
          <a:stretch>
            <a:fillRect/>
          </a:stretch>
        </p:blipFill>
        <p:spPr bwMode="auto">
          <a:xfrm>
            <a:off x="5781232" y="2627679"/>
            <a:ext cx="4257675" cy="25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908343" y="5499019"/>
            <a:ext cx="1128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아이디를 가져와서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상태값 비교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이면 로그인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이면 로그아웃 상태를 가져와서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입력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강제 로그아웃 처리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70718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임우경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(feat.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주현후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Security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를 통한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Session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(Web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페이지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) –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중복 로그인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로그인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6741" y="1916225"/>
            <a:ext cx="6656902" cy="29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692" y="2404635"/>
            <a:ext cx="3286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908343" y="5499019"/>
            <a:ext cx="1032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 로그인 관리 및 세션 관리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max-sessions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설정하여 중복로그인 방지 및 중복로그인시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</a:p>
        </p:txBody>
      </p: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535435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임우경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POI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를 이용한 엑셀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8343" y="6232591"/>
            <a:ext cx="1099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제공하는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XMLRC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라이브러리를 사용하여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바로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전송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41011" y="373407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Apach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XMLRC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를 이용한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네이버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블로그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연동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8343" y="3112272"/>
            <a:ext cx="1032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제공한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라이브러리를 통해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값을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바로 엑셀 파일로 생성</a:t>
            </a:r>
          </a:p>
        </p:txBody>
      </p:sp>
      <p:pic>
        <p:nvPicPr>
          <p:cNvPr id="29" name="그림 28"/>
          <p:cNvPicPr/>
          <p:nvPr/>
        </p:nvPicPr>
        <p:blipFill>
          <a:blip r:embed="rId3" cstate="print"/>
          <a:srcRect t="31408" b="6269"/>
          <a:stretch>
            <a:fillRect/>
          </a:stretch>
        </p:blipFill>
        <p:spPr bwMode="auto">
          <a:xfrm>
            <a:off x="235065" y="1291773"/>
            <a:ext cx="5875450" cy="18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그림 2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0351" y="1177434"/>
            <a:ext cx="4188622" cy="198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그림 3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0098" y="3580039"/>
            <a:ext cx="3560531" cy="264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3635" y="4063061"/>
            <a:ext cx="6228630" cy="190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53367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기능구현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개발자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김효광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동영상 재생 및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DB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연동을 한 출석시스템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20321" y="1719987"/>
            <a:ext cx="81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동영상 재생 및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연동을 한 출석시스템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8343" y="5499019"/>
            <a:ext cx="1032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연동을 통해 신청과목에 대한 강의 동영상 및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연습문제 출력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동영상 시작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종료 시간 체크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이상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통한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출석처리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연습문제 결과를 이용한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성적 산출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3621" y="1759625"/>
            <a:ext cx="4644163" cy="1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171" y="1713130"/>
            <a:ext cx="5040178" cy="1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 b="2477"/>
          <a:stretch>
            <a:fillRect/>
          </a:stretch>
        </p:blipFill>
        <p:spPr bwMode="auto">
          <a:xfrm>
            <a:off x="951450" y="3191843"/>
            <a:ext cx="5019675" cy="191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8560" y="3259890"/>
            <a:ext cx="4910702" cy="158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88" y="4633785"/>
            <a:ext cx="859769" cy="859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88" y="1807762"/>
            <a:ext cx="859769" cy="859769"/>
          </a:xfrm>
          <a:prstGeom prst="rect">
            <a:avLst/>
          </a:prstGeom>
        </p:spPr>
      </p:pic>
      <p:pic>
        <p:nvPicPr>
          <p:cNvPr id="5" name="그림 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50" y="3141362"/>
            <a:ext cx="859769" cy="859769"/>
          </a:xfrm>
          <a:prstGeom prst="rect">
            <a:avLst/>
          </a:prstGeom>
        </p:spPr>
      </p:pic>
      <p:pic>
        <p:nvPicPr>
          <p:cNvPr id="6" name="그림 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4633786"/>
            <a:ext cx="859769" cy="859769"/>
          </a:xfrm>
          <a:prstGeom prst="rect">
            <a:avLst/>
          </a:prstGeom>
        </p:spPr>
      </p:pic>
      <p:pic>
        <p:nvPicPr>
          <p:cNvPr id="8" name="그림 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22" y="3141361"/>
            <a:ext cx="859769" cy="859769"/>
          </a:xfrm>
          <a:prstGeom prst="rect">
            <a:avLst/>
          </a:prstGeom>
        </p:spPr>
      </p:pic>
      <p:pic>
        <p:nvPicPr>
          <p:cNvPr id="9" name="그림 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2" y="1807762"/>
            <a:ext cx="859769" cy="859769"/>
          </a:xfrm>
          <a:prstGeom prst="rect">
            <a:avLst/>
          </a:prstGeom>
        </p:spPr>
      </p:pic>
      <p:pic>
        <p:nvPicPr>
          <p:cNvPr id="10" name="그림 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22" y="2758549"/>
            <a:ext cx="1625397" cy="162539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2" name="그룹 11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908721" y="20068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아이디어회의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26663" y="3137216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목적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개요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71571" y="48730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벤치마킹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43039" y="181813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간트차트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10019" y="334041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86557" y="48730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83891" y="25421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89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06900" y="3475223"/>
            <a:ext cx="340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시연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2277" y="2323183"/>
            <a:ext cx="3428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06900" y="3475223"/>
            <a:ext cx="340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2277" y="2323183"/>
            <a:ext cx="3428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06900" y="3475223"/>
            <a:ext cx="340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소감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2277" y="2323183"/>
            <a:ext cx="3428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781"/>
            <a:ext cx="9144000" cy="5319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73078" y="3475223"/>
            <a:ext cx="4112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U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2277" y="2323183"/>
            <a:ext cx="3428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AOA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0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83891" y="254213"/>
            <a:ext cx="3727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아이디어 회의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255705" y="2500313"/>
            <a:ext cx="1736373" cy="2799413"/>
            <a:chOff x="3204905" y="2563813"/>
            <a:chExt cx="1736373" cy="2799413"/>
          </a:xfrm>
        </p:grpSpPr>
        <p:grpSp>
          <p:nvGrpSpPr>
            <p:cNvPr id="47" name="그룹 46"/>
            <p:cNvGrpSpPr/>
            <p:nvPr/>
          </p:nvGrpSpPr>
          <p:grpSpPr>
            <a:xfrm>
              <a:off x="3204905" y="3837017"/>
              <a:ext cx="1736373" cy="1526209"/>
              <a:chOff x="2827541" y="4228895"/>
              <a:chExt cx="1736373" cy="152620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875358" y="4228895"/>
                <a:ext cx="16240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토토</a:t>
                </a:r>
                <a:endPara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827541" y="4677886"/>
                <a:ext cx="173637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실시간결과값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SNS,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배당률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실시간으로 변경</a:t>
                </a:r>
              </a:p>
            </p:txBody>
          </p:sp>
        </p:grpSp>
        <p:pic>
          <p:nvPicPr>
            <p:cNvPr id="2054" name="Picture 6" descr="http://menu.mtn.co.kr/upload/article/2014/03/14/2014031418415575193_00_87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4375" y="2563813"/>
              <a:ext cx="1631950" cy="913892"/>
            </a:xfrm>
            <a:prstGeom prst="rect">
              <a:avLst/>
            </a:prstGeom>
            <a:noFill/>
          </p:spPr>
        </p:pic>
      </p:grpSp>
      <p:grpSp>
        <p:nvGrpSpPr>
          <p:cNvPr id="59" name="그룹 58"/>
          <p:cNvGrpSpPr/>
          <p:nvPr/>
        </p:nvGrpSpPr>
        <p:grpSpPr>
          <a:xfrm>
            <a:off x="10164174" y="2122488"/>
            <a:ext cx="1795599" cy="3423459"/>
            <a:chOff x="10164174" y="2185988"/>
            <a:chExt cx="1795599" cy="3423459"/>
          </a:xfrm>
        </p:grpSpPr>
        <p:grpSp>
          <p:nvGrpSpPr>
            <p:cNvPr id="42" name="그룹 41"/>
            <p:cNvGrpSpPr/>
            <p:nvPr/>
          </p:nvGrpSpPr>
          <p:grpSpPr>
            <a:xfrm>
              <a:off x="10164174" y="3837017"/>
              <a:ext cx="1795599" cy="1772430"/>
              <a:chOff x="10222230" y="4228895"/>
              <a:chExt cx="1795599" cy="177243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0311563" y="4228895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동물병원</a:t>
                </a:r>
                <a:endPara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222230" y="4677886"/>
                <a:ext cx="17955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예방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QR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코드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erp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시스템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진료예약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관리자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수락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SNS</a:t>
                </a:r>
              </a:p>
            </p:txBody>
          </p:sp>
        </p:grp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4613" y="2185988"/>
              <a:ext cx="1638299" cy="1638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그룹 59"/>
          <p:cNvGrpSpPr/>
          <p:nvPr/>
        </p:nvGrpSpPr>
        <p:grpSpPr>
          <a:xfrm>
            <a:off x="7524514" y="2136775"/>
            <a:ext cx="2279790" cy="2916730"/>
            <a:chOff x="7524514" y="2200275"/>
            <a:chExt cx="2279790" cy="2916730"/>
          </a:xfrm>
        </p:grpSpPr>
        <p:grpSp>
          <p:nvGrpSpPr>
            <p:cNvPr id="41" name="그룹 40"/>
            <p:cNvGrpSpPr/>
            <p:nvPr/>
          </p:nvGrpSpPr>
          <p:grpSpPr>
            <a:xfrm>
              <a:off x="7524514" y="3837017"/>
              <a:ext cx="2279790" cy="1279988"/>
              <a:chOff x="7582570" y="4228895"/>
              <a:chExt cx="2279790" cy="127998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910285" y="4228895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버스</a:t>
                </a:r>
                <a:endPara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582570" y="4677886"/>
                <a:ext cx="2279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GPS(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위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경도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사람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어플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버스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실시간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)--&gt;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정류장</a:t>
                </a:r>
              </a:p>
            </p:txBody>
          </p:sp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24788" y="2200275"/>
              <a:ext cx="1633537" cy="164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그룹 57"/>
          <p:cNvGrpSpPr/>
          <p:nvPr/>
        </p:nvGrpSpPr>
        <p:grpSpPr>
          <a:xfrm>
            <a:off x="5307552" y="2132013"/>
            <a:ext cx="1874231" cy="3413934"/>
            <a:chOff x="5307552" y="2195513"/>
            <a:chExt cx="1874231" cy="3413934"/>
          </a:xfrm>
        </p:grpSpPr>
        <p:grpSp>
          <p:nvGrpSpPr>
            <p:cNvPr id="43" name="그룹 42"/>
            <p:cNvGrpSpPr/>
            <p:nvPr/>
          </p:nvGrpSpPr>
          <p:grpSpPr>
            <a:xfrm>
              <a:off x="5307552" y="3837017"/>
              <a:ext cx="1874231" cy="1772430"/>
              <a:chOff x="5293038" y="4228895"/>
              <a:chExt cx="1874231" cy="177243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400663" y="4228895"/>
                <a:ext cx="1638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택배</a:t>
                </a:r>
                <a:endPara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293038" y="4677886"/>
                <a:ext cx="187423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회사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고객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우체국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실시간 위치추적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</a:t>
                </a: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SNS</a:t>
                </a:r>
              </a:p>
            </p:txBody>
          </p:sp>
        </p:grp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9725" y="2195513"/>
              <a:ext cx="1657350" cy="164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7" name="그룹 56"/>
          <p:cNvGrpSpPr/>
          <p:nvPr/>
        </p:nvGrpSpPr>
        <p:grpSpPr>
          <a:xfrm>
            <a:off x="203200" y="2108199"/>
            <a:ext cx="2772228" cy="3191527"/>
            <a:chOff x="203200" y="2171699"/>
            <a:chExt cx="2772228" cy="3191527"/>
          </a:xfrm>
        </p:grpSpPr>
        <p:grpSp>
          <p:nvGrpSpPr>
            <p:cNvPr id="48" name="그룹 47"/>
            <p:cNvGrpSpPr/>
            <p:nvPr/>
          </p:nvGrpSpPr>
          <p:grpSpPr>
            <a:xfrm>
              <a:off x="203200" y="3837017"/>
              <a:ext cx="2772228" cy="1526209"/>
              <a:chOff x="261256" y="4228895"/>
              <a:chExt cx="2772228" cy="1526209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31003" y="4228895"/>
                <a:ext cx="1621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F3F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학원</a:t>
                </a:r>
                <a:endPara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61256" y="4677886"/>
                <a:ext cx="277222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선생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웹페이지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월급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동영상 업로드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문제 업로드</a:t>
                </a:r>
              </a:p>
              <a:p>
                <a:pPr algn="ctr"/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관리자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프로그램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학생정보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선생정보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메일</a:t>
                </a:r>
                <a:r>
                  <a:rPr lang="en-US" altLang="ko-KR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엑셀관리</a:t>
                </a:r>
              </a:p>
            </p:txBody>
          </p:sp>
        </p:grpSp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" y="2171699"/>
              <a:ext cx="1737144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4479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등변 삼각형 21"/>
          <p:cNvSpPr/>
          <p:nvPr/>
        </p:nvSpPr>
        <p:spPr>
          <a:xfrm>
            <a:off x="6845302" y="2293778"/>
            <a:ext cx="3492498" cy="3041445"/>
          </a:xfrm>
          <a:prstGeom prst="triangle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68" y="4571156"/>
            <a:ext cx="1625397" cy="162539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7" name="그룹 6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1784015"/>
            <a:ext cx="4161914" cy="5073984"/>
          </a:xfrm>
          <a:prstGeom prst="rect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" y="2074240"/>
            <a:ext cx="431716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 강의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ERP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목적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 서비스를 통한 최적화 된 학원 경영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관리자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강사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학생 간 소통 원활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실시간으로 정보 공유</a:t>
            </a:r>
          </a:p>
          <a:p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 홈페이지 구축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학원 소개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 강의 연동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중심업무 시스템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관리자용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학원의 전체적인 운영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계획을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세울 수 있는 분석 시스템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강의관리 시스템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강사용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강의 정보 관리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동영상 관리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14057" y="88635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학원관리자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20251" y="6191783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학생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2176" y="6201430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강사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83891" y="254213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개발목적 및 개요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68" y="4571156"/>
            <a:ext cx="1625397" cy="16253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68" y="1421556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7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47371" y="5752237"/>
            <a:ext cx="89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주제 및 학년 별로 분류하여 필요한 정보를 찾기 쉽게 해놓았음 </a:t>
            </a: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정보의 과잉으로 인해 난잡함 느낌을 준다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3891" y="254213"/>
            <a:ext cx="4801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벤치마킹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홈페이지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(EBS)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1223963"/>
            <a:ext cx="105060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349829" y="5694181"/>
            <a:ext cx="9214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학원에서 실제 쓰는 모듈의 기본적인 틀의 확인이 가능 </a:t>
            </a: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학원의 특성이 없는 그냥 기본 제공 모듈이라 세부적인 내용이 없으며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기본적인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내용만 제공하기 때문에 상세 내용의 파악이 불가함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83891" y="254213"/>
            <a:ext cx="10289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벤치마킹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관리자모드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(OKS114.Com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에서 제공하는 학원 관리모드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n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t="2102"/>
          <a:stretch>
            <a:fillRect/>
          </a:stretch>
        </p:blipFill>
        <p:spPr bwMode="auto">
          <a:xfrm>
            <a:off x="856048" y="1306286"/>
            <a:ext cx="10494123" cy="413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557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유즈케이스</a:t>
            </a:r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ko-KR" altLang="en-US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발사믹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관리자로그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169" y="1428046"/>
            <a:ext cx="2129828" cy="1886024"/>
          </a:xfrm>
          <a:prstGeom prst="rect">
            <a:avLst/>
          </a:prstGeom>
        </p:spPr>
      </p:pic>
      <p:pic>
        <p:nvPicPr>
          <p:cNvPr id="11" name="그림 10" descr="직원관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144" y="1376398"/>
            <a:ext cx="2121482" cy="1924027"/>
          </a:xfrm>
          <a:prstGeom prst="rect">
            <a:avLst/>
          </a:prstGeom>
        </p:spPr>
      </p:pic>
      <p:pic>
        <p:nvPicPr>
          <p:cNvPr id="12" name="그림 11" descr="회원관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3223" y="1426638"/>
            <a:ext cx="2165409" cy="1923256"/>
          </a:xfrm>
          <a:prstGeom prst="rect">
            <a:avLst/>
          </a:prstGeom>
        </p:spPr>
      </p:pic>
      <p:pic>
        <p:nvPicPr>
          <p:cNvPr id="13" name="그림 12" descr="수납관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488" y="1388649"/>
            <a:ext cx="2192007" cy="1928591"/>
          </a:xfrm>
          <a:prstGeom prst="rect">
            <a:avLst/>
          </a:prstGeom>
        </p:spPr>
      </p:pic>
      <p:pic>
        <p:nvPicPr>
          <p:cNvPr id="18" name="그림 17" descr="관리자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064" y="3632200"/>
            <a:ext cx="3903656" cy="2614712"/>
          </a:xfrm>
          <a:prstGeom prst="rect">
            <a:avLst/>
          </a:prstGeom>
        </p:spPr>
      </p:pic>
      <p:pic>
        <p:nvPicPr>
          <p:cNvPr id="19" name="그림 18" descr="강사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40200" y="3880761"/>
            <a:ext cx="3647440" cy="1756882"/>
          </a:xfrm>
          <a:prstGeom prst="rect">
            <a:avLst/>
          </a:prstGeom>
        </p:spPr>
      </p:pic>
      <p:pic>
        <p:nvPicPr>
          <p:cNvPr id="20" name="그림 19" descr="학생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39099" y="4066292"/>
            <a:ext cx="3886835" cy="1893817"/>
          </a:xfrm>
          <a:prstGeom prst="rect">
            <a:avLst/>
          </a:prstGeom>
        </p:spPr>
      </p:pic>
      <p:pic>
        <p:nvPicPr>
          <p:cNvPr id="21" name="그림 20" descr="수업관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52382" y="1374140"/>
            <a:ext cx="2921559" cy="193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간트차트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729" y="1581459"/>
            <a:ext cx="8108542" cy="456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2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83891" y="254213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KakaoTalk_20140829_1246097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216" y="1382224"/>
            <a:ext cx="3904688" cy="497801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905375" y="263714"/>
            <a:ext cx="6448425" cy="6559680"/>
            <a:chOff x="4092591" y="263714"/>
            <a:chExt cx="6448425" cy="6559680"/>
          </a:xfrm>
        </p:grpSpPr>
        <p:pic>
          <p:nvPicPr>
            <p:cNvPr id="11" name="그림 10" descr="KakaoTalk_20140829_12460998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223" y="263714"/>
              <a:ext cx="6238554" cy="3597086"/>
            </a:xfrm>
            <a:prstGeom prst="rect">
              <a:avLst/>
            </a:prstGeom>
          </p:spPr>
        </p:pic>
        <p:pic>
          <p:nvPicPr>
            <p:cNvPr id="12" name="그림 11" descr="KakaoTalk_20140829_124610270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591" y="2644306"/>
              <a:ext cx="6448425" cy="417908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48665" y="4229101"/>
            <a:ext cx="1524000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방문자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623184" y="2895601"/>
            <a:ext cx="1704975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게시판 </a:t>
            </a:r>
            <a:r>
              <a:rPr lang="ko-KR" altLang="en-US" sz="1400" b="1" dirty="0" err="1" smtClean="0"/>
              <a:t>댓글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5564" y="1409701"/>
            <a:ext cx="1704975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일정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615564" y="4221481"/>
            <a:ext cx="1704975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게시판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649604" y="2964181"/>
            <a:ext cx="1704975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학원정보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746760" y="2186941"/>
            <a:ext cx="151637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일시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5189220" y="3398521"/>
            <a:ext cx="169163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강의</a:t>
            </a:r>
            <a:endParaRPr lang="ko-KR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4" y="2238695"/>
            <a:ext cx="1838325" cy="54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449" y="2013270"/>
            <a:ext cx="1838325" cy="54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4" y="2378395"/>
            <a:ext cx="1838325" cy="54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249" y="2378395"/>
            <a:ext cx="1838325" cy="54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196841" y="1493521"/>
            <a:ext cx="1674494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과목</a:t>
            </a:r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7219950" y="3119121"/>
            <a:ext cx="1758950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강사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5189220" y="655321"/>
            <a:ext cx="169163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학년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7322820" y="944881"/>
            <a:ext cx="147065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수강신청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7223761" y="2278381"/>
            <a:ext cx="1630680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수강신청관리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9319260" y="342901"/>
            <a:ext cx="176021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학생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9387841" y="2887981"/>
            <a:ext cx="1630680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부서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83779" y="5387341"/>
            <a:ext cx="1463041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성적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9326880" y="3886201"/>
            <a:ext cx="1760219" cy="1943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관리자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1946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728</Words>
  <Application>Microsoft Office PowerPoint</Application>
  <PresentationFormat>사용자 지정</PresentationFormat>
  <Paragraphs>207</Paragraphs>
  <Slides>23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kosta</cp:lastModifiedBy>
  <cp:revision>169</cp:revision>
  <dcterms:created xsi:type="dcterms:W3CDTF">2013-12-18T12:51:48Z</dcterms:created>
  <dcterms:modified xsi:type="dcterms:W3CDTF">2014-08-29T05:57:03Z</dcterms:modified>
</cp:coreProperties>
</file>