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324" r:id="rId5"/>
    <p:sldId id="272" r:id="rId6"/>
    <p:sldId id="260" r:id="rId7"/>
    <p:sldId id="274" r:id="rId8"/>
    <p:sldId id="283" r:id="rId9"/>
    <p:sldId id="261" r:id="rId10"/>
    <p:sldId id="262" r:id="rId11"/>
    <p:sldId id="327" r:id="rId12"/>
    <p:sldId id="279" r:id="rId13"/>
    <p:sldId id="284" r:id="rId14"/>
    <p:sldId id="264" r:id="rId15"/>
    <p:sldId id="265" r:id="rId16"/>
    <p:sldId id="263" r:id="rId17"/>
    <p:sldId id="266" r:id="rId18"/>
    <p:sldId id="267" r:id="rId19"/>
    <p:sldId id="269" r:id="rId20"/>
    <p:sldId id="270" r:id="rId21"/>
    <p:sldId id="271" r:id="rId22"/>
    <p:sldId id="275" r:id="rId23"/>
    <p:sldId id="276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DF2938"/>
    <a:srgbClr val="E8E9E9"/>
    <a:srgbClr val="055586"/>
    <a:srgbClr val="F7962B"/>
    <a:srgbClr val="E2C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0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755" y="4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cs typeface="+mn-ea"/>
              </a:defRPr>
            </a:lvl1pPr>
          </a:lstStyle>
          <a:p>
            <a:pPr>
              <a:defRPr/>
            </a:pPr>
            <a:fld id="{0F9B84EA-7D68-4D60-9CB1-D50884785D1C}" type="datetimeFigureOut">
              <a:rPr lang="zh-CN" altLang="en-US">
                <a:ea typeface="微软雅黑" panose="020B0503020204020204" pitchFamily="34" charset="-122"/>
              </a:rPr>
              <a:pPr>
                <a:defRPr/>
              </a:pPr>
              <a:t>2023/1/27</a:t>
            </a:fld>
            <a:endParaRPr lang="zh-CN" altLang="en-US" dirty="0"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1B7484-4F69-4015-8A82-1A57721BF31B}" type="slidenum">
              <a:rPr lang="zh-CN" altLang="en-US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757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B75C3EE-919A-4667-93D9-F3DA4196899E}" type="datetime1">
              <a:rPr lang="zh-CN" altLang="en-US" smtClean="0"/>
              <a:pPr>
                <a:defRPr/>
              </a:pPr>
              <a:t>2023/1/27</a:t>
            </a:fld>
            <a:endParaRPr lang="zh-CN" altLang="en-US" sz="1200" dirty="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 dirty="0">
                <a:ea typeface="微软雅黑" panose="020B0503020204020204" pitchFamily="34" charset="-122"/>
              </a:rPr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 dirty="0">
                <a:ea typeface="微软雅黑" panose="020B0503020204020204" pitchFamily="34" charset="-122"/>
              </a:rPr>
              <a:t>第二级</a:t>
            </a:r>
          </a:p>
          <a:p>
            <a:pPr>
              <a:buFontTx/>
              <a:buNone/>
              <a:defRPr/>
            </a:pPr>
            <a:r>
              <a:rPr lang="zh-CN" altLang="zh-CN" dirty="0">
                <a:ea typeface="微软雅黑" panose="020B0503020204020204" pitchFamily="34" charset="-122"/>
              </a:rPr>
              <a:t>第三级</a:t>
            </a:r>
          </a:p>
          <a:p>
            <a:pPr>
              <a:buFontTx/>
              <a:buNone/>
              <a:defRPr/>
            </a:pPr>
            <a:r>
              <a:rPr lang="zh-CN" altLang="zh-CN" dirty="0">
                <a:ea typeface="微软雅黑" panose="020B0503020204020204" pitchFamily="34" charset="-122"/>
              </a:rPr>
              <a:t>第四级</a:t>
            </a:r>
          </a:p>
          <a:p>
            <a:pPr>
              <a:buFontTx/>
              <a:buNone/>
              <a:defRPr/>
            </a:pPr>
            <a:r>
              <a:rPr lang="zh-CN" altLang="zh-CN" dirty="0">
                <a:ea typeface="微软雅黑" panose="020B0503020204020204" pitchFamily="34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anose="020B0503020204020204" pitchFamily="34" charset="-122"/>
              </a:defRPr>
            </a:lvl1pPr>
          </a:lstStyle>
          <a:p>
            <a:fld id="{1279D806-6863-47FC-AC04-D5269C71716E}" type="slidenum">
              <a:rPr lang="zh-CN" altLang="en-US" smtClean="0"/>
              <a:pPr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0264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B75C3EE-919A-4667-93D9-F3DA4196899E}" type="datetime1">
              <a:rPr lang="zh-CN" altLang="en-US" smtClean="0"/>
              <a:pPr>
                <a:defRPr/>
              </a:pPr>
              <a:t>2023/1/27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469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B75C3EE-919A-4667-93D9-F3DA4196899E}" type="datetime1">
              <a:rPr lang="zh-CN" altLang="en-US" smtClean="0"/>
              <a:pPr>
                <a:defRPr/>
              </a:pPr>
              <a:t>2023/1/27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850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36525" y="0"/>
            <a:ext cx="1063625" cy="598488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98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B1C7F-E91B-42DD-A0AE-4D72AC9D3C3C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35F94-DC70-4128-9AB6-32B89D5AC3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5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EC531-7DB8-48B9-B473-C7F034F93477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5775C-3D02-489B-B5C7-820148F85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C5257-F605-4FB6-9039-5A7E762BFEFA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75146-5185-45C7-A822-F44262BBC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93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3850A-63B7-4C28-8A61-CC73F06F855A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08FAE-A349-42D0-979F-4CB4346D3F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B810E-1E4B-402D-ADF9-5AFB5FE33359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73B3E-063E-4F51-9B77-46CB643447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2CD64-7C86-46F4-A2A3-04E75BD077C3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7237E-8C9E-40FC-B589-A96E84AAA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4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C38B-0F94-4CA6-8C81-E4042A3A51BB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34A76C-D699-45A4-95E9-BF8F11E478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A306F-A001-40E5-B96D-1C2080AFAD58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74BC8-A254-4AFE-9F95-147D351385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1808C-7AA6-4D9A-9CED-5643993DCBD7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15129-E8CE-4523-9E54-1BD5206794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1DD19-6981-44AF-A437-A40421C36F8D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6829A-3E50-480B-9A1B-0195B10CF9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C4D78-85A5-468C-8B0F-B7E3F4D9928F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AF0AD-9193-47CA-9B2C-12037D9941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8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3D5E0-36AB-40E6-BFD4-99E2C1150DDB}" type="datetime1">
              <a:rPr lang="zh-CN" altLang="en-US"/>
              <a:pPr>
                <a:defRPr/>
              </a:pPr>
              <a:t>2023/1/27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CEEC0-3773-4E9F-9E79-A404895551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8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BD6E6AB-91E8-4538-B5A1-1B4661C8BF9D}" type="datetime1">
              <a:rPr lang="zh-CN" altLang="en-US" smtClean="0"/>
              <a:pPr>
                <a:defRPr/>
              </a:pPr>
              <a:t>2023/1/27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F34ADCB4-FEB6-4AF7-83C0-0287D1F41B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188"/>
          <p:cNvGrpSpPr>
            <a:grpSpLocks/>
          </p:cNvGrpSpPr>
          <p:nvPr/>
        </p:nvGrpSpPr>
        <p:grpSpPr bwMode="auto">
          <a:xfrm>
            <a:off x="-107950" y="-53975"/>
            <a:ext cx="2219325" cy="6996113"/>
            <a:chOff x="0" y="0"/>
            <a:chExt cx="3236320" cy="10202415"/>
          </a:xfrm>
        </p:grpSpPr>
        <p:sp>
          <p:nvSpPr>
            <p:cNvPr id="2424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2147483647 w 996"/>
                <a:gd name="T1" fmla="*/ 0 h 3226"/>
                <a:gd name="T2" fmla="*/ 2147483647 w 996"/>
                <a:gd name="T3" fmla="*/ 2147483647 h 3226"/>
                <a:gd name="T4" fmla="*/ 2147483647 w 996"/>
                <a:gd name="T5" fmla="*/ 2147483647 h 3226"/>
                <a:gd name="T6" fmla="*/ 2147483647 w 996"/>
                <a:gd name="T7" fmla="*/ 2147483647 h 3226"/>
                <a:gd name="T8" fmla="*/ 0 w 996"/>
                <a:gd name="T9" fmla="*/ 2147483647 h 3226"/>
                <a:gd name="T10" fmla="*/ 0 w 996"/>
                <a:gd name="T11" fmla="*/ 0 h 3226"/>
                <a:gd name="T12" fmla="*/ 2147483647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5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26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2147483647 w 645"/>
                <a:gd name="T1" fmla="*/ 0 h 1637"/>
                <a:gd name="T2" fmla="*/ 0 w 645"/>
                <a:gd name="T3" fmla="*/ 2147483647 h 1637"/>
                <a:gd name="T4" fmla="*/ 2147483647 w 645"/>
                <a:gd name="T5" fmla="*/ 0 h 1637"/>
                <a:gd name="T6" fmla="*/ 2147483647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7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2147483647 w 357"/>
                <a:gd name="T1" fmla="*/ 0 h 1335"/>
                <a:gd name="T2" fmla="*/ 0 w 357"/>
                <a:gd name="T3" fmla="*/ 2147483647 h 1335"/>
                <a:gd name="T4" fmla="*/ 2147483647 w 357"/>
                <a:gd name="T5" fmla="*/ 0 h 1335"/>
                <a:gd name="T6" fmla="*/ 2147483647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8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2147483647 w 414"/>
                <a:gd name="T1" fmla="*/ 2147483647 h 1348"/>
                <a:gd name="T2" fmla="*/ 0 w 414"/>
                <a:gd name="T3" fmla="*/ 0 h 1348"/>
                <a:gd name="T4" fmla="*/ 2147483647 w 414"/>
                <a:gd name="T5" fmla="*/ 2147483647 h 1348"/>
                <a:gd name="T6" fmla="*/ 2147483647 w 414"/>
                <a:gd name="T7" fmla="*/ 2147483647 h 1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9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2147483647 w 216"/>
                <a:gd name="T1" fmla="*/ 2147483647 h 1079"/>
                <a:gd name="T2" fmla="*/ 0 w 216"/>
                <a:gd name="T3" fmla="*/ 0 h 1079"/>
                <a:gd name="T4" fmla="*/ 2147483647 w 216"/>
                <a:gd name="T5" fmla="*/ 2147483647 h 1079"/>
                <a:gd name="T6" fmla="*/ 2147483647 w 216"/>
                <a:gd name="T7" fmla="*/ 2147483647 h 10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1" name="组合 1187"/>
          <p:cNvGrpSpPr>
            <a:grpSpLocks/>
          </p:cNvGrpSpPr>
          <p:nvPr/>
        </p:nvGrpSpPr>
        <p:grpSpPr bwMode="auto">
          <a:xfrm>
            <a:off x="3789363" y="938213"/>
            <a:ext cx="4618037" cy="2517775"/>
            <a:chOff x="0" y="0"/>
            <a:chExt cx="6102550" cy="3326875"/>
          </a:xfrm>
        </p:grpSpPr>
        <p:sp>
          <p:nvSpPr>
            <p:cNvPr id="2064" name="Oval 45"/>
            <p:cNvSpPr>
              <a:spLocks noChangeArrowheads="1"/>
            </p:cNvSpPr>
            <p:nvPr/>
          </p:nvSpPr>
          <p:spPr bwMode="auto">
            <a:xfrm>
              <a:off x="79136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65" name="Oval 46"/>
            <p:cNvSpPr>
              <a:spLocks noChangeArrowheads="1"/>
            </p:cNvSpPr>
            <p:nvPr/>
          </p:nvSpPr>
          <p:spPr bwMode="auto">
            <a:xfrm>
              <a:off x="843858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66" name="Oval 47"/>
            <p:cNvSpPr>
              <a:spLocks noChangeArrowheads="1"/>
            </p:cNvSpPr>
            <p:nvPr/>
          </p:nvSpPr>
          <p:spPr bwMode="auto">
            <a:xfrm>
              <a:off x="89635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67" name="Oval 48"/>
            <p:cNvSpPr>
              <a:spLocks noChangeArrowheads="1"/>
            </p:cNvSpPr>
            <p:nvPr/>
          </p:nvSpPr>
          <p:spPr bwMode="auto">
            <a:xfrm>
              <a:off x="950161" y="2483016"/>
              <a:ext cx="23623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68" name="Oval 49"/>
            <p:cNvSpPr>
              <a:spLocks noChangeArrowheads="1"/>
            </p:cNvSpPr>
            <p:nvPr/>
          </p:nvSpPr>
          <p:spPr bwMode="auto">
            <a:xfrm>
              <a:off x="843858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69" name="Freeform 50"/>
            <p:cNvSpPr>
              <a:spLocks noChangeArrowheads="1"/>
            </p:cNvSpPr>
            <p:nvPr/>
          </p:nvSpPr>
          <p:spPr bwMode="auto">
            <a:xfrm>
              <a:off x="152236" y="1787457"/>
              <a:ext cx="1148329" cy="877980"/>
            </a:xfrm>
            <a:custGeom>
              <a:avLst/>
              <a:gdLst>
                <a:gd name="T0" fmla="*/ 2147483647 w 370"/>
                <a:gd name="T1" fmla="*/ 0 h 283"/>
                <a:gd name="T2" fmla="*/ 2147483647 w 370"/>
                <a:gd name="T3" fmla="*/ 0 h 283"/>
                <a:gd name="T4" fmla="*/ 2147483647 w 370"/>
                <a:gd name="T5" fmla="*/ 2147483647 h 283"/>
                <a:gd name="T6" fmla="*/ 2147483647 w 370"/>
                <a:gd name="T7" fmla="*/ 2147483647 h 283"/>
                <a:gd name="T8" fmla="*/ 2147483647 w 370"/>
                <a:gd name="T9" fmla="*/ 2147483647 h 283"/>
                <a:gd name="T10" fmla="*/ 2147483647 w 370"/>
                <a:gd name="T11" fmla="*/ 2147483647 h 283"/>
                <a:gd name="T12" fmla="*/ 0 w 370"/>
                <a:gd name="T13" fmla="*/ 2147483647 h 283"/>
                <a:gd name="T14" fmla="*/ 2147483647 w 370"/>
                <a:gd name="T15" fmla="*/ 2147483647 h 283"/>
                <a:gd name="T16" fmla="*/ 2147483647 w 370"/>
                <a:gd name="T17" fmla="*/ 2147483647 h 283"/>
                <a:gd name="T18" fmla="*/ 2147483647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0" h="283">
                  <a:moveTo>
                    <a:pt x="370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322" y="0"/>
                    <a:pt x="331" y="210"/>
                    <a:pt x="201" y="247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21" y="226"/>
                    <a:pt x="233" y="198"/>
                    <a:pt x="233" y="166"/>
                  </a:cubicBezTo>
                  <a:cubicBezTo>
                    <a:pt x="233" y="102"/>
                    <a:pt x="181" y="50"/>
                    <a:pt x="117" y="50"/>
                  </a:cubicBezTo>
                  <a:cubicBezTo>
                    <a:pt x="52" y="50"/>
                    <a:pt x="0" y="102"/>
                    <a:pt x="0" y="166"/>
                  </a:cubicBezTo>
                  <a:cubicBezTo>
                    <a:pt x="0" y="231"/>
                    <a:pt x="52" y="283"/>
                    <a:pt x="117" y="283"/>
                  </a:cubicBezTo>
                  <a:cubicBezTo>
                    <a:pt x="129" y="283"/>
                    <a:pt x="141" y="281"/>
                    <a:pt x="152" y="277"/>
                  </a:cubicBezTo>
                  <a:cubicBezTo>
                    <a:pt x="219" y="263"/>
                    <a:pt x="370" y="206"/>
                    <a:pt x="370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70" name="Oval 51"/>
            <p:cNvSpPr>
              <a:spLocks noChangeArrowheads="1"/>
            </p:cNvSpPr>
            <p:nvPr/>
          </p:nvSpPr>
          <p:spPr bwMode="auto">
            <a:xfrm>
              <a:off x="896353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71" name="Freeform 52"/>
            <p:cNvSpPr>
              <a:spLocks noEditPoints="1" noChangeArrowheads="1"/>
            </p:cNvSpPr>
            <p:nvPr/>
          </p:nvSpPr>
          <p:spPr bwMode="auto">
            <a:xfrm>
              <a:off x="0" y="1790082"/>
              <a:ext cx="1030215" cy="1027591"/>
            </a:xfrm>
            <a:custGeom>
              <a:avLst/>
              <a:gdLst>
                <a:gd name="T0" fmla="*/ 2147483647 w 332"/>
                <a:gd name="T1" fmla="*/ 0 h 331"/>
                <a:gd name="T2" fmla="*/ 0 w 332"/>
                <a:gd name="T3" fmla="*/ 2147483647 h 331"/>
                <a:gd name="T4" fmla="*/ 2147483647 w 332"/>
                <a:gd name="T5" fmla="*/ 2147483647 h 331"/>
                <a:gd name="T6" fmla="*/ 2147483647 w 332"/>
                <a:gd name="T7" fmla="*/ 2147483647 h 331"/>
                <a:gd name="T8" fmla="*/ 2147483647 w 332"/>
                <a:gd name="T9" fmla="*/ 0 h 331"/>
                <a:gd name="T10" fmla="*/ 2147483647 w 332"/>
                <a:gd name="T11" fmla="*/ 2147483647 h 331"/>
                <a:gd name="T12" fmla="*/ 2147483647 w 332"/>
                <a:gd name="T13" fmla="*/ 2147483647 h 331"/>
                <a:gd name="T14" fmla="*/ 2147483647 w 332"/>
                <a:gd name="T15" fmla="*/ 2147483647 h 331"/>
                <a:gd name="T16" fmla="*/ 2147483647 w 332"/>
                <a:gd name="T17" fmla="*/ 2147483647 h 331"/>
                <a:gd name="T18" fmla="*/ 2147483647 w 332"/>
                <a:gd name="T19" fmla="*/ 2147483647 h 331"/>
                <a:gd name="T20" fmla="*/ 2147483647 w 332"/>
                <a:gd name="T21" fmla="*/ 2147483647 h 331"/>
                <a:gd name="T22" fmla="*/ 2147483647 w 332"/>
                <a:gd name="T23" fmla="*/ 2147483647 h 331"/>
                <a:gd name="T24" fmla="*/ 2147483647 w 332"/>
                <a:gd name="T25" fmla="*/ 2147483647 h 331"/>
                <a:gd name="T26" fmla="*/ 2147483647 w 332"/>
                <a:gd name="T27" fmla="*/ 2147483647 h 331"/>
                <a:gd name="T28" fmla="*/ 2147483647 w 332"/>
                <a:gd name="T29" fmla="*/ 2147483647 h 331"/>
                <a:gd name="T30" fmla="*/ 2147483647 w 332"/>
                <a:gd name="T31" fmla="*/ 2147483647 h 331"/>
                <a:gd name="T32" fmla="*/ 2147483647 w 332"/>
                <a:gd name="T33" fmla="*/ 2147483647 h 331"/>
                <a:gd name="T34" fmla="*/ 2147483647 w 332"/>
                <a:gd name="T35" fmla="*/ 2147483647 h 331"/>
                <a:gd name="T36" fmla="*/ 2147483647 w 332"/>
                <a:gd name="T37" fmla="*/ 2147483647 h 331"/>
                <a:gd name="T38" fmla="*/ 2147483647 w 332"/>
                <a:gd name="T39" fmla="*/ 2147483647 h 331"/>
                <a:gd name="T40" fmla="*/ 2147483647 w 332"/>
                <a:gd name="T41" fmla="*/ 2147483647 h 331"/>
                <a:gd name="T42" fmla="*/ 2147483647 w 332"/>
                <a:gd name="T43" fmla="*/ 2147483647 h 331"/>
                <a:gd name="T44" fmla="*/ 2147483647 w 332"/>
                <a:gd name="T45" fmla="*/ 2147483647 h 331"/>
                <a:gd name="T46" fmla="*/ 2147483647 w 332"/>
                <a:gd name="T47" fmla="*/ 2147483647 h 331"/>
                <a:gd name="T48" fmla="*/ 2147483647 w 332"/>
                <a:gd name="T49" fmla="*/ 2147483647 h 331"/>
                <a:gd name="T50" fmla="*/ 2147483647 w 332"/>
                <a:gd name="T51" fmla="*/ 2147483647 h 331"/>
                <a:gd name="T52" fmla="*/ 2147483647 w 332"/>
                <a:gd name="T53" fmla="*/ 2147483647 h 331"/>
                <a:gd name="T54" fmla="*/ 2147483647 w 332"/>
                <a:gd name="T55" fmla="*/ 2147483647 h 331"/>
                <a:gd name="T56" fmla="*/ 2147483647 w 332"/>
                <a:gd name="T57" fmla="*/ 2147483647 h 331"/>
                <a:gd name="T58" fmla="*/ 2147483647 w 332"/>
                <a:gd name="T59" fmla="*/ 2147483647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2" y="257"/>
                    <a:pt x="332" y="165"/>
                  </a:cubicBezTo>
                  <a:cubicBezTo>
                    <a:pt x="332" y="74"/>
                    <a:pt x="257" y="0"/>
                    <a:pt x="166" y="0"/>
                  </a:cubicBezTo>
                  <a:moveTo>
                    <a:pt x="30" y="135"/>
                  </a:moveTo>
                  <a:cubicBezTo>
                    <a:pt x="30" y="111"/>
                    <a:pt x="49" y="92"/>
                    <a:pt x="72" y="92"/>
                  </a:cubicBezTo>
                  <a:cubicBezTo>
                    <a:pt x="95" y="92"/>
                    <a:pt x="114" y="111"/>
                    <a:pt x="114" y="135"/>
                  </a:cubicBezTo>
                  <a:cubicBezTo>
                    <a:pt x="114" y="158"/>
                    <a:pt x="95" y="177"/>
                    <a:pt x="72" y="177"/>
                  </a:cubicBezTo>
                  <a:cubicBezTo>
                    <a:pt x="49" y="177"/>
                    <a:pt x="30" y="158"/>
                    <a:pt x="30" y="135"/>
                  </a:cubicBezTo>
                  <a:moveTo>
                    <a:pt x="108" y="284"/>
                  </a:moveTo>
                  <a:cubicBezTo>
                    <a:pt x="85" y="284"/>
                    <a:pt x="66" y="265"/>
                    <a:pt x="66" y="242"/>
                  </a:cubicBezTo>
                  <a:cubicBezTo>
                    <a:pt x="66" y="218"/>
                    <a:pt x="85" y="200"/>
                    <a:pt x="108" y="200"/>
                  </a:cubicBezTo>
                  <a:cubicBezTo>
                    <a:pt x="131" y="200"/>
                    <a:pt x="150" y="218"/>
                    <a:pt x="150" y="242"/>
                  </a:cubicBezTo>
                  <a:cubicBezTo>
                    <a:pt x="150" y="265"/>
                    <a:pt x="131" y="284"/>
                    <a:pt x="108" y="284"/>
                  </a:cubicBezTo>
                  <a:moveTo>
                    <a:pt x="124" y="63"/>
                  </a:moveTo>
                  <a:cubicBezTo>
                    <a:pt x="124" y="40"/>
                    <a:pt x="142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cubicBezTo>
                    <a:pt x="208" y="87"/>
                    <a:pt x="189" y="106"/>
                    <a:pt x="166" y="106"/>
                  </a:cubicBezTo>
                  <a:cubicBezTo>
                    <a:pt x="142" y="106"/>
                    <a:pt x="124" y="87"/>
                    <a:pt x="124" y="63"/>
                  </a:cubicBezTo>
                  <a:moveTo>
                    <a:pt x="226" y="288"/>
                  </a:moveTo>
                  <a:cubicBezTo>
                    <a:pt x="202" y="288"/>
                    <a:pt x="183" y="269"/>
                    <a:pt x="183" y="246"/>
                  </a:cubicBezTo>
                  <a:cubicBezTo>
                    <a:pt x="183" y="223"/>
                    <a:pt x="202" y="204"/>
                    <a:pt x="226" y="204"/>
                  </a:cubicBezTo>
                  <a:cubicBezTo>
                    <a:pt x="249" y="204"/>
                    <a:pt x="268" y="223"/>
                    <a:pt x="268" y="246"/>
                  </a:cubicBezTo>
                  <a:cubicBezTo>
                    <a:pt x="268" y="269"/>
                    <a:pt x="249" y="288"/>
                    <a:pt x="226" y="288"/>
                  </a:cubicBezTo>
                  <a:moveTo>
                    <a:pt x="261" y="175"/>
                  </a:moveTo>
                  <a:cubicBezTo>
                    <a:pt x="237" y="175"/>
                    <a:pt x="218" y="156"/>
                    <a:pt x="218" y="133"/>
                  </a:cubicBezTo>
                  <a:cubicBezTo>
                    <a:pt x="218" y="109"/>
                    <a:pt x="237" y="90"/>
                    <a:pt x="261" y="90"/>
                  </a:cubicBezTo>
                  <a:cubicBezTo>
                    <a:pt x="284" y="90"/>
                    <a:pt x="303" y="109"/>
                    <a:pt x="303" y="133"/>
                  </a:cubicBezTo>
                  <a:cubicBezTo>
                    <a:pt x="303" y="156"/>
                    <a:pt x="284" y="175"/>
                    <a:pt x="26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72" name="Oval 53"/>
            <p:cNvSpPr>
              <a:spLocks noChangeArrowheads="1"/>
            </p:cNvSpPr>
            <p:nvPr/>
          </p:nvSpPr>
          <p:spPr bwMode="auto">
            <a:xfrm>
              <a:off x="437022" y="2228415"/>
              <a:ext cx="156173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73" name="Oval 54"/>
            <p:cNvSpPr>
              <a:spLocks noChangeArrowheads="1"/>
            </p:cNvSpPr>
            <p:nvPr/>
          </p:nvSpPr>
          <p:spPr bwMode="auto">
            <a:xfrm>
              <a:off x="496078" y="2153610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74" name="Oval 55"/>
            <p:cNvSpPr>
              <a:spLocks noChangeArrowheads="1"/>
            </p:cNvSpPr>
            <p:nvPr/>
          </p:nvSpPr>
          <p:spPr bwMode="auto">
            <a:xfrm>
              <a:off x="496078" y="2414773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75" name="Oval 56"/>
            <p:cNvSpPr>
              <a:spLocks noChangeArrowheads="1"/>
            </p:cNvSpPr>
            <p:nvPr/>
          </p:nvSpPr>
          <p:spPr bwMode="auto">
            <a:xfrm>
              <a:off x="366153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76" name="Oval 57"/>
            <p:cNvSpPr>
              <a:spLocks noChangeArrowheads="1"/>
            </p:cNvSpPr>
            <p:nvPr/>
          </p:nvSpPr>
          <p:spPr bwMode="auto">
            <a:xfrm>
              <a:off x="627316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77" name="Freeform 58"/>
            <p:cNvSpPr>
              <a:spLocks noChangeArrowheads="1"/>
            </p:cNvSpPr>
            <p:nvPr/>
          </p:nvSpPr>
          <p:spPr bwMode="auto">
            <a:xfrm>
              <a:off x="402900" y="2190357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4" y="13"/>
                    <a:pt x="8" y="13"/>
                    <a:pt x="10" y="10"/>
                  </a:cubicBezTo>
                  <a:cubicBezTo>
                    <a:pt x="13" y="8"/>
                    <a:pt x="13" y="5"/>
                    <a:pt x="1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78" name="Freeform 59"/>
            <p:cNvSpPr>
              <a:spLocks noChangeArrowheads="1"/>
            </p:cNvSpPr>
            <p:nvPr/>
          </p:nvSpPr>
          <p:spPr bwMode="auto">
            <a:xfrm>
              <a:off x="586632" y="2374089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11" y="3"/>
                  </a:move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5" y="13"/>
                    <a:pt x="8" y="13"/>
                    <a:pt x="11" y="11"/>
                  </a:cubicBezTo>
                  <a:cubicBezTo>
                    <a:pt x="13" y="9"/>
                    <a:pt x="13" y="5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79" name="Freeform 60"/>
            <p:cNvSpPr>
              <a:spLocks noChangeArrowheads="1"/>
            </p:cNvSpPr>
            <p:nvPr/>
          </p:nvSpPr>
          <p:spPr bwMode="auto">
            <a:xfrm>
              <a:off x="402900" y="2374089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2" y="3"/>
                  </a:moveTo>
                  <a:cubicBezTo>
                    <a:pt x="0" y="5"/>
                    <a:pt x="0" y="9"/>
                    <a:pt x="2" y="11"/>
                  </a:cubicBezTo>
                  <a:cubicBezTo>
                    <a:pt x="4" y="13"/>
                    <a:pt x="8" y="13"/>
                    <a:pt x="10" y="11"/>
                  </a:cubicBezTo>
                  <a:cubicBezTo>
                    <a:pt x="13" y="9"/>
                    <a:pt x="13" y="5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80" name="Freeform 61"/>
            <p:cNvSpPr>
              <a:spLocks noChangeArrowheads="1"/>
            </p:cNvSpPr>
            <p:nvPr/>
          </p:nvSpPr>
          <p:spPr bwMode="auto">
            <a:xfrm>
              <a:off x="586632" y="2190357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2" y="2"/>
                  </a:moveTo>
                  <a:cubicBezTo>
                    <a:pt x="0" y="5"/>
                    <a:pt x="0" y="8"/>
                    <a:pt x="2" y="10"/>
                  </a:cubicBezTo>
                  <a:cubicBezTo>
                    <a:pt x="5" y="13"/>
                    <a:pt x="8" y="13"/>
                    <a:pt x="11" y="10"/>
                  </a:cubicBezTo>
                  <a:cubicBezTo>
                    <a:pt x="13" y="8"/>
                    <a:pt x="13" y="5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81" name="Oval 62"/>
            <p:cNvSpPr>
              <a:spLocks noChangeArrowheads="1"/>
            </p:cNvSpPr>
            <p:nvPr/>
          </p:nvSpPr>
          <p:spPr bwMode="auto">
            <a:xfrm>
              <a:off x="5151077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82" name="Oval 63"/>
            <p:cNvSpPr>
              <a:spLocks noChangeArrowheads="1"/>
            </p:cNvSpPr>
            <p:nvPr/>
          </p:nvSpPr>
          <p:spPr bwMode="auto">
            <a:xfrm>
              <a:off x="509727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83" name="Oval 64"/>
            <p:cNvSpPr>
              <a:spLocks noChangeArrowheads="1"/>
            </p:cNvSpPr>
            <p:nvPr/>
          </p:nvSpPr>
          <p:spPr bwMode="auto">
            <a:xfrm>
              <a:off x="5044775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84" name="Oval 65"/>
            <p:cNvSpPr>
              <a:spLocks noChangeArrowheads="1"/>
            </p:cNvSpPr>
            <p:nvPr/>
          </p:nvSpPr>
          <p:spPr bwMode="auto">
            <a:xfrm>
              <a:off x="499228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85" name="Oval 66"/>
            <p:cNvSpPr>
              <a:spLocks noChangeArrowheads="1"/>
            </p:cNvSpPr>
            <p:nvPr/>
          </p:nvSpPr>
          <p:spPr bwMode="auto">
            <a:xfrm>
              <a:off x="5097270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86" name="Freeform 67"/>
            <p:cNvSpPr>
              <a:spLocks noChangeArrowheads="1"/>
            </p:cNvSpPr>
            <p:nvPr/>
          </p:nvSpPr>
          <p:spPr bwMode="auto">
            <a:xfrm>
              <a:off x="4666811" y="1787457"/>
              <a:ext cx="1148329" cy="877980"/>
            </a:xfrm>
            <a:custGeom>
              <a:avLst/>
              <a:gdLst>
                <a:gd name="T0" fmla="*/ 0 w 370"/>
                <a:gd name="T1" fmla="*/ 0 h 283"/>
                <a:gd name="T2" fmla="*/ 2147483647 w 370"/>
                <a:gd name="T3" fmla="*/ 0 h 283"/>
                <a:gd name="T4" fmla="*/ 2147483647 w 370"/>
                <a:gd name="T5" fmla="*/ 2147483647 h 283"/>
                <a:gd name="T6" fmla="*/ 2147483647 w 370"/>
                <a:gd name="T7" fmla="*/ 2147483647 h 283"/>
                <a:gd name="T8" fmla="*/ 2147483647 w 370"/>
                <a:gd name="T9" fmla="*/ 2147483647 h 283"/>
                <a:gd name="T10" fmla="*/ 2147483647 w 370"/>
                <a:gd name="T11" fmla="*/ 2147483647 h 283"/>
                <a:gd name="T12" fmla="*/ 2147483647 w 370"/>
                <a:gd name="T13" fmla="*/ 2147483647 h 283"/>
                <a:gd name="T14" fmla="*/ 2147483647 w 370"/>
                <a:gd name="T15" fmla="*/ 2147483647 h 283"/>
                <a:gd name="T16" fmla="*/ 2147483647 w 370"/>
                <a:gd name="T17" fmla="*/ 2147483647 h 283"/>
                <a:gd name="T18" fmla="*/ 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0" h="283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39" y="210"/>
                    <a:pt x="169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49" y="226"/>
                    <a:pt x="137" y="198"/>
                    <a:pt x="137" y="166"/>
                  </a:cubicBezTo>
                  <a:cubicBezTo>
                    <a:pt x="137" y="102"/>
                    <a:pt x="189" y="50"/>
                    <a:pt x="253" y="50"/>
                  </a:cubicBezTo>
                  <a:cubicBezTo>
                    <a:pt x="317" y="50"/>
                    <a:pt x="370" y="102"/>
                    <a:pt x="370" y="166"/>
                  </a:cubicBezTo>
                  <a:cubicBezTo>
                    <a:pt x="370" y="231"/>
                    <a:pt x="317" y="283"/>
                    <a:pt x="253" y="283"/>
                  </a:cubicBezTo>
                  <a:cubicBezTo>
                    <a:pt x="241" y="283"/>
                    <a:pt x="229" y="281"/>
                    <a:pt x="217" y="277"/>
                  </a:cubicBezTo>
                  <a:cubicBezTo>
                    <a:pt x="151" y="263"/>
                    <a:pt x="0" y="206"/>
                    <a:pt x="0" y="0"/>
                  </a:cubicBezTo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87" name="Oval 68"/>
            <p:cNvSpPr>
              <a:spLocks noChangeArrowheads="1"/>
            </p:cNvSpPr>
            <p:nvPr/>
          </p:nvSpPr>
          <p:spPr bwMode="auto">
            <a:xfrm>
              <a:off x="5044775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88" name="Freeform 69"/>
            <p:cNvSpPr>
              <a:spLocks noEditPoints="1" noChangeArrowheads="1"/>
            </p:cNvSpPr>
            <p:nvPr/>
          </p:nvSpPr>
          <p:spPr bwMode="auto">
            <a:xfrm>
              <a:off x="4935848" y="1790082"/>
              <a:ext cx="1030215" cy="1027591"/>
            </a:xfrm>
            <a:custGeom>
              <a:avLst/>
              <a:gdLst>
                <a:gd name="T0" fmla="*/ 2147483647 w 332"/>
                <a:gd name="T1" fmla="*/ 0 h 331"/>
                <a:gd name="T2" fmla="*/ 0 w 332"/>
                <a:gd name="T3" fmla="*/ 2147483647 h 331"/>
                <a:gd name="T4" fmla="*/ 2147483647 w 332"/>
                <a:gd name="T5" fmla="*/ 2147483647 h 331"/>
                <a:gd name="T6" fmla="*/ 2147483647 w 332"/>
                <a:gd name="T7" fmla="*/ 2147483647 h 331"/>
                <a:gd name="T8" fmla="*/ 2147483647 w 332"/>
                <a:gd name="T9" fmla="*/ 0 h 331"/>
                <a:gd name="T10" fmla="*/ 2147483647 w 332"/>
                <a:gd name="T11" fmla="*/ 2147483647 h 331"/>
                <a:gd name="T12" fmla="*/ 2147483647 w 332"/>
                <a:gd name="T13" fmla="*/ 2147483647 h 331"/>
                <a:gd name="T14" fmla="*/ 2147483647 w 332"/>
                <a:gd name="T15" fmla="*/ 2147483647 h 331"/>
                <a:gd name="T16" fmla="*/ 2147483647 w 332"/>
                <a:gd name="T17" fmla="*/ 2147483647 h 331"/>
                <a:gd name="T18" fmla="*/ 2147483647 w 332"/>
                <a:gd name="T19" fmla="*/ 2147483647 h 331"/>
                <a:gd name="T20" fmla="*/ 2147483647 w 332"/>
                <a:gd name="T21" fmla="*/ 2147483647 h 331"/>
                <a:gd name="T22" fmla="*/ 2147483647 w 332"/>
                <a:gd name="T23" fmla="*/ 2147483647 h 331"/>
                <a:gd name="T24" fmla="*/ 2147483647 w 332"/>
                <a:gd name="T25" fmla="*/ 2147483647 h 331"/>
                <a:gd name="T26" fmla="*/ 2147483647 w 332"/>
                <a:gd name="T27" fmla="*/ 2147483647 h 331"/>
                <a:gd name="T28" fmla="*/ 2147483647 w 332"/>
                <a:gd name="T29" fmla="*/ 2147483647 h 331"/>
                <a:gd name="T30" fmla="*/ 2147483647 w 332"/>
                <a:gd name="T31" fmla="*/ 2147483647 h 331"/>
                <a:gd name="T32" fmla="*/ 2147483647 w 332"/>
                <a:gd name="T33" fmla="*/ 2147483647 h 331"/>
                <a:gd name="T34" fmla="*/ 2147483647 w 332"/>
                <a:gd name="T35" fmla="*/ 2147483647 h 331"/>
                <a:gd name="T36" fmla="*/ 2147483647 w 332"/>
                <a:gd name="T37" fmla="*/ 2147483647 h 331"/>
                <a:gd name="T38" fmla="*/ 2147483647 w 332"/>
                <a:gd name="T39" fmla="*/ 2147483647 h 331"/>
                <a:gd name="T40" fmla="*/ 2147483647 w 332"/>
                <a:gd name="T41" fmla="*/ 2147483647 h 331"/>
                <a:gd name="T42" fmla="*/ 2147483647 w 332"/>
                <a:gd name="T43" fmla="*/ 2147483647 h 331"/>
                <a:gd name="T44" fmla="*/ 2147483647 w 332"/>
                <a:gd name="T45" fmla="*/ 2147483647 h 331"/>
                <a:gd name="T46" fmla="*/ 2147483647 w 332"/>
                <a:gd name="T47" fmla="*/ 2147483647 h 331"/>
                <a:gd name="T48" fmla="*/ 2147483647 w 332"/>
                <a:gd name="T49" fmla="*/ 2147483647 h 331"/>
                <a:gd name="T50" fmla="*/ 2147483647 w 332"/>
                <a:gd name="T51" fmla="*/ 2147483647 h 331"/>
                <a:gd name="T52" fmla="*/ 2147483647 w 332"/>
                <a:gd name="T53" fmla="*/ 2147483647 h 331"/>
                <a:gd name="T54" fmla="*/ 2147483647 w 332"/>
                <a:gd name="T55" fmla="*/ 2147483647 h 331"/>
                <a:gd name="T56" fmla="*/ 2147483647 w 332"/>
                <a:gd name="T57" fmla="*/ 2147483647 h 331"/>
                <a:gd name="T58" fmla="*/ 2147483647 w 332"/>
                <a:gd name="T59" fmla="*/ 2147483647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8" y="331"/>
                    <a:pt x="332" y="257"/>
                    <a:pt x="332" y="165"/>
                  </a:cubicBezTo>
                  <a:cubicBezTo>
                    <a:pt x="332" y="74"/>
                    <a:pt x="258" y="0"/>
                    <a:pt x="166" y="0"/>
                  </a:cubicBezTo>
                  <a:moveTo>
                    <a:pt x="302" y="135"/>
                  </a:moveTo>
                  <a:cubicBezTo>
                    <a:pt x="302" y="158"/>
                    <a:pt x="283" y="177"/>
                    <a:pt x="260" y="177"/>
                  </a:cubicBezTo>
                  <a:cubicBezTo>
                    <a:pt x="237" y="177"/>
                    <a:pt x="218" y="158"/>
                    <a:pt x="218" y="135"/>
                  </a:cubicBezTo>
                  <a:cubicBezTo>
                    <a:pt x="218" y="111"/>
                    <a:pt x="237" y="92"/>
                    <a:pt x="260" y="92"/>
                  </a:cubicBezTo>
                  <a:cubicBezTo>
                    <a:pt x="283" y="92"/>
                    <a:pt x="302" y="111"/>
                    <a:pt x="302" y="135"/>
                  </a:cubicBezTo>
                  <a:moveTo>
                    <a:pt x="224" y="284"/>
                  </a:moveTo>
                  <a:cubicBezTo>
                    <a:pt x="200" y="284"/>
                    <a:pt x="182" y="265"/>
                    <a:pt x="182" y="242"/>
                  </a:cubicBezTo>
                  <a:cubicBezTo>
                    <a:pt x="182" y="218"/>
                    <a:pt x="200" y="200"/>
                    <a:pt x="224" y="200"/>
                  </a:cubicBezTo>
                  <a:cubicBezTo>
                    <a:pt x="247" y="200"/>
                    <a:pt x="266" y="218"/>
                    <a:pt x="266" y="242"/>
                  </a:cubicBezTo>
                  <a:cubicBezTo>
                    <a:pt x="266" y="265"/>
                    <a:pt x="247" y="284"/>
                    <a:pt x="224" y="284"/>
                  </a:cubicBezTo>
                  <a:moveTo>
                    <a:pt x="208" y="63"/>
                  </a:moveTo>
                  <a:cubicBezTo>
                    <a:pt x="208" y="87"/>
                    <a:pt x="189" y="106"/>
                    <a:pt x="166" y="106"/>
                  </a:cubicBezTo>
                  <a:cubicBezTo>
                    <a:pt x="143" y="106"/>
                    <a:pt x="124" y="87"/>
                    <a:pt x="124" y="63"/>
                  </a:cubicBezTo>
                  <a:cubicBezTo>
                    <a:pt x="124" y="40"/>
                    <a:pt x="143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moveTo>
                    <a:pt x="106" y="288"/>
                  </a:moveTo>
                  <a:cubicBezTo>
                    <a:pt x="83" y="288"/>
                    <a:pt x="64" y="269"/>
                    <a:pt x="64" y="246"/>
                  </a:cubicBezTo>
                  <a:cubicBezTo>
                    <a:pt x="64" y="223"/>
                    <a:pt x="83" y="204"/>
                    <a:pt x="106" y="204"/>
                  </a:cubicBezTo>
                  <a:cubicBezTo>
                    <a:pt x="130" y="204"/>
                    <a:pt x="149" y="223"/>
                    <a:pt x="149" y="246"/>
                  </a:cubicBezTo>
                  <a:cubicBezTo>
                    <a:pt x="149" y="269"/>
                    <a:pt x="130" y="288"/>
                    <a:pt x="106" y="288"/>
                  </a:cubicBezTo>
                  <a:moveTo>
                    <a:pt x="71" y="175"/>
                  </a:moveTo>
                  <a:cubicBezTo>
                    <a:pt x="48" y="175"/>
                    <a:pt x="29" y="156"/>
                    <a:pt x="29" y="133"/>
                  </a:cubicBezTo>
                  <a:cubicBezTo>
                    <a:pt x="29" y="109"/>
                    <a:pt x="48" y="90"/>
                    <a:pt x="71" y="90"/>
                  </a:cubicBezTo>
                  <a:cubicBezTo>
                    <a:pt x="95" y="90"/>
                    <a:pt x="113" y="109"/>
                    <a:pt x="113" y="133"/>
                  </a:cubicBezTo>
                  <a:cubicBezTo>
                    <a:pt x="113" y="156"/>
                    <a:pt x="95" y="175"/>
                    <a:pt x="7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89" name="Oval 70"/>
            <p:cNvSpPr>
              <a:spLocks noChangeArrowheads="1"/>
            </p:cNvSpPr>
            <p:nvPr/>
          </p:nvSpPr>
          <p:spPr bwMode="auto">
            <a:xfrm>
              <a:off x="5374181" y="2228415"/>
              <a:ext cx="154860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90" name="Oval 71"/>
            <p:cNvSpPr>
              <a:spLocks noChangeArrowheads="1"/>
            </p:cNvSpPr>
            <p:nvPr/>
          </p:nvSpPr>
          <p:spPr bwMode="auto">
            <a:xfrm>
              <a:off x="5433238" y="2153610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91" name="Oval 72"/>
            <p:cNvSpPr>
              <a:spLocks noChangeArrowheads="1"/>
            </p:cNvSpPr>
            <p:nvPr/>
          </p:nvSpPr>
          <p:spPr bwMode="auto">
            <a:xfrm>
              <a:off x="5433238" y="2414773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92" name="Oval 73"/>
            <p:cNvSpPr>
              <a:spLocks noChangeArrowheads="1"/>
            </p:cNvSpPr>
            <p:nvPr/>
          </p:nvSpPr>
          <p:spPr bwMode="auto">
            <a:xfrm>
              <a:off x="5563164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93" name="Oval 74"/>
            <p:cNvSpPr>
              <a:spLocks noChangeArrowheads="1"/>
            </p:cNvSpPr>
            <p:nvPr/>
          </p:nvSpPr>
          <p:spPr bwMode="auto">
            <a:xfrm>
              <a:off x="5302001" y="2283535"/>
              <a:ext cx="38059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94" name="Freeform 75"/>
            <p:cNvSpPr>
              <a:spLocks noChangeArrowheads="1"/>
            </p:cNvSpPr>
            <p:nvPr/>
          </p:nvSpPr>
          <p:spPr bwMode="auto">
            <a:xfrm>
              <a:off x="5522480" y="2190357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3" y="2"/>
                  </a:moveTo>
                  <a:cubicBezTo>
                    <a:pt x="5" y="0"/>
                    <a:pt x="9" y="0"/>
                    <a:pt x="11" y="2"/>
                  </a:cubicBezTo>
                  <a:cubicBezTo>
                    <a:pt x="13" y="5"/>
                    <a:pt x="13" y="8"/>
                    <a:pt x="11" y="10"/>
                  </a:cubicBezTo>
                  <a:cubicBezTo>
                    <a:pt x="9" y="13"/>
                    <a:pt x="5" y="13"/>
                    <a:pt x="3" y="10"/>
                  </a:cubicBezTo>
                  <a:cubicBezTo>
                    <a:pt x="0" y="8"/>
                    <a:pt x="0" y="5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5" name="Freeform 76"/>
            <p:cNvSpPr>
              <a:spLocks noChangeArrowheads="1"/>
            </p:cNvSpPr>
            <p:nvPr/>
          </p:nvSpPr>
          <p:spPr bwMode="auto">
            <a:xfrm>
              <a:off x="5340060" y="2374089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2" y="3"/>
                  </a:moveTo>
                  <a:cubicBezTo>
                    <a:pt x="5" y="0"/>
                    <a:pt x="8" y="0"/>
                    <a:pt x="11" y="3"/>
                  </a:cubicBezTo>
                  <a:cubicBezTo>
                    <a:pt x="13" y="5"/>
                    <a:pt x="13" y="9"/>
                    <a:pt x="11" y="11"/>
                  </a:cubicBezTo>
                  <a:cubicBezTo>
                    <a:pt x="8" y="13"/>
                    <a:pt x="5" y="13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6" name="Freeform 77"/>
            <p:cNvSpPr>
              <a:spLocks noChangeArrowheads="1"/>
            </p:cNvSpPr>
            <p:nvPr/>
          </p:nvSpPr>
          <p:spPr bwMode="auto">
            <a:xfrm>
              <a:off x="5522480" y="2374089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11" y="3"/>
                  </a:moveTo>
                  <a:cubicBezTo>
                    <a:pt x="13" y="5"/>
                    <a:pt x="13" y="9"/>
                    <a:pt x="11" y="11"/>
                  </a:cubicBezTo>
                  <a:cubicBezTo>
                    <a:pt x="9" y="13"/>
                    <a:pt x="5" y="13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7" name="Freeform 78"/>
            <p:cNvSpPr>
              <a:spLocks noChangeArrowheads="1"/>
            </p:cNvSpPr>
            <p:nvPr/>
          </p:nvSpPr>
          <p:spPr bwMode="auto">
            <a:xfrm>
              <a:off x="5340060" y="2190357"/>
              <a:ext cx="40684" cy="40684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11" y="2"/>
                  </a:moveTo>
                  <a:cubicBezTo>
                    <a:pt x="13" y="5"/>
                    <a:pt x="13" y="8"/>
                    <a:pt x="11" y="10"/>
                  </a:cubicBez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8" name="Freeform 79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2147483647 w 558"/>
                <a:gd name="T1" fmla="*/ 2147483647 h 227"/>
                <a:gd name="T2" fmla="*/ 0 w 558"/>
                <a:gd name="T3" fmla="*/ 2147483647 h 227"/>
                <a:gd name="T4" fmla="*/ 2147483647 w 558"/>
                <a:gd name="T5" fmla="*/ 0 h 227"/>
                <a:gd name="T6" fmla="*/ 2147483647 w 558"/>
                <a:gd name="T7" fmla="*/ 2147483647 h 227"/>
                <a:gd name="T8" fmla="*/ 2147483647 w 558"/>
                <a:gd name="T9" fmla="*/ 214748364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  <a:close/>
                </a:path>
              </a:pathLst>
            </a:custGeom>
            <a:solidFill>
              <a:srgbClr val="961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9" name="Freeform 80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2147483647 w 558"/>
                <a:gd name="T1" fmla="*/ 2147483647 h 227"/>
                <a:gd name="T2" fmla="*/ 0 w 558"/>
                <a:gd name="T3" fmla="*/ 2147483647 h 227"/>
                <a:gd name="T4" fmla="*/ 2147483647 w 558"/>
                <a:gd name="T5" fmla="*/ 0 h 227"/>
                <a:gd name="T6" fmla="*/ 2147483647 w 558"/>
                <a:gd name="T7" fmla="*/ 2147483647 h 227"/>
                <a:gd name="T8" fmla="*/ 2147483647 w 558"/>
                <a:gd name="T9" fmla="*/ 214748364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0" name="Freeform 81"/>
            <p:cNvSpPr>
              <a:spLocks noEditPoints="1" noChangeArrowheads="1"/>
            </p:cNvSpPr>
            <p:nvPr/>
          </p:nvSpPr>
          <p:spPr bwMode="auto">
            <a:xfrm>
              <a:off x="3738961" y="1036778"/>
              <a:ext cx="1178514" cy="1451488"/>
            </a:xfrm>
            <a:custGeom>
              <a:avLst/>
              <a:gdLst>
                <a:gd name="T0" fmla="*/ 2147483647 w 380"/>
                <a:gd name="T1" fmla="*/ 2147483647 h 468"/>
                <a:gd name="T2" fmla="*/ 2147483647 w 380"/>
                <a:gd name="T3" fmla="*/ 2147483647 h 468"/>
                <a:gd name="T4" fmla="*/ 2147483647 w 380"/>
                <a:gd name="T5" fmla="*/ 2147483647 h 468"/>
                <a:gd name="T6" fmla="*/ 2147483647 w 380"/>
                <a:gd name="T7" fmla="*/ 2147483647 h 468"/>
                <a:gd name="T8" fmla="*/ 2147483647 w 380"/>
                <a:gd name="T9" fmla="*/ 2147483647 h 468"/>
                <a:gd name="T10" fmla="*/ 2147483647 w 380"/>
                <a:gd name="T11" fmla="*/ 2147483647 h 468"/>
                <a:gd name="T12" fmla="*/ 2147483647 w 380"/>
                <a:gd name="T13" fmla="*/ 2147483647 h 468"/>
                <a:gd name="T14" fmla="*/ 2147483647 w 380"/>
                <a:gd name="T15" fmla="*/ 2147483647 h 468"/>
                <a:gd name="T16" fmla="*/ 2147483647 w 380"/>
                <a:gd name="T17" fmla="*/ 2147483647 h 468"/>
                <a:gd name="T18" fmla="*/ 2147483647 w 380"/>
                <a:gd name="T19" fmla="*/ 2147483647 h 468"/>
                <a:gd name="T20" fmla="*/ 2147483647 w 380"/>
                <a:gd name="T21" fmla="*/ 2147483647 h 468"/>
                <a:gd name="T22" fmla="*/ 2147483647 w 380"/>
                <a:gd name="T23" fmla="*/ 2147483647 h 468"/>
                <a:gd name="T24" fmla="*/ 2147483647 w 380"/>
                <a:gd name="T25" fmla="*/ 2147483647 h 468"/>
                <a:gd name="T26" fmla="*/ 2147483647 w 380"/>
                <a:gd name="T27" fmla="*/ 2147483647 h 468"/>
                <a:gd name="T28" fmla="*/ 2147483647 w 380"/>
                <a:gd name="T29" fmla="*/ 2147483647 h 468"/>
                <a:gd name="T30" fmla="*/ 2147483647 w 380"/>
                <a:gd name="T31" fmla="*/ 2147483647 h 468"/>
                <a:gd name="T32" fmla="*/ 2147483647 w 380"/>
                <a:gd name="T33" fmla="*/ 2147483647 h 468"/>
                <a:gd name="T34" fmla="*/ 2147483647 w 380"/>
                <a:gd name="T35" fmla="*/ 2147483647 h 468"/>
                <a:gd name="T36" fmla="*/ 2147483647 w 380"/>
                <a:gd name="T37" fmla="*/ 2147483647 h 468"/>
                <a:gd name="T38" fmla="*/ 2147483647 w 380"/>
                <a:gd name="T39" fmla="*/ 2147483647 h 468"/>
                <a:gd name="T40" fmla="*/ 0 w 380"/>
                <a:gd name="T41" fmla="*/ 2147483647 h 468"/>
                <a:gd name="T42" fmla="*/ 2147483647 w 380"/>
                <a:gd name="T43" fmla="*/ 2147483647 h 468"/>
                <a:gd name="T44" fmla="*/ 2147483647 w 380"/>
                <a:gd name="T45" fmla="*/ 2147483647 h 468"/>
                <a:gd name="T46" fmla="*/ 2147483647 w 380"/>
                <a:gd name="T47" fmla="*/ 2147483647 h 468"/>
                <a:gd name="T48" fmla="*/ 2147483647 w 380"/>
                <a:gd name="T49" fmla="*/ 2147483647 h 468"/>
                <a:gd name="T50" fmla="*/ 2147483647 w 380"/>
                <a:gd name="T51" fmla="*/ 2147483647 h 468"/>
                <a:gd name="T52" fmla="*/ 2147483647 w 380"/>
                <a:gd name="T53" fmla="*/ 2147483647 h 468"/>
                <a:gd name="T54" fmla="*/ 2147483647 w 380"/>
                <a:gd name="T55" fmla="*/ 2147483647 h 468"/>
                <a:gd name="T56" fmla="*/ 2147483647 w 380"/>
                <a:gd name="T57" fmla="*/ 2147483647 h 468"/>
                <a:gd name="T58" fmla="*/ 2147483647 w 380"/>
                <a:gd name="T59" fmla="*/ 2147483647 h 468"/>
                <a:gd name="T60" fmla="*/ 2147483647 w 380"/>
                <a:gd name="T61" fmla="*/ 2147483647 h 468"/>
                <a:gd name="T62" fmla="*/ 2147483647 w 380"/>
                <a:gd name="T63" fmla="*/ 2147483647 h 468"/>
                <a:gd name="T64" fmla="*/ 2147483647 w 380"/>
                <a:gd name="T65" fmla="*/ 2147483647 h 468"/>
                <a:gd name="T66" fmla="*/ 2147483647 w 380"/>
                <a:gd name="T67" fmla="*/ 2147483647 h 468"/>
                <a:gd name="T68" fmla="*/ 2147483647 w 380"/>
                <a:gd name="T69" fmla="*/ 2147483647 h 468"/>
                <a:gd name="T70" fmla="*/ 2147483647 w 380"/>
                <a:gd name="T71" fmla="*/ 2147483647 h 468"/>
                <a:gd name="T72" fmla="*/ 2147483647 w 380"/>
                <a:gd name="T73" fmla="*/ 2147483647 h 468"/>
                <a:gd name="T74" fmla="*/ 2147483647 w 380"/>
                <a:gd name="T75" fmla="*/ 2147483647 h 4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80" h="468">
                  <a:moveTo>
                    <a:pt x="368" y="126"/>
                  </a:moveTo>
                  <a:cubicBezTo>
                    <a:pt x="372" y="125"/>
                    <a:pt x="375" y="124"/>
                    <a:pt x="377" y="122"/>
                  </a:cubicBezTo>
                  <a:cubicBezTo>
                    <a:pt x="379" y="119"/>
                    <a:pt x="380" y="116"/>
                    <a:pt x="378" y="114"/>
                  </a:cubicBezTo>
                  <a:cubicBezTo>
                    <a:pt x="376" y="111"/>
                    <a:pt x="372" y="108"/>
                    <a:pt x="367" y="107"/>
                  </a:cubicBezTo>
                  <a:cubicBezTo>
                    <a:pt x="370" y="100"/>
                    <a:pt x="369" y="93"/>
                    <a:pt x="362" y="88"/>
                  </a:cubicBezTo>
                  <a:cubicBezTo>
                    <a:pt x="361" y="87"/>
                    <a:pt x="359" y="86"/>
                    <a:pt x="357" y="85"/>
                  </a:cubicBezTo>
                  <a:cubicBezTo>
                    <a:pt x="347" y="80"/>
                    <a:pt x="333" y="81"/>
                    <a:pt x="323" y="87"/>
                  </a:cubicBezTo>
                  <a:cubicBezTo>
                    <a:pt x="319" y="90"/>
                    <a:pt x="316" y="93"/>
                    <a:pt x="314" y="96"/>
                  </a:cubicBezTo>
                  <a:cubicBezTo>
                    <a:pt x="313" y="96"/>
                    <a:pt x="312" y="96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12" y="90"/>
                    <a:pt x="312" y="86"/>
                    <a:pt x="309" y="81"/>
                  </a:cubicBezTo>
                  <a:cubicBezTo>
                    <a:pt x="307" y="76"/>
                    <a:pt x="302" y="72"/>
                    <a:pt x="295" y="69"/>
                  </a:cubicBezTo>
                  <a:cubicBezTo>
                    <a:pt x="290" y="67"/>
                    <a:pt x="285" y="66"/>
                    <a:pt x="279" y="65"/>
                  </a:cubicBezTo>
                  <a:cubicBezTo>
                    <a:pt x="289" y="49"/>
                    <a:pt x="286" y="31"/>
                    <a:pt x="270" y="18"/>
                  </a:cubicBezTo>
                  <a:cubicBezTo>
                    <a:pt x="267" y="16"/>
                    <a:pt x="263" y="13"/>
                    <a:pt x="259" y="11"/>
                  </a:cubicBezTo>
                  <a:cubicBezTo>
                    <a:pt x="235" y="0"/>
                    <a:pt x="201" y="3"/>
                    <a:pt x="177" y="17"/>
                  </a:cubicBezTo>
                  <a:cubicBezTo>
                    <a:pt x="166" y="24"/>
                    <a:pt x="158" y="32"/>
                    <a:pt x="155" y="41"/>
                  </a:cubicBezTo>
                  <a:cubicBezTo>
                    <a:pt x="150" y="40"/>
                    <a:pt x="146" y="38"/>
                    <a:pt x="142" y="37"/>
                  </a:cubicBezTo>
                  <a:cubicBezTo>
                    <a:pt x="100" y="26"/>
                    <a:pt x="62" y="34"/>
                    <a:pt x="56" y="56"/>
                  </a:cubicBezTo>
                  <a:cubicBezTo>
                    <a:pt x="53" y="67"/>
                    <a:pt x="60" y="80"/>
                    <a:pt x="72" y="9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19" y="468"/>
                    <a:pt x="219" y="468"/>
                    <a:pt x="219" y="468"/>
                  </a:cubicBezTo>
                  <a:cubicBezTo>
                    <a:pt x="334" y="152"/>
                    <a:pt x="334" y="152"/>
                    <a:pt x="334" y="152"/>
                  </a:cubicBezTo>
                  <a:cubicBezTo>
                    <a:pt x="322" y="148"/>
                    <a:pt x="322" y="148"/>
                    <a:pt x="322" y="148"/>
                  </a:cubicBezTo>
                  <a:cubicBezTo>
                    <a:pt x="327" y="148"/>
                    <a:pt x="332" y="147"/>
                    <a:pt x="336" y="145"/>
                  </a:cubicBezTo>
                  <a:cubicBezTo>
                    <a:pt x="337" y="146"/>
                    <a:pt x="338" y="146"/>
                    <a:pt x="339" y="146"/>
                  </a:cubicBezTo>
                  <a:cubicBezTo>
                    <a:pt x="347" y="148"/>
                    <a:pt x="355" y="149"/>
                    <a:pt x="362" y="148"/>
                  </a:cubicBezTo>
                  <a:cubicBezTo>
                    <a:pt x="369" y="147"/>
                    <a:pt x="373" y="144"/>
                    <a:pt x="374" y="139"/>
                  </a:cubicBezTo>
                  <a:cubicBezTo>
                    <a:pt x="375" y="135"/>
                    <a:pt x="373" y="131"/>
                    <a:pt x="368" y="126"/>
                  </a:cubicBezTo>
                  <a:moveTo>
                    <a:pt x="276" y="109"/>
                  </a:moveTo>
                  <a:cubicBezTo>
                    <a:pt x="277" y="109"/>
                    <a:pt x="277" y="109"/>
                    <a:pt x="277" y="109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6" y="109"/>
                    <a:pt x="276" y="109"/>
                    <a:pt x="276" y="109"/>
                  </a:cubicBezTo>
                  <a:moveTo>
                    <a:pt x="300" y="142"/>
                  </a:move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1" y="142"/>
                    <a:pt x="302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0" y="142"/>
                    <a:pt x="300" y="142"/>
                    <a:pt x="300" y="142"/>
                  </a:cubicBezTo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1" name="Freeform 82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2147483647 w 799"/>
                <a:gd name="T1" fmla="*/ 2147483647 h 924"/>
                <a:gd name="T2" fmla="*/ 0 w 799"/>
                <a:gd name="T3" fmla="*/ 2147483647 h 924"/>
                <a:gd name="T4" fmla="*/ 2147483647 w 799"/>
                <a:gd name="T5" fmla="*/ 0 h 924"/>
                <a:gd name="T6" fmla="*/ 2147483647 w 799"/>
                <a:gd name="T7" fmla="*/ 2147483647 h 924"/>
                <a:gd name="T8" fmla="*/ 2147483647 w 799"/>
                <a:gd name="T9" fmla="*/ 2147483647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2" name="Freeform 83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2147483647 w 799"/>
                <a:gd name="T1" fmla="*/ 2147483647 h 924"/>
                <a:gd name="T2" fmla="*/ 0 w 799"/>
                <a:gd name="T3" fmla="*/ 2147483647 h 924"/>
                <a:gd name="T4" fmla="*/ 2147483647 w 799"/>
                <a:gd name="T5" fmla="*/ 0 h 924"/>
                <a:gd name="T6" fmla="*/ 2147483647 w 799"/>
                <a:gd name="T7" fmla="*/ 2147483647 h 924"/>
                <a:gd name="T8" fmla="*/ 2147483647 w 799"/>
                <a:gd name="T9" fmla="*/ 2147483647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3" name="Freeform 84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2147483647 w 901"/>
                <a:gd name="T1" fmla="*/ 2147483647 h 986"/>
                <a:gd name="T2" fmla="*/ 2147483647 w 901"/>
                <a:gd name="T3" fmla="*/ 2147483647 h 986"/>
                <a:gd name="T4" fmla="*/ 2147483647 w 901"/>
                <a:gd name="T5" fmla="*/ 2147483647 h 986"/>
                <a:gd name="T6" fmla="*/ 2147483647 w 901"/>
                <a:gd name="T7" fmla="*/ 0 h 986"/>
                <a:gd name="T8" fmla="*/ 2147483647 w 901"/>
                <a:gd name="T9" fmla="*/ 2147483647 h 986"/>
                <a:gd name="T10" fmla="*/ 2147483647 w 901"/>
                <a:gd name="T11" fmla="*/ 2147483647 h 986"/>
                <a:gd name="T12" fmla="*/ 0 w 901"/>
                <a:gd name="T13" fmla="*/ 2147483647 h 986"/>
                <a:gd name="T14" fmla="*/ 2147483647 w 901"/>
                <a:gd name="T15" fmla="*/ 2147483647 h 986"/>
                <a:gd name="T16" fmla="*/ 2147483647 w 901"/>
                <a:gd name="T17" fmla="*/ 2147483647 h 986"/>
                <a:gd name="T18" fmla="*/ 2147483647 w 901"/>
                <a:gd name="T19" fmla="*/ 2147483647 h 986"/>
                <a:gd name="T20" fmla="*/ 2147483647 w 901"/>
                <a:gd name="T21" fmla="*/ 2147483647 h 986"/>
                <a:gd name="T22" fmla="*/ 2147483647 w 901"/>
                <a:gd name="T23" fmla="*/ 2147483647 h 986"/>
                <a:gd name="T24" fmla="*/ 2147483647 w 901"/>
                <a:gd name="T25" fmla="*/ 2147483647 h 986"/>
                <a:gd name="T26" fmla="*/ 2147483647 w 901"/>
                <a:gd name="T27" fmla="*/ 2147483647 h 986"/>
                <a:gd name="T28" fmla="*/ 2147483647 w 901"/>
                <a:gd name="T29" fmla="*/ 2147483647 h 986"/>
                <a:gd name="T30" fmla="*/ 2147483647 w 901"/>
                <a:gd name="T31" fmla="*/ 2147483647 h 986"/>
                <a:gd name="T32" fmla="*/ 2147483647 w 901"/>
                <a:gd name="T33" fmla="*/ 2147483647 h 986"/>
                <a:gd name="T34" fmla="*/ 2147483647 w 901"/>
                <a:gd name="T35" fmla="*/ 2147483647 h 986"/>
                <a:gd name="T36" fmla="*/ 2147483647 w 901"/>
                <a:gd name="T37" fmla="*/ 2147483647 h 986"/>
                <a:gd name="T38" fmla="*/ 2147483647 w 901"/>
                <a:gd name="T39" fmla="*/ 2147483647 h 986"/>
                <a:gd name="T40" fmla="*/ 2147483647 w 901"/>
                <a:gd name="T41" fmla="*/ 2147483647 h 986"/>
                <a:gd name="T42" fmla="*/ 2147483647 w 901"/>
                <a:gd name="T43" fmla="*/ 2147483647 h 986"/>
                <a:gd name="T44" fmla="*/ 2147483647 w 901"/>
                <a:gd name="T45" fmla="*/ 2147483647 h 986"/>
                <a:gd name="T46" fmla="*/ 2147483647 w 901"/>
                <a:gd name="T47" fmla="*/ 2147483647 h 986"/>
                <a:gd name="T48" fmla="*/ 2147483647 w 901"/>
                <a:gd name="T49" fmla="*/ 2147483647 h 986"/>
                <a:gd name="T50" fmla="*/ 2147483647 w 901"/>
                <a:gd name="T51" fmla="*/ 2147483647 h 986"/>
                <a:gd name="T52" fmla="*/ 2147483647 w 901"/>
                <a:gd name="T53" fmla="*/ 2147483647 h 986"/>
                <a:gd name="T54" fmla="*/ 2147483647 w 901"/>
                <a:gd name="T55" fmla="*/ 2147483647 h 986"/>
                <a:gd name="T56" fmla="*/ 2147483647 w 901"/>
                <a:gd name="T57" fmla="*/ 2147483647 h 986"/>
                <a:gd name="T58" fmla="*/ 2147483647 w 901"/>
                <a:gd name="T59" fmla="*/ 2147483647 h 986"/>
                <a:gd name="T60" fmla="*/ 2147483647 w 901"/>
                <a:gd name="T61" fmla="*/ 2147483647 h 986"/>
                <a:gd name="T62" fmla="*/ 2147483647 w 901"/>
                <a:gd name="T63" fmla="*/ 2147483647 h 986"/>
                <a:gd name="T64" fmla="*/ 2147483647 w 901"/>
                <a:gd name="T65" fmla="*/ 2147483647 h 986"/>
                <a:gd name="T66" fmla="*/ 2147483647 w 901"/>
                <a:gd name="T67" fmla="*/ 2147483647 h 986"/>
                <a:gd name="T68" fmla="*/ 2147483647 w 901"/>
                <a:gd name="T69" fmla="*/ 2147483647 h 9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close/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close/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close/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close/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4" name="Freeform 85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2147483647 w 901"/>
                <a:gd name="T1" fmla="*/ 2147483647 h 986"/>
                <a:gd name="T2" fmla="*/ 2147483647 w 901"/>
                <a:gd name="T3" fmla="*/ 2147483647 h 986"/>
                <a:gd name="T4" fmla="*/ 2147483647 w 901"/>
                <a:gd name="T5" fmla="*/ 2147483647 h 986"/>
                <a:gd name="T6" fmla="*/ 2147483647 w 901"/>
                <a:gd name="T7" fmla="*/ 0 h 986"/>
                <a:gd name="T8" fmla="*/ 2147483647 w 901"/>
                <a:gd name="T9" fmla="*/ 2147483647 h 986"/>
                <a:gd name="T10" fmla="*/ 2147483647 w 901"/>
                <a:gd name="T11" fmla="*/ 2147483647 h 986"/>
                <a:gd name="T12" fmla="*/ 0 w 901"/>
                <a:gd name="T13" fmla="*/ 2147483647 h 986"/>
                <a:gd name="T14" fmla="*/ 2147483647 w 901"/>
                <a:gd name="T15" fmla="*/ 2147483647 h 986"/>
                <a:gd name="T16" fmla="*/ 2147483647 w 901"/>
                <a:gd name="T17" fmla="*/ 2147483647 h 986"/>
                <a:gd name="T18" fmla="*/ 2147483647 w 901"/>
                <a:gd name="T19" fmla="*/ 2147483647 h 986"/>
                <a:gd name="T20" fmla="*/ 2147483647 w 901"/>
                <a:gd name="T21" fmla="*/ 2147483647 h 986"/>
                <a:gd name="T22" fmla="*/ 2147483647 w 901"/>
                <a:gd name="T23" fmla="*/ 2147483647 h 986"/>
                <a:gd name="T24" fmla="*/ 2147483647 w 901"/>
                <a:gd name="T25" fmla="*/ 2147483647 h 986"/>
                <a:gd name="T26" fmla="*/ 2147483647 w 901"/>
                <a:gd name="T27" fmla="*/ 2147483647 h 986"/>
                <a:gd name="T28" fmla="*/ 2147483647 w 901"/>
                <a:gd name="T29" fmla="*/ 2147483647 h 986"/>
                <a:gd name="T30" fmla="*/ 2147483647 w 901"/>
                <a:gd name="T31" fmla="*/ 2147483647 h 986"/>
                <a:gd name="T32" fmla="*/ 2147483647 w 901"/>
                <a:gd name="T33" fmla="*/ 2147483647 h 986"/>
                <a:gd name="T34" fmla="*/ 2147483647 w 901"/>
                <a:gd name="T35" fmla="*/ 2147483647 h 986"/>
                <a:gd name="T36" fmla="*/ 2147483647 w 901"/>
                <a:gd name="T37" fmla="*/ 2147483647 h 986"/>
                <a:gd name="T38" fmla="*/ 2147483647 w 901"/>
                <a:gd name="T39" fmla="*/ 2147483647 h 986"/>
                <a:gd name="T40" fmla="*/ 2147483647 w 901"/>
                <a:gd name="T41" fmla="*/ 2147483647 h 986"/>
                <a:gd name="T42" fmla="*/ 2147483647 w 901"/>
                <a:gd name="T43" fmla="*/ 2147483647 h 986"/>
                <a:gd name="T44" fmla="*/ 2147483647 w 901"/>
                <a:gd name="T45" fmla="*/ 2147483647 h 986"/>
                <a:gd name="T46" fmla="*/ 2147483647 w 901"/>
                <a:gd name="T47" fmla="*/ 2147483647 h 986"/>
                <a:gd name="T48" fmla="*/ 2147483647 w 901"/>
                <a:gd name="T49" fmla="*/ 2147483647 h 986"/>
                <a:gd name="T50" fmla="*/ 2147483647 w 901"/>
                <a:gd name="T51" fmla="*/ 2147483647 h 986"/>
                <a:gd name="T52" fmla="*/ 2147483647 w 901"/>
                <a:gd name="T53" fmla="*/ 2147483647 h 986"/>
                <a:gd name="T54" fmla="*/ 2147483647 w 901"/>
                <a:gd name="T55" fmla="*/ 2147483647 h 986"/>
                <a:gd name="T56" fmla="*/ 2147483647 w 901"/>
                <a:gd name="T57" fmla="*/ 2147483647 h 986"/>
                <a:gd name="T58" fmla="*/ 2147483647 w 901"/>
                <a:gd name="T59" fmla="*/ 2147483647 h 986"/>
                <a:gd name="T60" fmla="*/ 2147483647 w 901"/>
                <a:gd name="T61" fmla="*/ 2147483647 h 986"/>
                <a:gd name="T62" fmla="*/ 2147483647 w 901"/>
                <a:gd name="T63" fmla="*/ 2147483647 h 986"/>
                <a:gd name="T64" fmla="*/ 2147483647 w 901"/>
                <a:gd name="T65" fmla="*/ 2147483647 h 986"/>
                <a:gd name="T66" fmla="*/ 2147483647 w 901"/>
                <a:gd name="T67" fmla="*/ 2147483647 h 986"/>
                <a:gd name="T68" fmla="*/ 2147483647 w 901"/>
                <a:gd name="T69" fmla="*/ 2147483647 h 9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5" name="Freeform 87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2147483647 w 50"/>
                <a:gd name="T1" fmla="*/ 0 h 114"/>
                <a:gd name="T2" fmla="*/ 2147483647 w 50"/>
                <a:gd name="T3" fmla="*/ 0 h 114"/>
                <a:gd name="T4" fmla="*/ 0 w 50"/>
                <a:gd name="T5" fmla="*/ 2147483647 h 114"/>
                <a:gd name="T6" fmla="*/ 2147483647 w 50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61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6" name="Freeform 88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2147483647 w 50"/>
                <a:gd name="T1" fmla="*/ 0 h 114"/>
                <a:gd name="T2" fmla="*/ 2147483647 w 50"/>
                <a:gd name="T3" fmla="*/ 0 h 114"/>
                <a:gd name="T4" fmla="*/ 0 w 50"/>
                <a:gd name="T5" fmla="*/ 2147483647 h 114"/>
                <a:gd name="T6" fmla="*/ 2147483647 w 50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7" name="Freeform 89"/>
            <p:cNvSpPr>
              <a:spLocks noEditPoints="1" noChangeArrowheads="1"/>
            </p:cNvSpPr>
            <p:nvPr/>
          </p:nvSpPr>
          <p:spPr bwMode="auto">
            <a:xfrm>
              <a:off x="4424021" y="1061713"/>
              <a:ext cx="490829" cy="434397"/>
            </a:xfrm>
            <a:custGeom>
              <a:avLst/>
              <a:gdLst>
                <a:gd name="T0" fmla="*/ 2147483647 w 158"/>
                <a:gd name="T1" fmla="*/ 2147483647 h 140"/>
                <a:gd name="T2" fmla="*/ 2147483647 w 158"/>
                <a:gd name="T3" fmla="*/ 2147483647 h 140"/>
                <a:gd name="T4" fmla="*/ 2147483647 w 158"/>
                <a:gd name="T5" fmla="*/ 2147483647 h 140"/>
                <a:gd name="T6" fmla="*/ 2147483647 w 158"/>
                <a:gd name="T7" fmla="*/ 2147483647 h 140"/>
                <a:gd name="T8" fmla="*/ 2147483647 w 158"/>
                <a:gd name="T9" fmla="*/ 0 h 140"/>
                <a:gd name="T10" fmla="*/ 0 w 158"/>
                <a:gd name="T11" fmla="*/ 2147483647 h 140"/>
                <a:gd name="T12" fmla="*/ 2147483647 w 158"/>
                <a:gd name="T13" fmla="*/ 2147483647 h 140"/>
                <a:gd name="T14" fmla="*/ 2147483647 w 158"/>
                <a:gd name="T15" fmla="*/ 2147483647 h 140"/>
                <a:gd name="T16" fmla="*/ 2147483647 w 158"/>
                <a:gd name="T17" fmla="*/ 2147483647 h 140"/>
                <a:gd name="T18" fmla="*/ 2147483647 w 158"/>
                <a:gd name="T19" fmla="*/ 2147483647 h 140"/>
                <a:gd name="T20" fmla="*/ 2147483647 w 158"/>
                <a:gd name="T21" fmla="*/ 2147483647 h 140"/>
                <a:gd name="T22" fmla="*/ 2147483647 w 158"/>
                <a:gd name="T23" fmla="*/ 2147483647 h 140"/>
                <a:gd name="T24" fmla="*/ 2147483647 w 158"/>
                <a:gd name="T25" fmla="*/ 2147483647 h 140"/>
                <a:gd name="T26" fmla="*/ 2147483647 w 158"/>
                <a:gd name="T27" fmla="*/ 2147483647 h 140"/>
                <a:gd name="T28" fmla="*/ 2147483647 w 158"/>
                <a:gd name="T29" fmla="*/ 2147483647 h 140"/>
                <a:gd name="T30" fmla="*/ 2147483647 w 158"/>
                <a:gd name="T31" fmla="*/ 2147483647 h 140"/>
                <a:gd name="T32" fmla="*/ 2147483647 w 158"/>
                <a:gd name="T33" fmla="*/ 2147483647 h 140"/>
                <a:gd name="T34" fmla="*/ 2147483647 w 158"/>
                <a:gd name="T35" fmla="*/ 2147483647 h 140"/>
                <a:gd name="T36" fmla="*/ 2147483647 w 158"/>
                <a:gd name="T37" fmla="*/ 2147483647 h 140"/>
                <a:gd name="T38" fmla="*/ 2147483647 w 158"/>
                <a:gd name="T39" fmla="*/ 2147483647 h 140"/>
                <a:gd name="T40" fmla="*/ 2147483647 w 158"/>
                <a:gd name="T41" fmla="*/ 2147483647 h 140"/>
                <a:gd name="T42" fmla="*/ 2147483647 w 158"/>
                <a:gd name="T43" fmla="*/ 2147483647 h 140"/>
                <a:gd name="T44" fmla="*/ 2147483647 w 158"/>
                <a:gd name="T45" fmla="*/ 2147483647 h 140"/>
                <a:gd name="T46" fmla="*/ 2147483647 w 158"/>
                <a:gd name="T47" fmla="*/ 2147483647 h 140"/>
                <a:gd name="T48" fmla="*/ 2147483647 w 158"/>
                <a:gd name="T49" fmla="*/ 2147483647 h 140"/>
                <a:gd name="T50" fmla="*/ 2147483647 w 158"/>
                <a:gd name="T51" fmla="*/ 2147483647 h 140"/>
                <a:gd name="T52" fmla="*/ 2147483647 w 158"/>
                <a:gd name="T53" fmla="*/ 2147483647 h 140"/>
                <a:gd name="T54" fmla="*/ 2147483647 w 158"/>
                <a:gd name="T55" fmla="*/ 2147483647 h 140"/>
                <a:gd name="T56" fmla="*/ 2147483647 w 158"/>
                <a:gd name="T57" fmla="*/ 2147483647 h 140"/>
                <a:gd name="T58" fmla="*/ 2147483647 w 158"/>
                <a:gd name="T59" fmla="*/ 2147483647 h 140"/>
                <a:gd name="T60" fmla="*/ 2147483647 w 158"/>
                <a:gd name="T61" fmla="*/ 2147483647 h 140"/>
                <a:gd name="T62" fmla="*/ 2147483647 w 158"/>
                <a:gd name="T63" fmla="*/ 2147483647 h 140"/>
                <a:gd name="T64" fmla="*/ 2147483647 w 158"/>
                <a:gd name="T65" fmla="*/ 2147483647 h 140"/>
                <a:gd name="T66" fmla="*/ 2147483647 w 158"/>
                <a:gd name="T67" fmla="*/ 2147483647 h 140"/>
                <a:gd name="T68" fmla="*/ 2147483647 w 158"/>
                <a:gd name="T69" fmla="*/ 2147483647 h 140"/>
                <a:gd name="T70" fmla="*/ 2147483647 w 158"/>
                <a:gd name="T71" fmla="*/ 2147483647 h 140"/>
                <a:gd name="T72" fmla="*/ 2147483647 w 158"/>
                <a:gd name="T73" fmla="*/ 2147483647 h 140"/>
                <a:gd name="T74" fmla="*/ 2147483647 w 158"/>
                <a:gd name="T75" fmla="*/ 2147483647 h 140"/>
                <a:gd name="T76" fmla="*/ 2147483647 w 158"/>
                <a:gd name="T77" fmla="*/ 2147483647 h 140"/>
                <a:gd name="T78" fmla="*/ 2147483647 w 158"/>
                <a:gd name="T79" fmla="*/ 2147483647 h 140"/>
                <a:gd name="T80" fmla="*/ 2147483647 w 158"/>
                <a:gd name="T81" fmla="*/ 2147483647 h 140"/>
                <a:gd name="T82" fmla="*/ 2147483647 w 158"/>
                <a:gd name="T83" fmla="*/ 2147483647 h 140"/>
                <a:gd name="T84" fmla="*/ 2147483647 w 158"/>
                <a:gd name="T85" fmla="*/ 2147483647 h 140"/>
                <a:gd name="T86" fmla="*/ 2147483647 w 158"/>
                <a:gd name="T87" fmla="*/ 2147483647 h 140"/>
                <a:gd name="T88" fmla="*/ 2147483647 w 158"/>
                <a:gd name="T89" fmla="*/ 2147483647 h 140"/>
                <a:gd name="T90" fmla="*/ 2147483647 w 158"/>
                <a:gd name="T91" fmla="*/ 2147483647 h 140"/>
                <a:gd name="T92" fmla="*/ 2147483647 w 158"/>
                <a:gd name="T93" fmla="*/ 2147483647 h 140"/>
                <a:gd name="T94" fmla="*/ 2147483647 w 158"/>
                <a:gd name="T95" fmla="*/ 2147483647 h 140"/>
                <a:gd name="T96" fmla="*/ 2147483647 w 158"/>
                <a:gd name="T97" fmla="*/ 2147483647 h 140"/>
                <a:gd name="T98" fmla="*/ 2147483647 w 158"/>
                <a:gd name="T99" fmla="*/ 2147483647 h 140"/>
                <a:gd name="T100" fmla="*/ 2147483647 w 158"/>
                <a:gd name="T101" fmla="*/ 2147483647 h 140"/>
                <a:gd name="T102" fmla="*/ 2147483647 w 158"/>
                <a:gd name="T103" fmla="*/ 2147483647 h 140"/>
                <a:gd name="T104" fmla="*/ 2147483647 w 158"/>
                <a:gd name="T105" fmla="*/ 0 h 1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8" h="140">
                  <a:moveTo>
                    <a:pt x="56" y="102"/>
                  </a:moveTo>
                  <a:cubicBezTo>
                    <a:pt x="55" y="101"/>
                    <a:pt x="55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moveTo>
                    <a:pt x="27" y="0"/>
                  </a:moveTo>
                  <a:cubicBezTo>
                    <a:pt x="18" y="33"/>
                    <a:pt x="9" y="66"/>
                    <a:pt x="0" y="9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8" y="140"/>
                    <a:pt x="139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3" y="139"/>
                    <a:pt x="144" y="139"/>
                    <a:pt x="146" y="139"/>
                  </a:cubicBezTo>
                  <a:cubicBezTo>
                    <a:pt x="150" y="137"/>
                    <a:pt x="153" y="135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4" y="127"/>
                    <a:pt x="152" y="123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1" y="117"/>
                    <a:pt x="154" y="116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8" y="112"/>
                    <a:pt x="158" y="110"/>
                    <a:pt x="158" y="109"/>
                  </a:cubicBezTo>
                  <a:cubicBezTo>
                    <a:pt x="158" y="108"/>
                    <a:pt x="158" y="107"/>
                    <a:pt x="157" y="106"/>
                  </a:cubicBezTo>
                  <a:cubicBezTo>
                    <a:pt x="156" y="103"/>
                    <a:pt x="152" y="100"/>
                    <a:pt x="147" y="99"/>
                  </a:cubicBezTo>
                  <a:cubicBezTo>
                    <a:pt x="147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88"/>
                    <a:pt x="145" y="84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0" y="79"/>
                    <a:pt x="138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2" y="75"/>
                    <a:pt x="127" y="74"/>
                    <a:pt x="122" y="74"/>
                  </a:cubicBezTo>
                  <a:cubicBezTo>
                    <a:pt x="115" y="74"/>
                    <a:pt x="108" y="76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98" y="82"/>
                    <a:pt x="95" y="84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2" y="88"/>
                    <a:pt x="91" y="88"/>
                    <a:pt x="8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1" y="82"/>
                    <a:pt x="91" y="78"/>
                    <a:pt x="88" y="73"/>
                  </a:cubicBezTo>
                  <a:cubicBezTo>
                    <a:pt x="87" y="71"/>
                    <a:pt x="86" y="70"/>
                    <a:pt x="85" y="69"/>
                  </a:cubicBezTo>
                  <a:cubicBezTo>
                    <a:pt x="82" y="66"/>
                    <a:pt x="79" y="64"/>
                    <a:pt x="75" y="62"/>
                  </a:cubicBezTo>
                  <a:cubicBezTo>
                    <a:pt x="75" y="62"/>
                    <a:pt x="75" y="62"/>
                    <a:pt x="74" y="61"/>
                  </a:cubicBezTo>
                  <a:cubicBezTo>
                    <a:pt x="69" y="59"/>
                    <a:pt x="64" y="58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2" y="50"/>
                    <a:pt x="64" y="44"/>
                    <a:pt x="64" y="38"/>
                  </a:cubicBezTo>
                  <a:cubicBezTo>
                    <a:pt x="64" y="28"/>
                    <a:pt x="59" y="18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8"/>
                    <a:pt x="42" y="5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2"/>
                    <a:pt x="31" y="1"/>
                    <a:pt x="27" y="0"/>
                  </a:cubicBezTo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8" name="Freeform 90"/>
            <p:cNvSpPr>
              <a:spLocks noEditPoints="1" noChangeArrowheads="1"/>
            </p:cNvSpPr>
            <p:nvPr/>
          </p:nvSpPr>
          <p:spPr bwMode="auto">
            <a:xfrm>
              <a:off x="4191730" y="1430491"/>
              <a:ext cx="534137" cy="716558"/>
            </a:xfrm>
            <a:custGeom>
              <a:avLst/>
              <a:gdLst>
                <a:gd name="T0" fmla="*/ 2147483647 w 172"/>
                <a:gd name="T1" fmla="*/ 2147483647 h 231"/>
                <a:gd name="T2" fmla="*/ 2147483647 w 172"/>
                <a:gd name="T3" fmla="*/ 2147483647 h 231"/>
                <a:gd name="T4" fmla="*/ 2147483647 w 172"/>
                <a:gd name="T5" fmla="*/ 2147483647 h 231"/>
                <a:gd name="T6" fmla="*/ 2147483647 w 172"/>
                <a:gd name="T7" fmla="*/ 2147483647 h 231"/>
                <a:gd name="T8" fmla="*/ 2147483647 w 172"/>
                <a:gd name="T9" fmla="*/ 2147483647 h 231"/>
                <a:gd name="T10" fmla="*/ 2147483647 w 172"/>
                <a:gd name="T11" fmla="*/ 0 h 231"/>
                <a:gd name="T12" fmla="*/ 2147483647 w 172"/>
                <a:gd name="T13" fmla="*/ 2147483647 h 231"/>
                <a:gd name="T14" fmla="*/ 2147483647 w 172"/>
                <a:gd name="T15" fmla="*/ 2147483647 h 231"/>
                <a:gd name="T16" fmla="*/ 0 w 172"/>
                <a:gd name="T17" fmla="*/ 2147483647 h 231"/>
                <a:gd name="T18" fmla="*/ 2147483647 w 172"/>
                <a:gd name="T19" fmla="*/ 2147483647 h 231"/>
                <a:gd name="T20" fmla="*/ 2147483647 w 172"/>
                <a:gd name="T21" fmla="*/ 2147483647 h 231"/>
                <a:gd name="T22" fmla="*/ 2147483647 w 172"/>
                <a:gd name="T23" fmla="*/ 0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2" h="231">
                  <a:moveTo>
                    <a:pt x="137" y="19"/>
                  </a:moveTo>
                  <a:cubicBezTo>
                    <a:pt x="66" y="231"/>
                    <a:pt x="66" y="231"/>
                    <a:pt x="66" y="231"/>
                  </a:cubicBezTo>
                  <a:cubicBezTo>
                    <a:pt x="103" y="231"/>
                    <a:pt x="103" y="231"/>
                    <a:pt x="103" y="23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37" y="19"/>
                    <a:pt x="137" y="19"/>
                    <a:pt x="137" y="19"/>
                  </a:cubicBezTo>
                  <a:moveTo>
                    <a:pt x="75" y="0"/>
                  </a:moveTo>
                  <a:cubicBezTo>
                    <a:pt x="41" y="102"/>
                    <a:pt x="41" y="102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28" y="145"/>
                    <a:pt x="15" y="188"/>
                    <a:pt x="0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09" name="Freeform 91"/>
            <p:cNvSpPr>
              <a:spLocks noChangeArrowheads="1"/>
            </p:cNvSpPr>
            <p:nvPr/>
          </p:nvSpPr>
          <p:spPr bwMode="auto">
            <a:xfrm>
              <a:off x="4300658" y="1368809"/>
              <a:ext cx="605006" cy="778239"/>
            </a:xfrm>
            <a:custGeom>
              <a:avLst/>
              <a:gdLst>
                <a:gd name="T0" fmla="*/ 2147483647 w 195"/>
                <a:gd name="T1" fmla="*/ 0 h 251"/>
                <a:gd name="T2" fmla="*/ 2147483647 w 195"/>
                <a:gd name="T3" fmla="*/ 0 h 251"/>
                <a:gd name="T4" fmla="*/ 2147483647 w 195"/>
                <a:gd name="T5" fmla="*/ 2147483647 h 251"/>
                <a:gd name="T6" fmla="*/ 2147483647 w 195"/>
                <a:gd name="T7" fmla="*/ 2147483647 h 251"/>
                <a:gd name="T8" fmla="*/ 2147483647 w 195"/>
                <a:gd name="T9" fmla="*/ 2147483647 h 251"/>
                <a:gd name="T10" fmla="*/ 2147483647 w 195"/>
                <a:gd name="T11" fmla="*/ 2147483647 h 251"/>
                <a:gd name="T12" fmla="*/ 0 w 195"/>
                <a:gd name="T13" fmla="*/ 2147483647 h 251"/>
                <a:gd name="T14" fmla="*/ 2147483647 w 195"/>
                <a:gd name="T15" fmla="*/ 2147483647 h 251"/>
                <a:gd name="T16" fmla="*/ 2147483647 w 195"/>
                <a:gd name="T17" fmla="*/ 2147483647 h 251"/>
                <a:gd name="T18" fmla="*/ 2147483647 w 195"/>
                <a:gd name="T19" fmla="*/ 2147483647 h 251"/>
                <a:gd name="T20" fmla="*/ 2147483647 w 195"/>
                <a:gd name="T21" fmla="*/ 2147483647 h 251"/>
                <a:gd name="T22" fmla="*/ 2147483647 w 195"/>
                <a:gd name="T23" fmla="*/ 2147483647 h 251"/>
                <a:gd name="T24" fmla="*/ 2147483647 w 195"/>
                <a:gd name="T25" fmla="*/ 2147483647 h 251"/>
                <a:gd name="T26" fmla="*/ 2147483647 w 195"/>
                <a:gd name="T27" fmla="*/ 2147483647 h 251"/>
                <a:gd name="T28" fmla="*/ 2147483647 w 195"/>
                <a:gd name="T29" fmla="*/ 2147483647 h 251"/>
                <a:gd name="T30" fmla="*/ 2147483647 w 195"/>
                <a:gd name="T31" fmla="*/ 2147483647 h 251"/>
                <a:gd name="T32" fmla="*/ 2147483647 w 195"/>
                <a:gd name="T33" fmla="*/ 2147483647 h 251"/>
                <a:gd name="T34" fmla="*/ 2147483647 w 195"/>
                <a:gd name="T35" fmla="*/ 2147483647 h 251"/>
                <a:gd name="T36" fmla="*/ 2147483647 w 195"/>
                <a:gd name="T37" fmla="*/ 2147483647 h 251"/>
                <a:gd name="T38" fmla="*/ 2147483647 w 195"/>
                <a:gd name="T39" fmla="*/ 0 h 2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5" h="251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9" y="41"/>
                    <a:pt x="18" y="8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91" y="251"/>
                    <a:pt x="91" y="251"/>
                    <a:pt x="91" y="251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E1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0" name="Freeform 92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2147483647 w 331"/>
                <a:gd name="T1" fmla="*/ 2147483647 h 303"/>
                <a:gd name="T2" fmla="*/ 2147483647 w 331"/>
                <a:gd name="T3" fmla="*/ 2147483647 h 303"/>
                <a:gd name="T4" fmla="*/ 0 w 331"/>
                <a:gd name="T5" fmla="*/ 2147483647 h 303"/>
                <a:gd name="T6" fmla="*/ 2147483647 w 331"/>
                <a:gd name="T7" fmla="*/ 0 h 303"/>
                <a:gd name="T8" fmla="*/ 2147483647 w 331"/>
                <a:gd name="T9" fmla="*/ 2147483647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1" name="Freeform 93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2147483647 w 331"/>
                <a:gd name="T1" fmla="*/ 2147483647 h 303"/>
                <a:gd name="T2" fmla="*/ 2147483647 w 331"/>
                <a:gd name="T3" fmla="*/ 2147483647 h 303"/>
                <a:gd name="T4" fmla="*/ 0 w 331"/>
                <a:gd name="T5" fmla="*/ 2147483647 h 303"/>
                <a:gd name="T6" fmla="*/ 2147483647 w 331"/>
                <a:gd name="T7" fmla="*/ 0 h 303"/>
                <a:gd name="T8" fmla="*/ 2147483647 w 331"/>
                <a:gd name="T9" fmla="*/ 2147483647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2" name="Freeform 94"/>
            <p:cNvSpPr>
              <a:spLocks noChangeArrowheads="1"/>
            </p:cNvSpPr>
            <p:nvPr/>
          </p:nvSpPr>
          <p:spPr bwMode="auto">
            <a:xfrm>
              <a:off x="3962064" y="43309"/>
              <a:ext cx="559072" cy="434397"/>
            </a:xfrm>
            <a:custGeom>
              <a:avLst/>
              <a:gdLst>
                <a:gd name="T0" fmla="*/ 2147483647 w 180"/>
                <a:gd name="T1" fmla="*/ 2147483647 h 140"/>
                <a:gd name="T2" fmla="*/ 2147483647 w 180"/>
                <a:gd name="T3" fmla="*/ 2147483647 h 140"/>
                <a:gd name="T4" fmla="*/ 2147483647 w 180"/>
                <a:gd name="T5" fmla="*/ 2147483647 h 140"/>
                <a:gd name="T6" fmla="*/ 2147483647 w 180"/>
                <a:gd name="T7" fmla="*/ 2147483647 h 140"/>
                <a:gd name="T8" fmla="*/ 2147483647 w 180"/>
                <a:gd name="T9" fmla="*/ 2147483647 h 140"/>
                <a:gd name="T10" fmla="*/ 2147483647 w 180"/>
                <a:gd name="T11" fmla="*/ 2147483647 h 140"/>
                <a:gd name="T12" fmla="*/ 2147483647 w 180"/>
                <a:gd name="T13" fmla="*/ 2147483647 h 140"/>
                <a:gd name="T14" fmla="*/ 2147483647 w 180"/>
                <a:gd name="T15" fmla="*/ 2147483647 h 140"/>
                <a:gd name="T16" fmla="*/ 2147483647 w 180"/>
                <a:gd name="T17" fmla="*/ 2147483647 h 140"/>
                <a:gd name="T18" fmla="*/ 2147483647 w 180"/>
                <a:gd name="T19" fmla="*/ 2147483647 h 140"/>
                <a:gd name="T20" fmla="*/ 2147483647 w 180"/>
                <a:gd name="T21" fmla="*/ 2147483647 h 140"/>
                <a:gd name="T22" fmla="*/ 2147483647 w 180"/>
                <a:gd name="T23" fmla="*/ 2147483647 h 140"/>
                <a:gd name="T24" fmla="*/ 2147483647 w 180"/>
                <a:gd name="T25" fmla="*/ 2147483647 h 140"/>
                <a:gd name="T26" fmla="*/ 2147483647 w 180"/>
                <a:gd name="T27" fmla="*/ 2147483647 h 140"/>
                <a:gd name="T28" fmla="*/ 2147483647 w 180"/>
                <a:gd name="T29" fmla="*/ 2147483647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140">
                  <a:moveTo>
                    <a:pt x="21" y="57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10" y="0"/>
                    <a:pt x="120" y="11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2"/>
                    <a:pt x="148" y="6"/>
                    <a:pt x="158" y="15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80" y="34"/>
                    <a:pt x="173" y="43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2" y="137"/>
                    <a:pt x="12" y="140"/>
                    <a:pt x="8" y="127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0"/>
                    <a:pt x="7" y="95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2" y="63"/>
                    <a:pt x="21" y="57"/>
                  </a:cubicBezTo>
                </a:path>
              </a:pathLst>
            </a:custGeom>
            <a:solidFill>
              <a:srgbClr val="FCF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3" name="Freeform 95"/>
            <p:cNvSpPr>
              <a:spLocks noEditPoints="1" noChangeArrowheads="1"/>
            </p:cNvSpPr>
            <p:nvPr/>
          </p:nvSpPr>
          <p:spPr bwMode="auto">
            <a:xfrm>
              <a:off x="4057868" y="192919"/>
              <a:ext cx="698184" cy="753304"/>
            </a:xfrm>
            <a:custGeom>
              <a:avLst/>
              <a:gdLst>
                <a:gd name="T0" fmla="*/ 2147483647 w 225"/>
                <a:gd name="T1" fmla="*/ 2147483647 h 243"/>
                <a:gd name="T2" fmla="*/ 2147483647 w 225"/>
                <a:gd name="T3" fmla="*/ 2147483647 h 243"/>
                <a:gd name="T4" fmla="*/ 2147483647 w 225"/>
                <a:gd name="T5" fmla="*/ 2147483647 h 243"/>
                <a:gd name="T6" fmla="*/ 2147483647 w 225"/>
                <a:gd name="T7" fmla="*/ 2147483647 h 243"/>
                <a:gd name="T8" fmla="*/ 2147483647 w 225"/>
                <a:gd name="T9" fmla="*/ 2147483647 h 243"/>
                <a:gd name="T10" fmla="*/ 2147483647 w 225"/>
                <a:gd name="T11" fmla="*/ 0 h 243"/>
                <a:gd name="T12" fmla="*/ 0 w 225"/>
                <a:gd name="T13" fmla="*/ 2147483647 h 243"/>
                <a:gd name="T14" fmla="*/ 2147483647 w 225"/>
                <a:gd name="T15" fmla="*/ 2147483647 h 243"/>
                <a:gd name="T16" fmla="*/ 2147483647 w 225"/>
                <a:gd name="T17" fmla="*/ 2147483647 h 243"/>
                <a:gd name="T18" fmla="*/ 2147483647 w 225"/>
                <a:gd name="T19" fmla="*/ 2147483647 h 243"/>
                <a:gd name="T20" fmla="*/ 2147483647 w 225"/>
                <a:gd name="T21" fmla="*/ 2147483647 h 243"/>
                <a:gd name="T22" fmla="*/ 2147483647 w 225"/>
                <a:gd name="T23" fmla="*/ 0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5" h="243">
                  <a:moveTo>
                    <a:pt x="174" y="118"/>
                  </a:moveTo>
                  <a:cubicBezTo>
                    <a:pt x="90" y="170"/>
                    <a:pt x="90" y="170"/>
                    <a:pt x="90" y="17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74" y="118"/>
                    <a:pt x="174" y="118"/>
                    <a:pt x="174" y="118"/>
                  </a:cubicBezTo>
                  <a:moveTo>
                    <a:pt x="132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11" y="232"/>
                    <a:pt x="111" y="232"/>
                    <a:pt x="111" y="232"/>
                  </a:cubicBezTo>
                  <a:cubicBezTo>
                    <a:pt x="120" y="243"/>
                    <a:pt x="129" y="234"/>
                    <a:pt x="129" y="234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25" y="173"/>
                    <a:pt x="218" y="164"/>
                    <a:pt x="218" y="16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31B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4" name="Freeform 97"/>
            <p:cNvSpPr>
              <a:spLocks noChangeArrowheads="1"/>
            </p:cNvSpPr>
            <p:nvPr/>
          </p:nvSpPr>
          <p:spPr bwMode="auto">
            <a:xfrm>
              <a:off x="4154984" y="59057"/>
              <a:ext cx="350404" cy="251976"/>
            </a:xfrm>
            <a:custGeom>
              <a:avLst/>
              <a:gdLst>
                <a:gd name="T0" fmla="*/ 2147483647 w 113"/>
                <a:gd name="T1" fmla="*/ 0 h 81"/>
                <a:gd name="T2" fmla="*/ 2147483647 w 113"/>
                <a:gd name="T3" fmla="*/ 2147483647 h 81"/>
                <a:gd name="T4" fmla="*/ 2147483647 w 113"/>
                <a:gd name="T5" fmla="*/ 2147483647 h 81"/>
                <a:gd name="T6" fmla="*/ 2147483647 w 113"/>
                <a:gd name="T7" fmla="*/ 2147483647 h 81"/>
                <a:gd name="T8" fmla="*/ 0 w 113"/>
                <a:gd name="T9" fmla="*/ 2147483647 h 81"/>
                <a:gd name="T10" fmla="*/ 2147483647 w 113"/>
                <a:gd name="T11" fmla="*/ 2147483647 h 81"/>
                <a:gd name="T12" fmla="*/ 2147483647 w 113"/>
                <a:gd name="T13" fmla="*/ 2147483647 h 81"/>
                <a:gd name="T14" fmla="*/ 2147483647 w 113"/>
                <a:gd name="T15" fmla="*/ 2147483647 h 81"/>
                <a:gd name="T16" fmla="*/ 2147483647 w 113"/>
                <a:gd name="T17" fmla="*/ 2147483647 h 81"/>
                <a:gd name="T18" fmla="*/ 2147483647 w 113"/>
                <a:gd name="T19" fmla="*/ 2147483647 h 81"/>
                <a:gd name="T20" fmla="*/ 2147483647 w 113"/>
                <a:gd name="T21" fmla="*/ 2147483647 h 81"/>
                <a:gd name="T22" fmla="*/ 2147483647 w 113"/>
                <a:gd name="T23" fmla="*/ 2147483647 h 81"/>
                <a:gd name="T24" fmla="*/ 2147483647 w 113"/>
                <a:gd name="T25" fmla="*/ 2147483647 h 81"/>
                <a:gd name="T26" fmla="*/ 2147483647 w 113"/>
                <a:gd name="T27" fmla="*/ 2147483647 h 81"/>
                <a:gd name="T28" fmla="*/ 2147483647 w 113"/>
                <a:gd name="T29" fmla="*/ 2147483647 h 81"/>
                <a:gd name="T30" fmla="*/ 2147483647 w 113"/>
                <a:gd name="T31" fmla="*/ 2147483647 h 81"/>
                <a:gd name="T32" fmla="*/ 2147483647 w 113"/>
                <a:gd name="T33" fmla="*/ 2147483647 h 81"/>
                <a:gd name="T34" fmla="*/ 2147483647 w 113"/>
                <a:gd name="T35" fmla="*/ 2147483647 h 81"/>
                <a:gd name="T36" fmla="*/ 2147483647 w 113"/>
                <a:gd name="T37" fmla="*/ 2147483647 h 81"/>
                <a:gd name="T38" fmla="*/ 2147483647 w 113"/>
                <a:gd name="T39" fmla="*/ 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3" h="81">
                  <a:moveTo>
                    <a:pt x="47" y="0"/>
                  </a:moveTo>
                  <a:cubicBezTo>
                    <a:pt x="43" y="0"/>
                    <a:pt x="41" y="1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4" y="45"/>
                    <a:pt x="28" y="62"/>
                    <a:pt x="40" y="8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8"/>
                    <a:pt x="111" y="38"/>
                    <a:pt x="111" y="37"/>
                  </a:cubicBezTo>
                  <a:cubicBezTo>
                    <a:pt x="113" y="35"/>
                    <a:pt x="113" y="33"/>
                    <a:pt x="113" y="31"/>
                  </a:cubicBezTo>
                  <a:cubicBezTo>
                    <a:pt x="113" y="26"/>
                    <a:pt x="109" y="23"/>
                    <a:pt x="109" y="23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2" y="6"/>
                    <a:pt x="88" y="5"/>
                    <a:pt x="85" y="5"/>
                  </a:cubicBezTo>
                  <a:cubicBezTo>
                    <a:pt x="82" y="5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2"/>
                    <a:pt x="50" y="0"/>
                    <a:pt x="47" y="0"/>
                  </a:cubicBezTo>
                </a:path>
              </a:pathLst>
            </a:custGeom>
            <a:solidFill>
              <a:srgbClr val="E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5" name="Freeform 98"/>
            <p:cNvSpPr>
              <a:spLocks noChangeArrowheads="1"/>
            </p:cNvSpPr>
            <p:nvPr/>
          </p:nvSpPr>
          <p:spPr bwMode="auto">
            <a:xfrm>
              <a:off x="4278347" y="192919"/>
              <a:ext cx="188982" cy="118114"/>
            </a:xfrm>
            <a:custGeom>
              <a:avLst/>
              <a:gdLst>
                <a:gd name="T0" fmla="*/ 2147483647 w 61"/>
                <a:gd name="T1" fmla="*/ 0 h 38"/>
                <a:gd name="T2" fmla="*/ 0 w 61"/>
                <a:gd name="T3" fmla="*/ 2147483647 h 38"/>
                <a:gd name="T4" fmla="*/ 0 w 61"/>
                <a:gd name="T5" fmla="*/ 2147483647 h 38"/>
                <a:gd name="T6" fmla="*/ 2147483647 w 6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38">
                  <a:moveTo>
                    <a:pt x="6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6" name="Freeform 99"/>
            <p:cNvSpPr>
              <a:spLocks noEditPoints="1" noChangeArrowheads="1"/>
            </p:cNvSpPr>
            <p:nvPr/>
          </p:nvSpPr>
          <p:spPr bwMode="auto">
            <a:xfrm>
              <a:off x="4375463" y="391088"/>
              <a:ext cx="223104" cy="257226"/>
            </a:xfrm>
            <a:custGeom>
              <a:avLst/>
              <a:gdLst>
                <a:gd name="T0" fmla="*/ 2147483647 w 72"/>
                <a:gd name="T1" fmla="*/ 2147483647 h 83"/>
                <a:gd name="T2" fmla="*/ 2147483647 w 72"/>
                <a:gd name="T3" fmla="*/ 2147483647 h 83"/>
                <a:gd name="T4" fmla="*/ 2147483647 w 72"/>
                <a:gd name="T5" fmla="*/ 2147483647 h 83"/>
                <a:gd name="T6" fmla="*/ 2147483647 w 72"/>
                <a:gd name="T7" fmla="*/ 2147483647 h 83"/>
                <a:gd name="T8" fmla="*/ 2147483647 w 72"/>
                <a:gd name="T9" fmla="*/ 0 h 83"/>
                <a:gd name="T10" fmla="*/ 0 w 72"/>
                <a:gd name="T11" fmla="*/ 2147483647 h 83"/>
                <a:gd name="T12" fmla="*/ 0 w 72"/>
                <a:gd name="T13" fmla="*/ 2147483647 h 83"/>
                <a:gd name="T14" fmla="*/ 2147483647 w 72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2" h="83">
                  <a:moveTo>
                    <a:pt x="72" y="54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72" y="54"/>
                    <a:pt x="72" y="54"/>
                    <a:pt x="72" y="54"/>
                  </a:cubicBezTo>
                  <a:moveTo>
                    <a:pt x="43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940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7" name="Freeform 100"/>
            <p:cNvSpPr>
              <a:spLocks noChangeArrowheads="1"/>
            </p:cNvSpPr>
            <p:nvPr/>
          </p:nvSpPr>
          <p:spPr bwMode="auto">
            <a:xfrm>
              <a:off x="4278347" y="192919"/>
              <a:ext cx="465894" cy="650939"/>
            </a:xfrm>
            <a:custGeom>
              <a:avLst/>
              <a:gdLst>
                <a:gd name="T0" fmla="*/ 2147483647 w 150"/>
                <a:gd name="T1" fmla="*/ 0 h 210"/>
                <a:gd name="T2" fmla="*/ 2147483647 w 150"/>
                <a:gd name="T3" fmla="*/ 0 h 210"/>
                <a:gd name="T4" fmla="*/ 0 w 150"/>
                <a:gd name="T5" fmla="*/ 2147483647 h 210"/>
                <a:gd name="T6" fmla="*/ 0 w 150"/>
                <a:gd name="T7" fmla="*/ 2147483647 h 210"/>
                <a:gd name="T8" fmla="*/ 2147483647 w 150"/>
                <a:gd name="T9" fmla="*/ 2147483647 h 210"/>
                <a:gd name="T10" fmla="*/ 2147483647 w 150"/>
                <a:gd name="T11" fmla="*/ 2147483647 h 210"/>
                <a:gd name="T12" fmla="*/ 2147483647 w 150"/>
                <a:gd name="T13" fmla="*/ 2147483647 h 210"/>
                <a:gd name="T14" fmla="*/ 2147483647 w 150"/>
                <a:gd name="T15" fmla="*/ 2147483647 h 210"/>
                <a:gd name="T16" fmla="*/ 2147483647 w 150"/>
                <a:gd name="T17" fmla="*/ 2147483647 h 210"/>
                <a:gd name="T18" fmla="*/ 2147483647 w 150"/>
                <a:gd name="T19" fmla="*/ 2147483647 h 210"/>
                <a:gd name="T20" fmla="*/ 2147483647 w 150"/>
                <a:gd name="T21" fmla="*/ 2147483647 h 210"/>
                <a:gd name="T22" fmla="*/ 2147483647 w 150"/>
                <a:gd name="T23" fmla="*/ 2147483647 h 210"/>
                <a:gd name="T24" fmla="*/ 2147483647 w 150"/>
                <a:gd name="T25" fmla="*/ 2147483647 h 210"/>
                <a:gd name="T26" fmla="*/ 2147483647 w 150"/>
                <a:gd name="T27" fmla="*/ 2147483647 h 210"/>
                <a:gd name="T28" fmla="*/ 2147483647 w 150"/>
                <a:gd name="T29" fmla="*/ 2147483647 h 210"/>
                <a:gd name="T30" fmla="*/ 2147483647 w 150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0" h="210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55"/>
                    <a:pt x="22" y="73"/>
                    <a:pt x="31" y="91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1" y="157"/>
                    <a:pt x="67" y="166"/>
                    <a:pt x="72" y="175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80" y="188"/>
                    <a:pt x="88" y="199"/>
                    <a:pt x="97" y="210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9" y="177"/>
                    <a:pt x="150" y="174"/>
                    <a:pt x="150" y="172"/>
                  </a:cubicBezTo>
                  <a:cubicBezTo>
                    <a:pt x="150" y="168"/>
                    <a:pt x="147" y="164"/>
                    <a:pt x="147" y="16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8" name="Freeform 101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2147483647 w 848"/>
                <a:gd name="T1" fmla="*/ 2147483647 h 535"/>
                <a:gd name="T2" fmla="*/ 2147483647 w 848"/>
                <a:gd name="T3" fmla="*/ 2147483647 h 535"/>
                <a:gd name="T4" fmla="*/ 2147483647 w 848"/>
                <a:gd name="T5" fmla="*/ 2147483647 h 535"/>
                <a:gd name="T6" fmla="*/ 2147483647 w 848"/>
                <a:gd name="T7" fmla="*/ 2147483647 h 535"/>
                <a:gd name="T8" fmla="*/ 2147483647 w 848"/>
                <a:gd name="T9" fmla="*/ 2147483647 h 535"/>
                <a:gd name="T10" fmla="*/ 0 w 848"/>
                <a:gd name="T11" fmla="*/ 2147483647 h 535"/>
                <a:gd name="T12" fmla="*/ 2147483647 w 848"/>
                <a:gd name="T13" fmla="*/ 0 h 535"/>
                <a:gd name="T14" fmla="*/ 2147483647 w 848"/>
                <a:gd name="T15" fmla="*/ 2147483647 h 535"/>
                <a:gd name="T16" fmla="*/ 2147483647 w 848"/>
                <a:gd name="T17" fmla="*/ 2147483647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19" name="Freeform 102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2147483647 w 848"/>
                <a:gd name="T1" fmla="*/ 2147483647 h 535"/>
                <a:gd name="T2" fmla="*/ 2147483647 w 848"/>
                <a:gd name="T3" fmla="*/ 2147483647 h 535"/>
                <a:gd name="T4" fmla="*/ 2147483647 w 848"/>
                <a:gd name="T5" fmla="*/ 2147483647 h 535"/>
                <a:gd name="T6" fmla="*/ 2147483647 w 848"/>
                <a:gd name="T7" fmla="*/ 2147483647 h 535"/>
                <a:gd name="T8" fmla="*/ 2147483647 w 848"/>
                <a:gd name="T9" fmla="*/ 2147483647 h 535"/>
                <a:gd name="T10" fmla="*/ 0 w 848"/>
                <a:gd name="T11" fmla="*/ 2147483647 h 535"/>
                <a:gd name="T12" fmla="*/ 2147483647 w 848"/>
                <a:gd name="T13" fmla="*/ 0 h 535"/>
                <a:gd name="T14" fmla="*/ 2147483647 w 848"/>
                <a:gd name="T15" fmla="*/ 2147483647 h 535"/>
                <a:gd name="T16" fmla="*/ 2147483647 w 848"/>
                <a:gd name="T17" fmla="*/ 2147483647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0" name="Freeform 103"/>
            <p:cNvSpPr>
              <a:spLocks noChangeArrowheads="1"/>
            </p:cNvSpPr>
            <p:nvPr/>
          </p:nvSpPr>
          <p:spPr bwMode="auto">
            <a:xfrm>
              <a:off x="5640594" y="1461988"/>
              <a:ext cx="356966" cy="263788"/>
            </a:xfrm>
            <a:custGeom>
              <a:avLst/>
              <a:gdLst>
                <a:gd name="T0" fmla="*/ 2147483647 w 272"/>
                <a:gd name="T1" fmla="*/ 2147483647 h 201"/>
                <a:gd name="T2" fmla="*/ 0 w 272"/>
                <a:gd name="T3" fmla="*/ 2147483647 h 201"/>
                <a:gd name="T4" fmla="*/ 2147483647 w 272"/>
                <a:gd name="T5" fmla="*/ 0 h 201"/>
                <a:gd name="T6" fmla="*/ 2147483647 w 272"/>
                <a:gd name="T7" fmla="*/ 2147483647 h 201"/>
                <a:gd name="T8" fmla="*/ 2147483647 w 27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201">
                  <a:moveTo>
                    <a:pt x="229" y="201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2" y="106"/>
                  </a:lnTo>
                  <a:lnTo>
                    <a:pt x="229" y="201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1" name="Freeform 104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2147483647 w 558"/>
                <a:gd name="T1" fmla="*/ 2147483647 h 90"/>
                <a:gd name="T2" fmla="*/ 2147483647 w 558"/>
                <a:gd name="T3" fmla="*/ 0 h 90"/>
                <a:gd name="T4" fmla="*/ 0 w 558"/>
                <a:gd name="T5" fmla="*/ 2147483647 h 90"/>
                <a:gd name="T6" fmla="*/ 2147483647 w 558"/>
                <a:gd name="T7" fmla="*/ 2147483647 h 90"/>
                <a:gd name="T8" fmla="*/ 2147483647 w 558"/>
                <a:gd name="T9" fmla="*/ 2147483647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2" name="Freeform 105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2147483647 w 558"/>
                <a:gd name="T1" fmla="*/ 2147483647 h 90"/>
                <a:gd name="T2" fmla="*/ 2147483647 w 558"/>
                <a:gd name="T3" fmla="*/ 0 h 90"/>
                <a:gd name="T4" fmla="*/ 0 w 558"/>
                <a:gd name="T5" fmla="*/ 2147483647 h 90"/>
                <a:gd name="T6" fmla="*/ 2147483647 w 558"/>
                <a:gd name="T7" fmla="*/ 2147483647 h 90"/>
                <a:gd name="T8" fmla="*/ 2147483647 w 558"/>
                <a:gd name="T9" fmla="*/ 2147483647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3" name="Freeform 106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2147483647 w 428"/>
                <a:gd name="T1" fmla="*/ 0 h 428"/>
                <a:gd name="T2" fmla="*/ 2147483647 w 428"/>
                <a:gd name="T3" fmla="*/ 2147483647 h 428"/>
                <a:gd name="T4" fmla="*/ 2147483647 w 428"/>
                <a:gd name="T5" fmla="*/ 2147483647 h 428"/>
                <a:gd name="T6" fmla="*/ 0 w 428"/>
                <a:gd name="T7" fmla="*/ 2147483647 h 428"/>
                <a:gd name="T8" fmla="*/ 2147483647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4" name="Freeform 107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2147483647 w 428"/>
                <a:gd name="T1" fmla="*/ 0 h 428"/>
                <a:gd name="T2" fmla="*/ 2147483647 w 428"/>
                <a:gd name="T3" fmla="*/ 2147483647 h 428"/>
                <a:gd name="T4" fmla="*/ 2147483647 w 428"/>
                <a:gd name="T5" fmla="*/ 2147483647 h 428"/>
                <a:gd name="T6" fmla="*/ 0 w 428"/>
                <a:gd name="T7" fmla="*/ 2147483647 h 428"/>
                <a:gd name="T8" fmla="*/ 2147483647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5" name="Freeform 108"/>
            <p:cNvSpPr>
              <a:spLocks noChangeArrowheads="1"/>
            </p:cNvSpPr>
            <p:nvPr/>
          </p:nvSpPr>
          <p:spPr bwMode="auto">
            <a:xfrm>
              <a:off x="5408303" y="989532"/>
              <a:ext cx="307096" cy="236228"/>
            </a:xfrm>
            <a:custGeom>
              <a:avLst/>
              <a:gdLst>
                <a:gd name="T0" fmla="*/ 2147483647 w 99"/>
                <a:gd name="T1" fmla="*/ 2147483647 h 76"/>
                <a:gd name="T2" fmla="*/ 2147483647 w 99"/>
                <a:gd name="T3" fmla="*/ 2147483647 h 76"/>
                <a:gd name="T4" fmla="*/ 2147483647 w 99"/>
                <a:gd name="T5" fmla="*/ 2147483647 h 76"/>
                <a:gd name="T6" fmla="*/ 2147483647 w 99"/>
                <a:gd name="T7" fmla="*/ 2147483647 h 76"/>
                <a:gd name="T8" fmla="*/ 2147483647 w 99"/>
                <a:gd name="T9" fmla="*/ 2147483647 h 76"/>
                <a:gd name="T10" fmla="*/ 2147483647 w 99"/>
                <a:gd name="T11" fmla="*/ 2147483647 h 76"/>
                <a:gd name="T12" fmla="*/ 2147483647 w 99"/>
                <a:gd name="T13" fmla="*/ 2147483647 h 76"/>
                <a:gd name="T14" fmla="*/ 2147483647 w 99"/>
                <a:gd name="T15" fmla="*/ 2147483647 h 76"/>
                <a:gd name="T16" fmla="*/ 2147483647 w 99"/>
                <a:gd name="T17" fmla="*/ 2147483647 h 76"/>
                <a:gd name="T18" fmla="*/ 2147483647 w 99"/>
                <a:gd name="T19" fmla="*/ 2147483647 h 76"/>
                <a:gd name="T20" fmla="*/ 2147483647 w 99"/>
                <a:gd name="T21" fmla="*/ 2147483647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" h="76">
                  <a:moveTo>
                    <a:pt x="92" y="58"/>
                  </a:moveTo>
                  <a:cubicBezTo>
                    <a:pt x="79" y="43"/>
                    <a:pt x="67" y="25"/>
                    <a:pt x="50" y="14"/>
                  </a:cubicBezTo>
                  <a:cubicBezTo>
                    <a:pt x="36" y="4"/>
                    <a:pt x="15" y="0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10" y="19"/>
                    <a:pt x="16" y="19"/>
                    <a:pt x="21" y="21"/>
                  </a:cubicBezTo>
                  <a:cubicBezTo>
                    <a:pt x="26" y="23"/>
                    <a:pt x="30" y="27"/>
                    <a:pt x="34" y="31"/>
                  </a:cubicBezTo>
                  <a:cubicBezTo>
                    <a:pt x="42" y="38"/>
                    <a:pt x="47" y="47"/>
                    <a:pt x="59" y="50"/>
                  </a:cubicBezTo>
                  <a:cubicBezTo>
                    <a:pt x="61" y="51"/>
                    <a:pt x="62" y="50"/>
                    <a:pt x="63" y="49"/>
                  </a:cubicBezTo>
                  <a:cubicBezTo>
                    <a:pt x="68" y="55"/>
                    <a:pt x="73" y="61"/>
                    <a:pt x="78" y="67"/>
                  </a:cubicBezTo>
                  <a:cubicBezTo>
                    <a:pt x="85" y="76"/>
                    <a:pt x="99" y="66"/>
                    <a:pt x="92" y="58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6" name="Freeform 109"/>
            <p:cNvSpPr>
              <a:spLocks noChangeArrowheads="1"/>
            </p:cNvSpPr>
            <p:nvPr/>
          </p:nvSpPr>
          <p:spPr bwMode="auto">
            <a:xfrm>
              <a:off x="5756083" y="1148330"/>
              <a:ext cx="219167" cy="170609"/>
            </a:xfrm>
            <a:custGeom>
              <a:avLst/>
              <a:gdLst>
                <a:gd name="T0" fmla="*/ 2147483647 w 71"/>
                <a:gd name="T1" fmla="*/ 2147483647 h 55"/>
                <a:gd name="T2" fmla="*/ 2147483647 w 71"/>
                <a:gd name="T3" fmla="*/ 2147483647 h 55"/>
                <a:gd name="T4" fmla="*/ 2147483647 w 71"/>
                <a:gd name="T5" fmla="*/ 2147483647 h 55"/>
                <a:gd name="T6" fmla="*/ 2147483647 w 71"/>
                <a:gd name="T7" fmla="*/ 2147483647 h 55"/>
                <a:gd name="T8" fmla="*/ 2147483647 w 71"/>
                <a:gd name="T9" fmla="*/ 2147483647 h 55"/>
                <a:gd name="T10" fmla="*/ 2147483647 w 71"/>
                <a:gd name="T11" fmla="*/ 2147483647 h 55"/>
                <a:gd name="T12" fmla="*/ 2147483647 w 71"/>
                <a:gd name="T13" fmla="*/ 2147483647 h 55"/>
                <a:gd name="T14" fmla="*/ 2147483647 w 71"/>
                <a:gd name="T15" fmla="*/ 2147483647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55">
                  <a:moveTo>
                    <a:pt x="49" y="16"/>
                  </a:moveTo>
                  <a:cubicBezTo>
                    <a:pt x="39" y="8"/>
                    <a:pt x="13" y="0"/>
                    <a:pt x="2" y="11"/>
                  </a:cubicBezTo>
                  <a:cubicBezTo>
                    <a:pt x="0" y="13"/>
                    <a:pt x="0" y="17"/>
                    <a:pt x="2" y="20"/>
                  </a:cubicBezTo>
                  <a:cubicBezTo>
                    <a:pt x="8" y="30"/>
                    <a:pt x="24" y="29"/>
                    <a:pt x="34" y="31"/>
                  </a:cubicBezTo>
                  <a:cubicBezTo>
                    <a:pt x="39" y="32"/>
                    <a:pt x="45" y="33"/>
                    <a:pt x="49" y="35"/>
                  </a:cubicBezTo>
                  <a:cubicBezTo>
                    <a:pt x="54" y="39"/>
                    <a:pt x="55" y="44"/>
                    <a:pt x="56" y="50"/>
                  </a:cubicBezTo>
                  <a:cubicBezTo>
                    <a:pt x="57" y="54"/>
                    <a:pt x="61" y="55"/>
                    <a:pt x="63" y="52"/>
                  </a:cubicBezTo>
                  <a:cubicBezTo>
                    <a:pt x="71" y="38"/>
                    <a:pt x="60" y="23"/>
                    <a:pt x="49" y="16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7" name="Rectangle 110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28" name="Freeform 111"/>
            <p:cNvSpPr>
              <a:spLocks noChangeArrowheads="1"/>
            </p:cNvSpPr>
            <p:nvPr/>
          </p:nvSpPr>
          <p:spPr bwMode="auto">
            <a:xfrm>
              <a:off x="5097270" y="11168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29" name="Freeform 113"/>
            <p:cNvSpPr>
              <a:spLocks noChangeArrowheads="1"/>
            </p:cNvSpPr>
            <p:nvPr/>
          </p:nvSpPr>
          <p:spPr bwMode="auto">
            <a:xfrm>
              <a:off x="5683902" y="1157516"/>
              <a:ext cx="6562" cy="6562"/>
            </a:xfrm>
            <a:custGeom>
              <a:avLst/>
              <a:gdLst>
                <a:gd name="T0" fmla="*/ 0 w 2"/>
                <a:gd name="T1" fmla="*/ 0 h 2"/>
                <a:gd name="T2" fmla="*/ 2147483647 w 2"/>
                <a:gd name="T3" fmla="*/ 2147483647 h 2"/>
                <a:gd name="T4" fmla="*/ 2147483647 w 2"/>
                <a:gd name="T5" fmla="*/ 2147483647 h 2"/>
                <a:gd name="T6" fmla="*/ 2147483647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0" name="Freeform 115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2147483647 w 468"/>
                <a:gd name="T1" fmla="*/ 0 h 336"/>
                <a:gd name="T2" fmla="*/ 0 w 468"/>
                <a:gd name="T3" fmla="*/ 2147483647 h 336"/>
                <a:gd name="T4" fmla="*/ 2147483647 w 468"/>
                <a:gd name="T5" fmla="*/ 2147483647 h 336"/>
                <a:gd name="T6" fmla="*/ 2147483647 w 468"/>
                <a:gd name="T7" fmla="*/ 2147483647 h 336"/>
                <a:gd name="T8" fmla="*/ 2147483647 w 468"/>
                <a:gd name="T9" fmla="*/ 2147483647 h 336"/>
                <a:gd name="T10" fmla="*/ 2147483647 w 468"/>
                <a:gd name="T11" fmla="*/ 2147483647 h 336"/>
                <a:gd name="T12" fmla="*/ 2147483647 w 468"/>
                <a:gd name="T13" fmla="*/ 2147483647 h 336"/>
                <a:gd name="T14" fmla="*/ 2147483647 w 468"/>
                <a:gd name="T15" fmla="*/ 2147483647 h 336"/>
                <a:gd name="T16" fmla="*/ 2147483647 w 468"/>
                <a:gd name="T17" fmla="*/ 0 h 3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1" name="Freeform 116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2147483647 w 468"/>
                <a:gd name="T1" fmla="*/ 0 h 336"/>
                <a:gd name="T2" fmla="*/ 0 w 468"/>
                <a:gd name="T3" fmla="*/ 2147483647 h 336"/>
                <a:gd name="T4" fmla="*/ 2147483647 w 468"/>
                <a:gd name="T5" fmla="*/ 2147483647 h 336"/>
                <a:gd name="T6" fmla="*/ 2147483647 w 468"/>
                <a:gd name="T7" fmla="*/ 2147483647 h 336"/>
                <a:gd name="T8" fmla="*/ 2147483647 w 468"/>
                <a:gd name="T9" fmla="*/ 2147483647 h 336"/>
                <a:gd name="T10" fmla="*/ 2147483647 w 468"/>
                <a:gd name="T11" fmla="*/ 2147483647 h 336"/>
                <a:gd name="T12" fmla="*/ 2147483647 w 468"/>
                <a:gd name="T13" fmla="*/ 2147483647 h 336"/>
                <a:gd name="T14" fmla="*/ 2147483647 w 468"/>
                <a:gd name="T15" fmla="*/ 2147483647 h 336"/>
                <a:gd name="T16" fmla="*/ 2147483647 w 468"/>
                <a:gd name="T17" fmla="*/ 0 h 3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2" name="Freeform 117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2147483647 w 426"/>
                <a:gd name="T1" fmla="*/ 0 h 81"/>
                <a:gd name="T2" fmla="*/ 2147483647 w 426"/>
                <a:gd name="T3" fmla="*/ 0 h 81"/>
                <a:gd name="T4" fmla="*/ 0 w 426"/>
                <a:gd name="T5" fmla="*/ 2147483647 h 81"/>
                <a:gd name="T6" fmla="*/ 2147483647 w 426"/>
                <a:gd name="T7" fmla="*/ 2147483647 h 81"/>
                <a:gd name="T8" fmla="*/ 2147483647 w 426"/>
                <a:gd name="T9" fmla="*/ 2147483647 h 81"/>
                <a:gd name="T10" fmla="*/ 2147483647 w 426"/>
                <a:gd name="T11" fmla="*/ 2147483647 h 81"/>
                <a:gd name="T12" fmla="*/ 2147483647 w 426"/>
                <a:gd name="T13" fmla="*/ 2147483647 h 81"/>
                <a:gd name="T14" fmla="*/ 2147483647 w 426"/>
                <a:gd name="T15" fmla="*/ 0 h 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3" name="Freeform 118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2147483647 w 426"/>
                <a:gd name="T1" fmla="*/ 0 h 81"/>
                <a:gd name="T2" fmla="*/ 2147483647 w 426"/>
                <a:gd name="T3" fmla="*/ 0 h 81"/>
                <a:gd name="T4" fmla="*/ 0 w 426"/>
                <a:gd name="T5" fmla="*/ 2147483647 h 81"/>
                <a:gd name="T6" fmla="*/ 2147483647 w 426"/>
                <a:gd name="T7" fmla="*/ 2147483647 h 81"/>
                <a:gd name="T8" fmla="*/ 2147483647 w 426"/>
                <a:gd name="T9" fmla="*/ 2147483647 h 81"/>
                <a:gd name="T10" fmla="*/ 2147483647 w 426"/>
                <a:gd name="T11" fmla="*/ 2147483647 h 81"/>
                <a:gd name="T12" fmla="*/ 2147483647 w 426"/>
                <a:gd name="T13" fmla="*/ 2147483647 h 81"/>
                <a:gd name="T14" fmla="*/ 2147483647 w 426"/>
                <a:gd name="T15" fmla="*/ 0 h 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4" name="Freeform 119"/>
            <p:cNvSpPr>
              <a:spLocks noChangeArrowheads="1"/>
            </p:cNvSpPr>
            <p:nvPr/>
          </p:nvSpPr>
          <p:spPr bwMode="auto">
            <a:xfrm>
              <a:off x="5565788" y="1136518"/>
              <a:ext cx="102365" cy="91866"/>
            </a:xfrm>
            <a:custGeom>
              <a:avLst/>
              <a:gdLst>
                <a:gd name="T0" fmla="*/ 0 w 33"/>
                <a:gd name="T1" fmla="*/ 0 h 30"/>
                <a:gd name="T2" fmla="*/ 2147483647 w 33"/>
                <a:gd name="T3" fmla="*/ 2147483647 h 30"/>
                <a:gd name="T4" fmla="*/ 2147483647 w 33"/>
                <a:gd name="T5" fmla="*/ 2147483647 h 30"/>
                <a:gd name="T6" fmla="*/ 2147483647 w 33"/>
                <a:gd name="T7" fmla="*/ 2147483647 h 30"/>
                <a:gd name="T8" fmla="*/ 2147483647 w 33"/>
                <a:gd name="T9" fmla="*/ 2147483647 h 30"/>
                <a:gd name="T10" fmla="*/ 2147483647 w 33"/>
                <a:gd name="T11" fmla="*/ 2147483647 h 30"/>
                <a:gd name="T12" fmla="*/ 2147483647 w 33"/>
                <a:gd name="T13" fmla="*/ 2147483647 h 30"/>
                <a:gd name="T14" fmla="*/ 2147483647 w 33"/>
                <a:gd name="T15" fmla="*/ 2147483647 h 30"/>
                <a:gd name="T16" fmla="*/ 2147483647 w 33"/>
                <a:gd name="T17" fmla="*/ 2147483647 h 30"/>
                <a:gd name="T18" fmla="*/ 0 w 3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30"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3"/>
                    <a:pt x="29" y="22"/>
                    <a:pt x="27" y="20"/>
                  </a:cubicBezTo>
                  <a:cubicBezTo>
                    <a:pt x="22" y="14"/>
                    <a:pt x="17" y="8"/>
                    <a:pt x="12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5" name="Freeform 120"/>
            <p:cNvSpPr>
              <a:spLocks noChangeArrowheads="1"/>
            </p:cNvSpPr>
            <p:nvPr/>
          </p:nvSpPr>
          <p:spPr bwMode="auto">
            <a:xfrm>
              <a:off x="5410928" y="1005281"/>
              <a:ext cx="279536" cy="202106"/>
            </a:xfrm>
            <a:custGeom>
              <a:avLst/>
              <a:gdLst>
                <a:gd name="T0" fmla="*/ 2147483647 w 90"/>
                <a:gd name="T1" fmla="*/ 0 h 65"/>
                <a:gd name="T2" fmla="*/ 0 w 90"/>
                <a:gd name="T3" fmla="*/ 2147483647 h 65"/>
                <a:gd name="T4" fmla="*/ 0 w 90"/>
                <a:gd name="T5" fmla="*/ 2147483647 h 65"/>
                <a:gd name="T6" fmla="*/ 2147483647 w 90"/>
                <a:gd name="T7" fmla="*/ 2147483647 h 65"/>
                <a:gd name="T8" fmla="*/ 2147483647 w 90"/>
                <a:gd name="T9" fmla="*/ 2147483647 h 65"/>
                <a:gd name="T10" fmla="*/ 2147483647 w 90"/>
                <a:gd name="T11" fmla="*/ 2147483647 h 65"/>
                <a:gd name="T12" fmla="*/ 2147483647 w 90"/>
                <a:gd name="T13" fmla="*/ 2147483647 h 65"/>
                <a:gd name="T14" fmla="*/ 2147483647 w 90"/>
                <a:gd name="T15" fmla="*/ 2147483647 h 65"/>
                <a:gd name="T16" fmla="*/ 2147483647 w 90"/>
                <a:gd name="T17" fmla="*/ 2147483647 h 65"/>
                <a:gd name="T18" fmla="*/ 2147483647 w 90"/>
                <a:gd name="T19" fmla="*/ 2147483647 h 65"/>
                <a:gd name="T20" fmla="*/ 2147483647 w 90"/>
                <a:gd name="T21" fmla="*/ 2147483647 h 65"/>
                <a:gd name="T22" fmla="*/ 2147483647 w 90"/>
                <a:gd name="T23" fmla="*/ 2147483647 h 65"/>
                <a:gd name="T24" fmla="*/ 2147483647 w 90"/>
                <a:gd name="T25" fmla="*/ 2147483647 h 65"/>
                <a:gd name="T26" fmla="*/ 2147483647 w 90"/>
                <a:gd name="T27" fmla="*/ 2147483647 h 65"/>
                <a:gd name="T28" fmla="*/ 2147483647 w 90"/>
                <a:gd name="T29" fmla="*/ 2147483647 h 65"/>
                <a:gd name="T30" fmla="*/ 2147483647 w 90"/>
                <a:gd name="T31" fmla="*/ 2147483647 h 65"/>
                <a:gd name="T32" fmla="*/ 2147483647 w 90"/>
                <a:gd name="T33" fmla="*/ 2147483647 h 65"/>
                <a:gd name="T34" fmla="*/ 2147483647 w 90"/>
                <a:gd name="T35" fmla="*/ 2147483647 h 65"/>
                <a:gd name="T36" fmla="*/ 2147483647 w 90"/>
                <a:gd name="T37" fmla="*/ 2147483647 h 65"/>
                <a:gd name="T38" fmla="*/ 2147483647 w 90"/>
                <a:gd name="T39" fmla="*/ 2147483647 h 65"/>
                <a:gd name="T40" fmla="*/ 2147483647 w 90"/>
                <a:gd name="T41" fmla="*/ 2147483647 h 65"/>
                <a:gd name="T42" fmla="*/ 2147483647 w 90"/>
                <a:gd name="T43" fmla="*/ 2147483647 h 65"/>
                <a:gd name="T44" fmla="*/ 2147483647 w 90"/>
                <a:gd name="T45" fmla="*/ 2147483647 h 65"/>
                <a:gd name="T46" fmla="*/ 2147483647 w 90"/>
                <a:gd name="T47" fmla="*/ 2147483647 h 65"/>
                <a:gd name="T48" fmla="*/ 2147483647 w 90"/>
                <a:gd name="T49" fmla="*/ 2147483647 h 65"/>
                <a:gd name="T50" fmla="*/ 2147483647 w 90"/>
                <a:gd name="T51" fmla="*/ 2147483647 h 65"/>
                <a:gd name="T52" fmla="*/ 2147483647 w 90"/>
                <a:gd name="T53" fmla="*/ 2147483647 h 65"/>
                <a:gd name="T54" fmla="*/ 2147483647 w 90"/>
                <a:gd name="T55" fmla="*/ 2147483647 h 65"/>
                <a:gd name="T56" fmla="*/ 2147483647 w 90"/>
                <a:gd name="T57" fmla="*/ 2147483647 h 65"/>
                <a:gd name="T58" fmla="*/ 2147483647 w 90"/>
                <a:gd name="T59" fmla="*/ 2147483647 h 65"/>
                <a:gd name="T60" fmla="*/ 2147483647 w 90"/>
                <a:gd name="T61" fmla="*/ 2147483647 h 65"/>
                <a:gd name="T62" fmla="*/ 2147483647 w 90"/>
                <a:gd name="T63" fmla="*/ 2147483647 h 65"/>
                <a:gd name="T64" fmla="*/ 2147483647 w 90"/>
                <a:gd name="T65" fmla="*/ 2147483647 h 65"/>
                <a:gd name="T66" fmla="*/ 2147483647 w 90"/>
                <a:gd name="T67" fmla="*/ 2147483647 h 65"/>
                <a:gd name="T68" fmla="*/ 2147483647 w 90"/>
                <a:gd name="T69" fmla="*/ 2147483647 h 65"/>
                <a:gd name="T70" fmla="*/ 2147483647 w 90"/>
                <a:gd name="T71" fmla="*/ 2147483647 h 65"/>
                <a:gd name="T72" fmla="*/ 2147483647 w 90"/>
                <a:gd name="T73" fmla="*/ 2147483647 h 65"/>
                <a:gd name="T74" fmla="*/ 2147483647 w 90"/>
                <a:gd name="T75" fmla="*/ 2147483647 h 65"/>
                <a:gd name="T76" fmla="*/ 2147483647 w 90"/>
                <a:gd name="T77" fmla="*/ 2147483647 h 65"/>
                <a:gd name="T78" fmla="*/ 2147483647 w 90"/>
                <a:gd name="T79" fmla="*/ 2147483647 h 65"/>
                <a:gd name="T80" fmla="*/ 2147483647 w 90"/>
                <a:gd name="T81" fmla="*/ 2147483647 h 65"/>
                <a:gd name="T82" fmla="*/ 2147483647 w 90"/>
                <a:gd name="T83" fmla="*/ 2147483647 h 65"/>
                <a:gd name="T84" fmla="*/ 2147483647 w 90"/>
                <a:gd name="T85" fmla="*/ 2147483647 h 65"/>
                <a:gd name="T86" fmla="*/ 2147483647 w 90"/>
                <a:gd name="T87" fmla="*/ 2147483647 h 65"/>
                <a:gd name="T88" fmla="*/ 2147483647 w 90"/>
                <a:gd name="T89" fmla="*/ 2147483647 h 65"/>
                <a:gd name="T90" fmla="*/ 2147483647 w 90"/>
                <a:gd name="T91" fmla="*/ 2147483647 h 65"/>
                <a:gd name="T92" fmla="*/ 2147483647 w 90"/>
                <a:gd name="T93" fmla="*/ 2147483647 h 65"/>
                <a:gd name="T94" fmla="*/ 2147483647 w 90"/>
                <a:gd name="T95" fmla="*/ 2147483647 h 65"/>
                <a:gd name="T96" fmla="*/ 2147483647 w 90"/>
                <a:gd name="T97" fmla="*/ 2147483647 h 65"/>
                <a:gd name="T98" fmla="*/ 2147483647 w 90"/>
                <a:gd name="T99" fmla="*/ 2147483647 h 65"/>
                <a:gd name="T100" fmla="*/ 2147483647 w 90"/>
                <a:gd name="T101" fmla="*/ 2147483647 h 65"/>
                <a:gd name="T102" fmla="*/ 2147483647 w 90"/>
                <a:gd name="T103" fmla="*/ 2147483647 h 65"/>
                <a:gd name="T104" fmla="*/ 2147483647 w 90"/>
                <a:gd name="T105" fmla="*/ 0 h 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90" h="65">
                  <a:moveTo>
                    <a:pt x="23" y="0"/>
                  </a:moveTo>
                  <a:cubicBezTo>
                    <a:pt x="15" y="0"/>
                    <a:pt x="7" y="3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4" y="14"/>
                    <a:pt x="17" y="15"/>
                    <a:pt x="20" y="16"/>
                  </a:cubicBezTo>
                  <a:cubicBezTo>
                    <a:pt x="25" y="18"/>
                    <a:pt x="29" y="22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2"/>
                    <a:pt x="44" y="38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5" y="44"/>
                    <a:pt x="58" y="45"/>
                  </a:cubicBezTo>
                  <a:cubicBezTo>
                    <a:pt x="58" y="45"/>
                    <a:pt x="59" y="45"/>
                    <a:pt x="59" y="45"/>
                  </a:cubicBezTo>
                  <a:cubicBezTo>
                    <a:pt x="61" y="45"/>
                    <a:pt x="62" y="45"/>
                    <a:pt x="62" y="44"/>
                  </a:cubicBezTo>
                  <a:cubicBezTo>
                    <a:pt x="67" y="50"/>
                    <a:pt x="72" y="56"/>
                    <a:pt x="77" y="62"/>
                  </a:cubicBezTo>
                  <a:cubicBezTo>
                    <a:pt x="79" y="64"/>
                    <a:pt x="81" y="65"/>
                    <a:pt x="83" y="6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89" y="51"/>
                    <a:pt x="89" y="50"/>
                    <a:pt x="88" y="49"/>
                  </a:cubicBezTo>
                  <a:cubicBezTo>
                    <a:pt x="77" y="36"/>
                    <a:pt x="66" y="2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2" y="3"/>
                    <a:pt x="32" y="0"/>
                    <a:pt x="23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6" name="Rectangle 121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137" name="Freeform 122"/>
            <p:cNvSpPr>
              <a:spLocks noChangeArrowheads="1"/>
            </p:cNvSpPr>
            <p:nvPr/>
          </p:nvSpPr>
          <p:spPr bwMode="auto">
            <a:xfrm>
              <a:off x="5094645" y="1213948"/>
              <a:ext cx="359591" cy="259851"/>
            </a:xfrm>
            <a:custGeom>
              <a:avLst/>
              <a:gdLst>
                <a:gd name="T0" fmla="*/ 2147483647 w 274"/>
                <a:gd name="T1" fmla="*/ 2147483647 h 198"/>
                <a:gd name="T2" fmla="*/ 0 w 274"/>
                <a:gd name="T3" fmla="*/ 2147483647 h 198"/>
                <a:gd name="T4" fmla="*/ 2147483647 w 274"/>
                <a:gd name="T5" fmla="*/ 0 h 198"/>
                <a:gd name="T6" fmla="*/ 2147483647 w 274"/>
                <a:gd name="T7" fmla="*/ 2147483647 h 198"/>
                <a:gd name="T8" fmla="*/ 2147483647 w 274"/>
                <a:gd name="T9" fmla="*/ 2147483647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198">
                  <a:moveTo>
                    <a:pt x="229" y="198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4" y="106"/>
                  </a:lnTo>
                  <a:lnTo>
                    <a:pt x="229" y="198"/>
                  </a:lnTo>
                  <a:close/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8" name="Freeform 123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2147483647 w 655"/>
                <a:gd name="T1" fmla="*/ 2147483647 h 192"/>
                <a:gd name="T2" fmla="*/ 2147483647 w 655"/>
                <a:gd name="T3" fmla="*/ 2147483647 h 192"/>
                <a:gd name="T4" fmla="*/ 0 w 655"/>
                <a:gd name="T5" fmla="*/ 2147483647 h 192"/>
                <a:gd name="T6" fmla="*/ 2147483647 w 655"/>
                <a:gd name="T7" fmla="*/ 0 h 192"/>
                <a:gd name="T8" fmla="*/ 2147483647 w 655"/>
                <a:gd name="T9" fmla="*/ 2147483647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39" name="Freeform 124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2147483647 w 655"/>
                <a:gd name="T1" fmla="*/ 2147483647 h 192"/>
                <a:gd name="T2" fmla="*/ 2147483647 w 655"/>
                <a:gd name="T3" fmla="*/ 2147483647 h 192"/>
                <a:gd name="T4" fmla="*/ 0 w 655"/>
                <a:gd name="T5" fmla="*/ 2147483647 h 192"/>
                <a:gd name="T6" fmla="*/ 2147483647 w 655"/>
                <a:gd name="T7" fmla="*/ 0 h 192"/>
                <a:gd name="T8" fmla="*/ 2147483647 w 655"/>
                <a:gd name="T9" fmla="*/ 2147483647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0" name="Freeform 125"/>
            <p:cNvSpPr>
              <a:spLocks noChangeArrowheads="1"/>
            </p:cNvSpPr>
            <p:nvPr/>
          </p:nvSpPr>
          <p:spPr bwMode="auto">
            <a:xfrm>
              <a:off x="666687" y="133863"/>
              <a:ext cx="106302" cy="104990"/>
            </a:xfrm>
            <a:custGeom>
              <a:avLst/>
              <a:gdLst>
                <a:gd name="T0" fmla="*/ 2147483647 w 81"/>
                <a:gd name="T1" fmla="*/ 2147483647 h 80"/>
                <a:gd name="T2" fmla="*/ 0 w 81"/>
                <a:gd name="T3" fmla="*/ 2147483647 h 80"/>
                <a:gd name="T4" fmla="*/ 2147483647 w 81"/>
                <a:gd name="T5" fmla="*/ 2147483647 h 80"/>
                <a:gd name="T6" fmla="*/ 2147483647 w 81"/>
                <a:gd name="T7" fmla="*/ 0 h 80"/>
                <a:gd name="T8" fmla="*/ 2147483647 w 81"/>
                <a:gd name="T9" fmla="*/ 2147483647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0">
                  <a:moveTo>
                    <a:pt x="19" y="12"/>
                  </a:moveTo>
                  <a:lnTo>
                    <a:pt x="0" y="80"/>
                  </a:lnTo>
                  <a:lnTo>
                    <a:pt x="62" y="68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1" name="Freeform 126"/>
            <p:cNvSpPr>
              <a:spLocks noChangeArrowheads="1"/>
            </p:cNvSpPr>
            <p:nvPr/>
          </p:nvSpPr>
          <p:spPr bwMode="auto">
            <a:xfrm>
              <a:off x="793988" y="108927"/>
              <a:ext cx="102365" cy="104990"/>
            </a:xfrm>
            <a:custGeom>
              <a:avLst/>
              <a:gdLst>
                <a:gd name="T0" fmla="*/ 2147483647 w 78"/>
                <a:gd name="T1" fmla="*/ 2147483647 h 80"/>
                <a:gd name="T2" fmla="*/ 0 w 78"/>
                <a:gd name="T3" fmla="*/ 2147483647 h 80"/>
                <a:gd name="T4" fmla="*/ 2147483647 w 78"/>
                <a:gd name="T5" fmla="*/ 2147483647 h 80"/>
                <a:gd name="T6" fmla="*/ 2147483647 w 78"/>
                <a:gd name="T7" fmla="*/ 0 h 80"/>
                <a:gd name="T8" fmla="*/ 2147483647 w 78"/>
                <a:gd name="T9" fmla="*/ 2147483647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80">
                  <a:moveTo>
                    <a:pt x="17" y="12"/>
                  </a:moveTo>
                  <a:lnTo>
                    <a:pt x="0" y="80"/>
                  </a:lnTo>
                  <a:lnTo>
                    <a:pt x="59" y="69"/>
                  </a:lnTo>
                  <a:lnTo>
                    <a:pt x="78" y="0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2" name="Freeform 127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3" name="Freeform 128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4" name="Freeform 129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2147483647 w 81"/>
                <a:gd name="T1" fmla="*/ 2147483647 h 79"/>
                <a:gd name="T2" fmla="*/ 0 w 81"/>
                <a:gd name="T3" fmla="*/ 2147483647 h 79"/>
                <a:gd name="T4" fmla="*/ 2147483647 w 81"/>
                <a:gd name="T5" fmla="*/ 2147483647 h 79"/>
                <a:gd name="T6" fmla="*/ 2147483647 w 81"/>
                <a:gd name="T7" fmla="*/ 0 h 79"/>
                <a:gd name="T8" fmla="*/ 2147483647 w 81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5" name="Freeform 130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2147483647 w 81"/>
                <a:gd name="T1" fmla="*/ 2147483647 h 79"/>
                <a:gd name="T2" fmla="*/ 0 w 81"/>
                <a:gd name="T3" fmla="*/ 2147483647 h 79"/>
                <a:gd name="T4" fmla="*/ 2147483647 w 81"/>
                <a:gd name="T5" fmla="*/ 2147483647 h 79"/>
                <a:gd name="T6" fmla="*/ 2147483647 w 81"/>
                <a:gd name="T7" fmla="*/ 0 h 79"/>
                <a:gd name="T8" fmla="*/ 2147483647 w 81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6" name="Freeform 131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7" name="Freeform 132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8" name="Freeform 133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49" name="Freeform 134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0" name="Freeform 135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2147483647 w 591"/>
                <a:gd name="T1" fmla="*/ 2147483647 h 404"/>
                <a:gd name="T2" fmla="*/ 2147483647 w 591"/>
                <a:gd name="T3" fmla="*/ 2147483647 h 404"/>
                <a:gd name="T4" fmla="*/ 0 w 591"/>
                <a:gd name="T5" fmla="*/ 2147483647 h 404"/>
                <a:gd name="T6" fmla="*/ 2147483647 w 591"/>
                <a:gd name="T7" fmla="*/ 0 h 404"/>
                <a:gd name="T8" fmla="*/ 2147483647 w 591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1" name="Freeform 136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2147483647 w 591"/>
                <a:gd name="T1" fmla="*/ 2147483647 h 404"/>
                <a:gd name="T2" fmla="*/ 2147483647 w 591"/>
                <a:gd name="T3" fmla="*/ 2147483647 h 404"/>
                <a:gd name="T4" fmla="*/ 0 w 591"/>
                <a:gd name="T5" fmla="*/ 2147483647 h 404"/>
                <a:gd name="T6" fmla="*/ 2147483647 w 591"/>
                <a:gd name="T7" fmla="*/ 0 h 404"/>
                <a:gd name="T8" fmla="*/ 2147483647 w 591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2" name="Freeform 137"/>
            <p:cNvSpPr>
              <a:spLocks noChangeArrowheads="1"/>
            </p:cNvSpPr>
            <p:nvPr/>
          </p:nvSpPr>
          <p:spPr bwMode="auto">
            <a:xfrm>
              <a:off x="791363" y="475080"/>
              <a:ext cx="145674" cy="93179"/>
            </a:xfrm>
            <a:custGeom>
              <a:avLst/>
              <a:gdLst>
                <a:gd name="T0" fmla="*/ 2147483647 w 111"/>
                <a:gd name="T1" fmla="*/ 2147483647 h 71"/>
                <a:gd name="T2" fmla="*/ 0 w 111"/>
                <a:gd name="T3" fmla="*/ 2147483647 h 71"/>
                <a:gd name="T4" fmla="*/ 2147483647 w 111"/>
                <a:gd name="T5" fmla="*/ 0 h 71"/>
                <a:gd name="T6" fmla="*/ 2147483647 w 111"/>
                <a:gd name="T7" fmla="*/ 2147483647 h 71"/>
                <a:gd name="T8" fmla="*/ 2147483647 w 111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3" name="Freeform 138"/>
            <p:cNvSpPr>
              <a:spLocks noChangeArrowheads="1"/>
            </p:cNvSpPr>
            <p:nvPr/>
          </p:nvSpPr>
          <p:spPr bwMode="auto">
            <a:xfrm>
              <a:off x="896353" y="406837"/>
              <a:ext cx="145674" cy="93179"/>
            </a:xfrm>
            <a:custGeom>
              <a:avLst/>
              <a:gdLst>
                <a:gd name="T0" fmla="*/ 2147483647 w 111"/>
                <a:gd name="T1" fmla="*/ 2147483647 h 71"/>
                <a:gd name="T2" fmla="*/ 0 w 111"/>
                <a:gd name="T3" fmla="*/ 2147483647 h 71"/>
                <a:gd name="T4" fmla="*/ 2147483647 w 111"/>
                <a:gd name="T5" fmla="*/ 0 h 71"/>
                <a:gd name="T6" fmla="*/ 2147483647 w 111"/>
                <a:gd name="T7" fmla="*/ 2147483647 h 71"/>
                <a:gd name="T8" fmla="*/ 2147483647 w 111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4" name="Freeform 139"/>
            <p:cNvSpPr>
              <a:spLocks noChangeArrowheads="1"/>
            </p:cNvSpPr>
            <p:nvPr/>
          </p:nvSpPr>
          <p:spPr bwMode="auto">
            <a:xfrm>
              <a:off x="1005280" y="341218"/>
              <a:ext cx="149611" cy="90554"/>
            </a:xfrm>
            <a:custGeom>
              <a:avLst/>
              <a:gdLst>
                <a:gd name="T0" fmla="*/ 2147483647 w 114"/>
                <a:gd name="T1" fmla="*/ 2147483647 h 69"/>
                <a:gd name="T2" fmla="*/ 0 w 114"/>
                <a:gd name="T3" fmla="*/ 2147483647 h 69"/>
                <a:gd name="T4" fmla="*/ 2147483647 w 114"/>
                <a:gd name="T5" fmla="*/ 0 h 69"/>
                <a:gd name="T6" fmla="*/ 2147483647 w 114"/>
                <a:gd name="T7" fmla="*/ 2147483647 h 69"/>
                <a:gd name="T8" fmla="*/ 2147483647 w 114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69">
                  <a:moveTo>
                    <a:pt x="59" y="69"/>
                  </a:moveTo>
                  <a:lnTo>
                    <a:pt x="0" y="31"/>
                  </a:lnTo>
                  <a:lnTo>
                    <a:pt x="54" y="0"/>
                  </a:lnTo>
                  <a:lnTo>
                    <a:pt x="114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5" name="Freeform 140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6" name="Freeform 141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7" name="Freeform 142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2147483647 w 106"/>
                <a:gd name="T1" fmla="*/ 2147483647 h 66"/>
                <a:gd name="T2" fmla="*/ 0 w 106"/>
                <a:gd name="T3" fmla="*/ 2147483647 h 66"/>
                <a:gd name="T4" fmla="*/ 2147483647 w 106"/>
                <a:gd name="T5" fmla="*/ 0 h 66"/>
                <a:gd name="T6" fmla="*/ 2147483647 w 106"/>
                <a:gd name="T7" fmla="*/ 2147483647 h 66"/>
                <a:gd name="T8" fmla="*/ 2147483647 w 106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8" name="Freeform 143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2147483647 w 106"/>
                <a:gd name="T1" fmla="*/ 2147483647 h 66"/>
                <a:gd name="T2" fmla="*/ 0 w 106"/>
                <a:gd name="T3" fmla="*/ 2147483647 h 66"/>
                <a:gd name="T4" fmla="*/ 2147483647 w 106"/>
                <a:gd name="T5" fmla="*/ 0 h 66"/>
                <a:gd name="T6" fmla="*/ 2147483647 w 106"/>
                <a:gd name="T7" fmla="*/ 2147483647 h 66"/>
                <a:gd name="T8" fmla="*/ 2147483647 w 106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59" name="Freeform 144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0" name="Freeform 145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1" name="Freeform 146"/>
            <p:cNvSpPr>
              <a:spLocks noChangeArrowheads="1"/>
            </p:cNvSpPr>
            <p:nvPr/>
          </p:nvSpPr>
          <p:spPr bwMode="auto">
            <a:xfrm>
              <a:off x="797925" y="177171"/>
              <a:ext cx="1032840" cy="948848"/>
            </a:xfrm>
            <a:custGeom>
              <a:avLst/>
              <a:gdLst>
                <a:gd name="T0" fmla="*/ 2147483647 w 333"/>
                <a:gd name="T1" fmla="*/ 0 h 306"/>
                <a:gd name="T2" fmla="*/ 0 w 333"/>
                <a:gd name="T3" fmla="*/ 2147483647 h 306"/>
                <a:gd name="T4" fmla="*/ 2147483647 w 333"/>
                <a:gd name="T5" fmla="*/ 2147483647 h 306"/>
                <a:gd name="T6" fmla="*/ 2147483647 w 333"/>
                <a:gd name="T7" fmla="*/ 2147483647 h 306"/>
                <a:gd name="T8" fmla="*/ 2147483647 w 333"/>
                <a:gd name="T9" fmla="*/ 2147483647 h 306"/>
                <a:gd name="T10" fmla="*/ 2147483647 w 333"/>
                <a:gd name="T11" fmla="*/ 2147483647 h 306"/>
                <a:gd name="T12" fmla="*/ 2147483647 w 333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3" h="306">
                  <a:moveTo>
                    <a:pt x="23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9" y="305"/>
                    <a:pt x="104" y="306"/>
                    <a:pt x="108" y="304"/>
                  </a:cubicBezTo>
                  <a:cubicBezTo>
                    <a:pt x="328" y="167"/>
                    <a:pt x="328" y="167"/>
                    <a:pt x="328" y="167"/>
                  </a:cubicBezTo>
                  <a:cubicBezTo>
                    <a:pt x="332" y="165"/>
                    <a:pt x="333" y="160"/>
                    <a:pt x="331" y="155"/>
                  </a:cubicBezTo>
                  <a:cubicBezTo>
                    <a:pt x="234" y="0"/>
                    <a:pt x="234" y="0"/>
                    <a:pt x="234" y="0"/>
                  </a:cubicBezTo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2" name="Freeform 147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2147483647 w 501"/>
                <a:gd name="T1" fmla="*/ 2147483647 h 314"/>
                <a:gd name="T2" fmla="*/ 2147483647 w 501"/>
                <a:gd name="T3" fmla="*/ 2147483647 h 314"/>
                <a:gd name="T4" fmla="*/ 2147483647 w 501"/>
                <a:gd name="T5" fmla="*/ 0 h 314"/>
                <a:gd name="T6" fmla="*/ 0 w 501"/>
                <a:gd name="T7" fmla="*/ 2147483647 h 314"/>
                <a:gd name="T8" fmla="*/ 2147483647 w 501"/>
                <a:gd name="T9" fmla="*/ 2147483647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3" name="Freeform 148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2147483647 w 501"/>
                <a:gd name="T1" fmla="*/ 2147483647 h 314"/>
                <a:gd name="T2" fmla="*/ 2147483647 w 501"/>
                <a:gd name="T3" fmla="*/ 2147483647 h 314"/>
                <a:gd name="T4" fmla="*/ 2147483647 w 501"/>
                <a:gd name="T5" fmla="*/ 0 h 314"/>
                <a:gd name="T6" fmla="*/ 0 w 501"/>
                <a:gd name="T7" fmla="*/ 2147483647 h 314"/>
                <a:gd name="T8" fmla="*/ 2147483647 w 501"/>
                <a:gd name="T9" fmla="*/ 2147483647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4" name="Freeform 149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5" name="Freeform 150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6" name="Freeform 151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7" name="Freeform 152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8" name="Freeform 153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2147483647 w 501"/>
                <a:gd name="T1" fmla="*/ 2147483647 h 315"/>
                <a:gd name="T2" fmla="*/ 2147483647 w 501"/>
                <a:gd name="T3" fmla="*/ 2147483647 h 315"/>
                <a:gd name="T4" fmla="*/ 2147483647 w 501"/>
                <a:gd name="T5" fmla="*/ 0 h 315"/>
                <a:gd name="T6" fmla="*/ 0 w 501"/>
                <a:gd name="T7" fmla="*/ 2147483647 h 315"/>
                <a:gd name="T8" fmla="*/ 2147483647 w 501"/>
                <a:gd name="T9" fmla="*/ 2147483647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69" name="Freeform 154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2147483647 w 501"/>
                <a:gd name="T1" fmla="*/ 2147483647 h 315"/>
                <a:gd name="T2" fmla="*/ 2147483647 w 501"/>
                <a:gd name="T3" fmla="*/ 2147483647 h 315"/>
                <a:gd name="T4" fmla="*/ 2147483647 w 501"/>
                <a:gd name="T5" fmla="*/ 0 h 315"/>
                <a:gd name="T6" fmla="*/ 0 w 501"/>
                <a:gd name="T7" fmla="*/ 2147483647 h 315"/>
                <a:gd name="T8" fmla="*/ 2147483647 w 501"/>
                <a:gd name="T9" fmla="*/ 2147483647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0" name="Freeform 155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2147483647 h 95"/>
                <a:gd name="T2" fmla="*/ 2147483647 w 63"/>
                <a:gd name="T3" fmla="*/ 2147483647 h 95"/>
                <a:gd name="T4" fmla="*/ 2147483647 w 63"/>
                <a:gd name="T5" fmla="*/ 2147483647 h 95"/>
                <a:gd name="T6" fmla="*/ 2147483647 w 63"/>
                <a:gd name="T7" fmla="*/ 0 h 95"/>
                <a:gd name="T8" fmla="*/ 0 w 63"/>
                <a:gd name="T9" fmla="*/ 2147483647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1" name="Freeform 156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2147483647 h 95"/>
                <a:gd name="T2" fmla="*/ 2147483647 w 63"/>
                <a:gd name="T3" fmla="*/ 2147483647 h 95"/>
                <a:gd name="T4" fmla="*/ 2147483647 w 63"/>
                <a:gd name="T5" fmla="*/ 2147483647 h 95"/>
                <a:gd name="T6" fmla="*/ 2147483647 w 63"/>
                <a:gd name="T7" fmla="*/ 0 h 95"/>
                <a:gd name="T8" fmla="*/ 0 w 63"/>
                <a:gd name="T9" fmla="*/ 2147483647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2" name="Freeform 157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2147483647 h 94"/>
                <a:gd name="T2" fmla="*/ 2147483647 w 64"/>
                <a:gd name="T3" fmla="*/ 2147483647 h 94"/>
                <a:gd name="T4" fmla="*/ 2147483647 w 64"/>
                <a:gd name="T5" fmla="*/ 2147483647 h 94"/>
                <a:gd name="T6" fmla="*/ 2147483647 w 64"/>
                <a:gd name="T7" fmla="*/ 0 h 94"/>
                <a:gd name="T8" fmla="*/ 0 w 64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3" name="Freeform 158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2147483647 h 94"/>
                <a:gd name="T2" fmla="*/ 2147483647 w 64"/>
                <a:gd name="T3" fmla="*/ 2147483647 h 94"/>
                <a:gd name="T4" fmla="*/ 2147483647 w 64"/>
                <a:gd name="T5" fmla="*/ 2147483647 h 94"/>
                <a:gd name="T6" fmla="*/ 2147483647 w 6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4" name="Freeform 160"/>
            <p:cNvSpPr>
              <a:spLocks noEditPoints="1" noChangeArrowheads="1"/>
            </p:cNvSpPr>
            <p:nvPr/>
          </p:nvSpPr>
          <p:spPr bwMode="auto">
            <a:xfrm>
              <a:off x="986907" y="3937"/>
              <a:ext cx="471143" cy="164047"/>
            </a:xfrm>
            <a:custGeom>
              <a:avLst/>
              <a:gdLst>
                <a:gd name="T0" fmla="*/ 2147483647 w 152"/>
                <a:gd name="T1" fmla="*/ 2147483647 h 53"/>
                <a:gd name="T2" fmla="*/ 2147483647 w 152"/>
                <a:gd name="T3" fmla="*/ 2147483647 h 53"/>
                <a:gd name="T4" fmla="*/ 2147483647 w 152"/>
                <a:gd name="T5" fmla="*/ 2147483647 h 53"/>
                <a:gd name="T6" fmla="*/ 2147483647 w 152"/>
                <a:gd name="T7" fmla="*/ 2147483647 h 53"/>
                <a:gd name="T8" fmla="*/ 2147483647 w 152"/>
                <a:gd name="T9" fmla="*/ 2147483647 h 53"/>
                <a:gd name="T10" fmla="*/ 2147483647 w 152"/>
                <a:gd name="T11" fmla="*/ 2147483647 h 53"/>
                <a:gd name="T12" fmla="*/ 2147483647 w 152"/>
                <a:gd name="T13" fmla="*/ 2147483647 h 53"/>
                <a:gd name="T14" fmla="*/ 2147483647 w 152"/>
                <a:gd name="T15" fmla="*/ 2147483647 h 53"/>
                <a:gd name="T16" fmla="*/ 2147483647 w 152"/>
                <a:gd name="T17" fmla="*/ 2147483647 h 53"/>
                <a:gd name="T18" fmla="*/ 2147483647 w 152"/>
                <a:gd name="T19" fmla="*/ 2147483647 h 53"/>
                <a:gd name="T20" fmla="*/ 2147483647 w 152"/>
                <a:gd name="T21" fmla="*/ 2147483647 h 53"/>
                <a:gd name="T22" fmla="*/ 2147483647 w 152"/>
                <a:gd name="T23" fmla="*/ 2147483647 h 53"/>
                <a:gd name="T24" fmla="*/ 2147483647 w 152"/>
                <a:gd name="T25" fmla="*/ 0 h 53"/>
                <a:gd name="T26" fmla="*/ 2147483647 w 152"/>
                <a:gd name="T27" fmla="*/ 2147483647 h 53"/>
                <a:gd name="T28" fmla="*/ 2147483647 w 152"/>
                <a:gd name="T29" fmla="*/ 2147483647 h 53"/>
                <a:gd name="T30" fmla="*/ 2147483647 w 152"/>
                <a:gd name="T31" fmla="*/ 2147483647 h 53"/>
                <a:gd name="T32" fmla="*/ 2147483647 w 152"/>
                <a:gd name="T33" fmla="*/ 2147483647 h 53"/>
                <a:gd name="T34" fmla="*/ 2147483647 w 152"/>
                <a:gd name="T35" fmla="*/ 2147483647 h 53"/>
                <a:gd name="T36" fmla="*/ 2147483647 w 152"/>
                <a:gd name="T37" fmla="*/ 2147483647 h 53"/>
                <a:gd name="T38" fmla="*/ 2147483647 w 152"/>
                <a:gd name="T39" fmla="*/ 2147483647 h 53"/>
                <a:gd name="T40" fmla="*/ 2147483647 w 152"/>
                <a:gd name="T41" fmla="*/ 2147483647 h 53"/>
                <a:gd name="T42" fmla="*/ 2147483647 w 152"/>
                <a:gd name="T43" fmla="*/ 2147483647 h 53"/>
                <a:gd name="T44" fmla="*/ 2147483647 w 152"/>
                <a:gd name="T45" fmla="*/ 2147483647 h 53"/>
                <a:gd name="T46" fmla="*/ 2147483647 w 152"/>
                <a:gd name="T47" fmla="*/ 2147483647 h 53"/>
                <a:gd name="T48" fmla="*/ 2147483647 w 152"/>
                <a:gd name="T49" fmla="*/ 2147483647 h 53"/>
                <a:gd name="T50" fmla="*/ 2147483647 w 152"/>
                <a:gd name="T51" fmla="*/ 2147483647 h 53"/>
                <a:gd name="T52" fmla="*/ 2147483647 w 152"/>
                <a:gd name="T53" fmla="*/ 2147483647 h 53"/>
                <a:gd name="T54" fmla="*/ 0 w 152"/>
                <a:gd name="T55" fmla="*/ 2147483647 h 53"/>
                <a:gd name="T56" fmla="*/ 0 w 152"/>
                <a:gd name="T57" fmla="*/ 2147483647 h 53"/>
                <a:gd name="T58" fmla="*/ 2147483647 w 152"/>
                <a:gd name="T59" fmla="*/ 2147483647 h 53"/>
                <a:gd name="T60" fmla="*/ 2147483647 w 152"/>
                <a:gd name="T61" fmla="*/ 2147483647 h 53"/>
                <a:gd name="T62" fmla="*/ 2147483647 w 152"/>
                <a:gd name="T63" fmla="*/ 2147483647 h 53"/>
                <a:gd name="T64" fmla="*/ 2147483647 w 152"/>
                <a:gd name="T65" fmla="*/ 2147483647 h 53"/>
                <a:gd name="T66" fmla="*/ 2147483647 w 152"/>
                <a:gd name="T67" fmla="*/ 2147483647 h 53"/>
                <a:gd name="T68" fmla="*/ 2147483647 w 152"/>
                <a:gd name="T69" fmla="*/ 2147483647 h 53"/>
                <a:gd name="T70" fmla="*/ 2147483647 w 152"/>
                <a:gd name="T71" fmla="*/ 2147483647 h 53"/>
                <a:gd name="T72" fmla="*/ 2147483647 w 152"/>
                <a:gd name="T73" fmla="*/ 2147483647 h 53"/>
                <a:gd name="T74" fmla="*/ 2147483647 w 152"/>
                <a:gd name="T75" fmla="*/ 2147483647 h 53"/>
                <a:gd name="T76" fmla="*/ 2147483647 w 152"/>
                <a:gd name="T77" fmla="*/ 0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2" h="53">
                  <a:moveTo>
                    <a:pt x="92" y="11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2" y="11"/>
                    <a:pt x="92" y="11"/>
                    <a:pt x="92" y="11"/>
                  </a:cubicBezTo>
                  <a:moveTo>
                    <a:pt x="132" y="3"/>
                  </a:moveTo>
                  <a:cubicBezTo>
                    <a:pt x="132" y="3"/>
                    <a:pt x="132" y="3"/>
                    <a:pt x="132" y="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32" y="3"/>
                    <a:pt x="132" y="3"/>
                    <a:pt x="132" y="3"/>
                  </a:cubicBezTo>
                  <a:moveTo>
                    <a:pt x="147" y="0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3"/>
                    <a:pt x="15" y="47"/>
                    <a:pt x="18" y="5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3"/>
                    <a:pt x="20" y="5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5" name="Freeform 161"/>
            <p:cNvSpPr>
              <a:spLocks noChangeArrowheads="1"/>
            </p:cNvSpPr>
            <p:nvPr/>
          </p:nvSpPr>
          <p:spPr bwMode="auto">
            <a:xfrm>
              <a:off x="986907" y="86617"/>
              <a:ext cx="34122" cy="34122"/>
            </a:xfrm>
            <a:custGeom>
              <a:avLst/>
              <a:gdLst>
                <a:gd name="T0" fmla="*/ 2147483647 w 11"/>
                <a:gd name="T1" fmla="*/ 0 h 11"/>
                <a:gd name="T2" fmla="*/ 0 w 11"/>
                <a:gd name="T3" fmla="*/ 2147483647 h 11"/>
                <a:gd name="T4" fmla="*/ 2147483647 w 11"/>
                <a:gd name="T5" fmla="*/ 2147483647 h 11"/>
                <a:gd name="T6" fmla="*/ 2147483647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5"/>
                    <a:pt x="6" y="8"/>
                    <a:pt x="8" y="1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6" name="Freeform 162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2147483647 w 34"/>
                <a:gd name="T1" fmla="*/ 0 h 33"/>
                <a:gd name="T2" fmla="*/ 2147483647 w 34"/>
                <a:gd name="T3" fmla="*/ 2147483647 h 33"/>
                <a:gd name="T4" fmla="*/ 0 w 34"/>
                <a:gd name="T5" fmla="*/ 2147483647 h 33"/>
                <a:gd name="T6" fmla="*/ 2147483647 w 34"/>
                <a:gd name="T7" fmla="*/ 2147483647 h 33"/>
                <a:gd name="T8" fmla="*/ 2147483647 w 34"/>
                <a:gd name="T9" fmla="*/ 2147483647 h 33"/>
                <a:gd name="T10" fmla="*/ 2147483647 w 34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33">
                  <a:moveTo>
                    <a:pt x="34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7" name="Freeform 163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8" name="Freeform 164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79" name="Freeform 165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0" name="Freeform 166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1" name="Freeform 168"/>
            <p:cNvSpPr>
              <a:spLocks noEditPoints="1" noChangeArrowheads="1"/>
            </p:cNvSpPr>
            <p:nvPr/>
          </p:nvSpPr>
          <p:spPr bwMode="auto">
            <a:xfrm>
              <a:off x="1139143" y="90554"/>
              <a:ext cx="377964" cy="282161"/>
            </a:xfrm>
            <a:custGeom>
              <a:avLst/>
              <a:gdLst>
                <a:gd name="T0" fmla="*/ 2147483647 w 122"/>
                <a:gd name="T1" fmla="*/ 2147483647 h 91"/>
                <a:gd name="T2" fmla="*/ 2147483647 w 122"/>
                <a:gd name="T3" fmla="*/ 2147483647 h 91"/>
                <a:gd name="T4" fmla="*/ 2147483647 w 122"/>
                <a:gd name="T5" fmla="*/ 2147483647 h 91"/>
                <a:gd name="T6" fmla="*/ 2147483647 w 122"/>
                <a:gd name="T7" fmla="*/ 2147483647 h 91"/>
                <a:gd name="T8" fmla="*/ 2147483647 w 122"/>
                <a:gd name="T9" fmla="*/ 2147483647 h 91"/>
                <a:gd name="T10" fmla="*/ 2147483647 w 122"/>
                <a:gd name="T11" fmla="*/ 2147483647 h 91"/>
                <a:gd name="T12" fmla="*/ 2147483647 w 122"/>
                <a:gd name="T13" fmla="*/ 2147483647 h 91"/>
                <a:gd name="T14" fmla="*/ 2147483647 w 122"/>
                <a:gd name="T15" fmla="*/ 2147483647 h 91"/>
                <a:gd name="T16" fmla="*/ 2147483647 w 122"/>
                <a:gd name="T17" fmla="*/ 2147483647 h 91"/>
                <a:gd name="T18" fmla="*/ 2147483647 w 122"/>
                <a:gd name="T19" fmla="*/ 2147483647 h 91"/>
                <a:gd name="T20" fmla="*/ 2147483647 w 122"/>
                <a:gd name="T21" fmla="*/ 0 h 91"/>
                <a:gd name="T22" fmla="*/ 2147483647 w 122"/>
                <a:gd name="T23" fmla="*/ 2147483647 h 91"/>
                <a:gd name="T24" fmla="*/ 2147483647 w 122"/>
                <a:gd name="T25" fmla="*/ 2147483647 h 91"/>
                <a:gd name="T26" fmla="*/ 2147483647 w 122"/>
                <a:gd name="T27" fmla="*/ 2147483647 h 91"/>
                <a:gd name="T28" fmla="*/ 2147483647 w 122"/>
                <a:gd name="T29" fmla="*/ 2147483647 h 91"/>
                <a:gd name="T30" fmla="*/ 2147483647 w 122"/>
                <a:gd name="T31" fmla="*/ 2147483647 h 91"/>
                <a:gd name="T32" fmla="*/ 2147483647 w 122"/>
                <a:gd name="T33" fmla="*/ 2147483647 h 91"/>
                <a:gd name="T34" fmla="*/ 2147483647 w 122"/>
                <a:gd name="T35" fmla="*/ 2147483647 h 91"/>
                <a:gd name="T36" fmla="*/ 2147483647 w 122"/>
                <a:gd name="T37" fmla="*/ 2147483647 h 91"/>
                <a:gd name="T38" fmla="*/ 2147483647 w 122"/>
                <a:gd name="T39" fmla="*/ 2147483647 h 91"/>
                <a:gd name="T40" fmla="*/ 2147483647 w 122"/>
                <a:gd name="T41" fmla="*/ 2147483647 h 91"/>
                <a:gd name="T42" fmla="*/ 0 w 122"/>
                <a:gd name="T43" fmla="*/ 2147483647 h 91"/>
                <a:gd name="T44" fmla="*/ 0 w 122"/>
                <a:gd name="T45" fmla="*/ 2147483647 h 91"/>
                <a:gd name="T46" fmla="*/ 2147483647 w 122"/>
                <a:gd name="T47" fmla="*/ 2147483647 h 91"/>
                <a:gd name="T48" fmla="*/ 2147483647 w 122"/>
                <a:gd name="T49" fmla="*/ 2147483647 h 91"/>
                <a:gd name="T50" fmla="*/ 2147483647 w 122"/>
                <a:gd name="T51" fmla="*/ 2147483647 h 91"/>
                <a:gd name="T52" fmla="*/ 2147483647 w 122"/>
                <a:gd name="T53" fmla="*/ 2147483647 h 91"/>
                <a:gd name="T54" fmla="*/ 2147483647 w 122"/>
                <a:gd name="T55" fmla="*/ 2147483647 h 91"/>
                <a:gd name="T56" fmla="*/ 2147483647 w 122"/>
                <a:gd name="T57" fmla="*/ 2147483647 h 91"/>
                <a:gd name="T58" fmla="*/ 2147483647 w 122"/>
                <a:gd name="T59" fmla="*/ 0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2" h="91">
                  <a:moveTo>
                    <a:pt x="51" y="66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1" y="66"/>
                    <a:pt x="51" y="66"/>
                    <a:pt x="51" y="66"/>
                  </a:cubicBezTo>
                  <a:moveTo>
                    <a:pt x="88" y="44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88" y="44"/>
                    <a:pt x="88" y="44"/>
                    <a:pt x="88" y="44"/>
                  </a:cubicBezTo>
                  <a:moveTo>
                    <a:pt x="107" y="0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4" y="87"/>
                    <a:pt x="15" y="89"/>
                    <a:pt x="16" y="9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2" name="Freeform 169"/>
            <p:cNvSpPr>
              <a:spLocks noChangeArrowheads="1"/>
            </p:cNvSpPr>
            <p:nvPr/>
          </p:nvSpPr>
          <p:spPr bwMode="auto">
            <a:xfrm>
              <a:off x="1139143" y="272974"/>
              <a:ext cx="120739" cy="90554"/>
            </a:xfrm>
            <a:custGeom>
              <a:avLst/>
              <a:gdLst>
                <a:gd name="T0" fmla="*/ 2147483647 w 39"/>
                <a:gd name="T1" fmla="*/ 0 h 29"/>
                <a:gd name="T2" fmla="*/ 0 w 39"/>
                <a:gd name="T3" fmla="*/ 2147483647 h 29"/>
                <a:gd name="T4" fmla="*/ 2147483647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" h="29">
                  <a:moveTo>
                    <a:pt x="1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4"/>
                    <a:pt x="8" y="21"/>
                    <a:pt x="12" y="27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3" name="Freeform 170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2147483647 w 106"/>
                <a:gd name="T1" fmla="*/ 0 h 66"/>
                <a:gd name="T2" fmla="*/ 0 w 106"/>
                <a:gd name="T3" fmla="*/ 2147483647 h 66"/>
                <a:gd name="T4" fmla="*/ 2147483647 w 106"/>
                <a:gd name="T5" fmla="*/ 2147483647 h 66"/>
                <a:gd name="T6" fmla="*/ 2147483647 w 106"/>
                <a:gd name="T7" fmla="*/ 2147483647 h 66"/>
                <a:gd name="T8" fmla="*/ 2147483647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4" name="Freeform 171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2147483647 w 106"/>
                <a:gd name="T1" fmla="*/ 0 h 66"/>
                <a:gd name="T2" fmla="*/ 0 w 106"/>
                <a:gd name="T3" fmla="*/ 2147483647 h 66"/>
                <a:gd name="T4" fmla="*/ 2147483647 w 106"/>
                <a:gd name="T5" fmla="*/ 2147483647 h 66"/>
                <a:gd name="T6" fmla="*/ 2147483647 w 106"/>
                <a:gd name="T7" fmla="*/ 2147483647 h 66"/>
                <a:gd name="T8" fmla="*/ 2147483647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5" name="Freeform 172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2147483647 w 111"/>
                <a:gd name="T1" fmla="*/ 0 h 69"/>
                <a:gd name="T2" fmla="*/ 0 w 111"/>
                <a:gd name="T3" fmla="*/ 2147483647 h 69"/>
                <a:gd name="T4" fmla="*/ 2147483647 w 111"/>
                <a:gd name="T5" fmla="*/ 2147483647 h 69"/>
                <a:gd name="T6" fmla="*/ 2147483647 w 111"/>
                <a:gd name="T7" fmla="*/ 2147483647 h 69"/>
                <a:gd name="T8" fmla="*/ 2147483647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6" name="Freeform 173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2147483647 w 111"/>
                <a:gd name="T1" fmla="*/ 0 h 69"/>
                <a:gd name="T2" fmla="*/ 0 w 111"/>
                <a:gd name="T3" fmla="*/ 2147483647 h 69"/>
                <a:gd name="T4" fmla="*/ 2147483647 w 111"/>
                <a:gd name="T5" fmla="*/ 2147483647 h 69"/>
                <a:gd name="T6" fmla="*/ 2147483647 w 111"/>
                <a:gd name="T7" fmla="*/ 2147483647 h 69"/>
                <a:gd name="T8" fmla="*/ 2147483647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7" name="Freeform 175"/>
            <p:cNvSpPr>
              <a:spLocks noEditPoints="1" noChangeArrowheads="1"/>
            </p:cNvSpPr>
            <p:nvPr/>
          </p:nvSpPr>
          <p:spPr bwMode="auto">
            <a:xfrm>
              <a:off x="1194263" y="177171"/>
              <a:ext cx="636503" cy="709996"/>
            </a:xfrm>
            <a:custGeom>
              <a:avLst/>
              <a:gdLst>
                <a:gd name="T0" fmla="*/ 2147483647 w 205"/>
                <a:gd name="T1" fmla="*/ 2147483647 h 229"/>
                <a:gd name="T2" fmla="*/ 2147483647 w 205"/>
                <a:gd name="T3" fmla="*/ 2147483647 h 229"/>
                <a:gd name="T4" fmla="*/ 2147483647 w 205"/>
                <a:gd name="T5" fmla="*/ 2147483647 h 229"/>
                <a:gd name="T6" fmla="*/ 2147483647 w 205"/>
                <a:gd name="T7" fmla="*/ 2147483647 h 229"/>
                <a:gd name="T8" fmla="*/ 2147483647 w 205"/>
                <a:gd name="T9" fmla="*/ 2147483647 h 229"/>
                <a:gd name="T10" fmla="*/ 2147483647 w 205"/>
                <a:gd name="T11" fmla="*/ 0 h 229"/>
                <a:gd name="T12" fmla="*/ 0 w 205"/>
                <a:gd name="T13" fmla="*/ 2147483647 h 229"/>
                <a:gd name="T14" fmla="*/ 2147483647 w 205"/>
                <a:gd name="T15" fmla="*/ 2147483647 h 229"/>
                <a:gd name="T16" fmla="*/ 2147483647 w 205"/>
                <a:gd name="T17" fmla="*/ 2147483647 h 229"/>
                <a:gd name="T18" fmla="*/ 2147483647 w 205"/>
                <a:gd name="T19" fmla="*/ 2147483647 h 229"/>
                <a:gd name="T20" fmla="*/ 2147483647 w 205"/>
                <a:gd name="T21" fmla="*/ 2147483647 h 229"/>
                <a:gd name="T22" fmla="*/ 2147483647 w 205"/>
                <a:gd name="T23" fmla="*/ 2147483647 h 229"/>
                <a:gd name="T24" fmla="*/ 2147483647 w 205"/>
                <a:gd name="T25" fmla="*/ 2147483647 h 229"/>
                <a:gd name="T26" fmla="*/ 2147483647 w 205"/>
                <a:gd name="T27" fmla="*/ 2147483647 h 229"/>
                <a:gd name="T28" fmla="*/ 2147483647 w 205"/>
                <a:gd name="T29" fmla="*/ 2147483647 h 229"/>
                <a:gd name="T30" fmla="*/ 2147483647 w 205"/>
                <a:gd name="T31" fmla="*/ 2147483647 h 229"/>
                <a:gd name="T32" fmla="*/ 2147483647 w 205"/>
                <a:gd name="T33" fmla="*/ 2147483647 h 229"/>
                <a:gd name="T34" fmla="*/ 2147483647 w 205"/>
                <a:gd name="T35" fmla="*/ 2147483647 h 229"/>
                <a:gd name="T36" fmla="*/ 2147483647 w 205"/>
                <a:gd name="T37" fmla="*/ 2147483647 h 229"/>
                <a:gd name="T38" fmla="*/ 2147483647 w 205"/>
                <a:gd name="T39" fmla="*/ 2147483647 h 229"/>
                <a:gd name="T40" fmla="*/ 2147483647 w 205"/>
                <a:gd name="T41" fmla="*/ 2147483647 h 229"/>
                <a:gd name="T42" fmla="*/ 2147483647 w 205"/>
                <a:gd name="T43" fmla="*/ 2147483647 h 229"/>
                <a:gd name="T44" fmla="*/ 2147483647 w 205"/>
                <a:gd name="T45" fmla="*/ 2147483647 h 229"/>
                <a:gd name="T46" fmla="*/ 2147483647 w 205"/>
                <a:gd name="T47" fmla="*/ 2147483647 h 229"/>
                <a:gd name="T48" fmla="*/ 2147483647 w 205"/>
                <a:gd name="T49" fmla="*/ 2147483647 h 229"/>
                <a:gd name="T50" fmla="*/ 2147483647 w 205"/>
                <a:gd name="T51" fmla="*/ 2147483647 h 229"/>
                <a:gd name="T52" fmla="*/ 2147483647 w 205"/>
                <a:gd name="T53" fmla="*/ 2147483647 h 229"/>
                <a:gd name="T54" fmla="*/ 2147483647 w 205"/>
                <a:gd name="T55" fmla="*/ 0 h 2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05" h="229">
                  <a:moveTo>
                    <a:pt x="40" y="8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8" y="108"/>
                    <a:pt x="36" y="119"/>
                    <a:pt x="43" y="13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40" y="85"/>
                    <a:pt x="40" y="85"/>
                    <a:pt x="40" y="85"/>
                  </a:cubicBezTo>
                  <a:moveTo>
                    <a:pt x="10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3" y="72"/>
                    <a:pt x="7" y="77"/>
                    <a:pt x="11" y="83"/>
                  </a:cubicBezTo>
                  <a:cubicBezTo>
                    <a:pt x="13" y="86"/>
                    <a:pt x="16" y="90"/>
                    <a:pt x="18" y="94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56" y="149"/>
                    <a:pt x="67" y="166"/>
                    <a:pt x="77" y="18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81" y="190"/>
                    <a:pt x="83" y="194"/>
                    <a:pt x="86" y="199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92" y="211"/>
                    <a:pt x="96" y="220"/>
                    <a:pt x="100" y="229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4" y="165"/>
                    <a:pt x="205" y="160"/>
                    <a:pt x="203" y="15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8" name="Freeform 176"/>
            <p:cNvSpPr>
              <a:spLocks noChangeArrowheads="1"/>
            </p:cNvSpPr>
            <p:nvPr/>
          </p:nvSpPr>
          <p:spPr bwMode="auto">
            <a:xfrm>
              <a:off x="1250695" y="286098"/>
              <a:ext cx="300534" cy="191607"/>
            </a:xfrm>
            <a:custGeom>
              <a:avLst/>
              <a:gdLst>
                <a:gd name="T0" fmla="*/ 2147483647 w 97"/>
                <a:gd name="T1" fmla="*/ 0 h 62"/>
                <a:gd name="T2" fmla="*/ 0 w 97"/>
                <a:gd name="T3" fmla="*/ 2147483647 h 62"/>
                <a:gd name="T4" fmla="*/ 2147483647 w 97"/>
                <a:gd name="T5" fmla="*/ 2147483647 h 62"/>
                <a:gd name="T6" fmla="*/ 2147483647 w 97"/>
                <a:gd name="T7" fmla="*/ 2147483647 h 62"/>
                <a:gd name="T8" fmla="*/ 2147483647 w 97"/>
                <a:gd name="T9" fmla="*/ 2147483647 h 62"/>
                <a:gd name="T10" fmla="*/ 2147483647 w 97"/>
                <a:gd name="T11" fmla="*/ 2147483647 h 62"/>
                <a:gd name="T12" fmla="*/ 2147483647 w 97"/>
                <a:gd name="T13" fmla="*/ 2147483647 h 62"/>
                <a:gd name="T14" fmla="*/ 2147483647 w 97"/>
                <a:gd name="T15" fmla="*/ 2147483647 h 62"/>
                <a:gd name="T16" fmla="*/ 2147483647 w 97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62">
                  <a:moveTo>
                    <a:pt x="9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1"/>
                    <a:pt x="2" y="6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89" name="Freeform 177"/>
            <p:cNvSpPr>
              <a:spLocks noChangeArrowheads="1"/>
            </p:cNvSpPr>
            <p:nvPr/>
          </p:nvSpPr>
          <p:spPr bwMode="auto">
            <a:xfrm>
              <a:off x="1328125" y="400275"/>
              <a:ext cx="297909" cy="192919"/>
            </a:xfrm>
            <a:custGeom>
              <a:avLst/>
              <a:gdLst>
                <a:gd name="T0" fmla="*/ 2147483647 w 96"/>
                <a:gd name="T1" fmla="*/ 0 h 62"/>
                <a:gd name="T2" fmla="*/ 2147483647 w 96"/>
                <a:gd name="T3" fmla="*/ 2147483647 h 62"/>
                <a:gd name="T4" fmla="*/ 2147483647 w 96"/>
                <a:gd name="T5" fmla="*/ 2147483647 h 62"/>
                <a:gd name="T6" fmla="*/ 2147483647 w 96"/>
                <a:gd name="T7" fmla="*/ 2147483647 h 62"/>
                <a:gd name="T8" fmla="*/ 2147483647 w 96"/>
                <a:gd name="T9" fmla="*/ 2147483647 h 62"/>
                <a:gd name="T10" fmla="*/ 0 w 96"/>
                <a:gd name="T11" fmla="*/ 2147483647 h 62"/>
                <a:gd name="T12" fmla="*/ 2147483647 w 96"/>
                <a:gd name="T13" fmla="*/ 2147483647 h 62"/>
                <a:gd name="T14" fmla="*/ 2147483647 w 96"/>
                <a:gd name="T15" fmla="*/ 2147483647 h 62"/>
                <a:gd name="T16" fmla="*/ 2147483647 w 9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62">
                  <a:moveTo>
                    <a:pt x="94" y="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2" y="60"/>
                    <a:pt x="3" y="62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0" name="Freeform 178"/>
            <p:cNvSpPr>
              <a:spLocks noChangeArrowheads="1"/>
            </p:cNvSpPr>
            <p:nvPr/>
          </p:nvSpPr>
          <p:spPr bwMode="auto">
            <a:xfrm>
              <a:off x="1433115" y="570884"/>
              <a:ext cx="279536" cy="183733"/>
            </a:xfrm>
            <a:custGeom>
              <a:avLst/>
              <a:gdLst>
                <a:gd name="T0" fmla="*/ 2147483647 w 90"/>
                <a:gd name="T1" fmla="*/ 0 h 59"/>
                <a:gd name="T2" fmla="*/ 0 w 90"/>
                <a:gd name="T3" fmla="*/ 2147483647 h 59"/>
                <a:gd name="T4" fmla="*/ 2147483647 w 90"/>
                <a:gd name="T5" fmla="*/ 2147483647 h 59"/>
                <a:gd name="T6" fmla="*/ 2147483647 w 90"/>
                <a:gd name="T7" fmla="*/ 2147483647 h 59"/>
                <a:gd name="T8" fmla="*/ 2147483647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59">
                  <a:moveTo>
                    <a:pt x="88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1" name="Freeform 179"/>
            <p:cNvSpPr>
              <a:spLocks noChangeArrowheads="1"/>
            </p:cNvSpPr>
            <p:nvPr/>
          </p:nvSpPr>
          <p:spPr bwMode="auto">
            <a:xfrm>
              <a:off x="1461987" y="623379"/>
              <a:ext cx="282161" cy="183733"/>
            </a:xfrm>
            <a:custGeom>
              <a:avLst/>
              <a:gdLst>
                <a:gd name="T0" fmla="*/ 2147483647 w 91"/>
                <a:gd name="T1" fmla="*/ 0 h 59"/>
                <a:gd name="T2" fmla="*/ 0 w 91"/>
                <a:gd name="T3" fmla="*/ 2147483647 h 59"/>
                <a:gd name="T4" fmla="*/ 2147483647 w 91"/>
                <a:gd name="T5" fmla="*/ 2147483647 h 59"/>
                <a:gd name="T6" fmla="*/ 2147483647 w 91"/>
                <a:gd name="T7" fmla="*/ 2147483647 h 59"/>
                <a:gd name="T8" fmla="*/ 2147483647 w 9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59">
                  <a:moveTo>
                    <a:pt x="89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2" name="Freeform 180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2147483647 w 63"/>
                <a:gd name="T1" fmla="*/ 0 h 95"/>
                <a:gd name="T2" fmla="*/ 0 w 63"/>
                <a:gd name="T3" fmla="*/ 2147483647 h 95"/>
                <a:gd name="T4" fmla="*/ 2147483647 w 63"/>
                <a:gd name="T5" fmla="*/ 2147483647 h 95"/>
                <a:gd name="T6" fmla="*/ 2147483647 w 63"/>
                <a:gd name="T7" fmla="*/ 2147483647 h 95"/>
                <a:gd name="T8" fmla="*/ 2147483647 w 63"/>
                <a:gd name="T9" fmla="*/ 2147483647 h 95"/>
                <a:gd name="T10" fmla="*/ 2147483647 w 63"/>
                <a:gd name="T11" fmla="*/ 2147483647 h 95"/>
                <a:gd name="T12" fmla="*/ 2147483647 w 63"/>
                <a:gd name="T13" fmla="*/ 2147483647 h 95"/>
                <a:gd name="T14" fmla="*/ 2147483647 w 63"/>
                <a:gd name="T15" fmla="*/ 2147483647 h 95"/>
                <a:gd name="T16" fmla="*/ 2147483647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3" name="Freeform 181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2147483647 w 63"/>
                <a:gd name="T1" fmla="*/ 0 h 95"/>
                <a:gd name="T2" fmla="*/ 0 w 63"/>
                <a:gd name="T3" fmla="*/ 2147483647 h 95"/>
                <a:gd name="T4" fmla="*/ 2147483647 w 63"/>
                <a:gd name="T5" fmla="*/ 2147483647 h 95"/>
                <a:gd name="T6" fmla="*/ 2147483647 w 63"/>
                <a:gd name="T7" fmla="*/ 2147483647 h 95"/>
                <a:gd name="T8" fmla="*/ 2147483647 w 63"/>
                <a:gd name="T9" fmla="*/ 2147483647 h 95"/>
                <a:gd name="T10" fmla="*/ 2147483647 w 63"/>
                <a:gd name="T11" fmla="*/ 2147483647 h 95"/>
                <a:gd name="T12" fmla="*/ 2147483647 w 63"/>
                <a:gd name="T13" fmla="*/ 2147483647 h 95"/>
                <a:gd name="T14" fmla="*/ 2147483647 w 63"/>
                <a:gd name="T15" fmla="*/ 2147483647 h 95"/>
                <a:gd name="T16" fmla="*/ 2147483647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4" name="Freeform 183"/>
            <p:cNvSpPr>
              <a:spLocks noChangeArrowheads="1"/>
            </p:cNvSpPr>
            <p:nvPr/>
          </p:nvSpPr>
          <p:spPr bwMode="auto">
            <a:xfrm>
              <a:off x="1011842" y="1477736"/>
              <a:ext cx="880605" cy="1116832"/>
            </a:xfrm>
            <a:custGeom>
              <a:avLst/>
              <a:gdLst>
                <a:gd name="T0" fmla="*/ 2147483647 w 671"/>
                <a:gd name="T1" fmla="*/ 2147483647 h 851"/>
                <a:gd name="T2" fmla="*/ 2147483647 w 671"/>
                <a:gd name="T3" fmla="*/ 2147483647 h 851"/>
                <a:gd name="T4" fmla="*/ 0 w 671"/>
                <a:gd name="T5" fmla="*/ 2147483647 h 851"/>
                <a:gd name="T6" fmla="*/ 2147483647 w 671"/>
                <a:gd name="T7" fmla="*/ 0 h 851"/>
                <a:gd name="T8" fmla="*/ 2147483647 w 671"/>
                <a:gd name="T9" fmla="*/ 2147483647 h 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851">
                  <a:moveTo>
                    <a:pt x="671" y="716"/>
                  </a:moveTo>
                  <a:lnTo>
                    <a:pt x="390" y="851"/>
                  </a:lnTo>
                  <a:lnTo>
                    <a:pt x="0" y="194"/>
                  </a:lnTo>
                  <a:lnTo>
                    <a:pt x="406" y="0"/>
                  </a:lnTo>
                  <a:lnTo>
                    <a:pt x="671" y="716"/>
                  </a:lnTo>
                  <a:close/>
                </a:path>
              </a:pathLst>
            </a:custGeom>
            <a:solidFill>
              <a:srgbClr val="3AA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5" name="Freeform 185"/>
            <p:cNvSpPr>
              <a:spLocks noChangeArrowheads="1"/>
            </p:cNvSpPr>
            <p:nvPr/>
          </p:nvSpPr>
          <p:spPr bwMode="auto">
            <a:xfrm>
              <a:off x="1114208" y="1635221"/>
              <a:ext cx="555135" cy="921288"/>
            </a:xfrm>
            <a:custGeom>
              <a:avLst/>
              <a:gdLst>
                <a:gd name="T0" fmla="*/ 2147483647 w 423"/>
                <a:gd name="T1" fmla="*/ 2147483647 h 702"/>
                <a:gd name="T2" fmla="*/ 2147483647 w 423"/>
                <a:gd name="T3" fmla="*/ 2147483647 h 702"/>
                <a:gd name="T4" fmla="*/ 2147483647 w 423"/>
                <a:gd name="T5" fmla="*/ 0 h 702"/>
                <a:gd name="T6" fmla="*/ 0 w 423"/>
                <a:gd name="T7" fmla="*/ 2147483647 h 702"/>
                <a:gd name="T8" fmla="*/ 2147483647 w 423"/>
                <a:gd name="T9" fmla="*/ 2147483647 h 7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3" h="702">
                  <a:moveTo>
                    <a:pt x="369" y="702"/>
                  </a:moveTo>
                  <a:lnTo>
                    <a:pt x="423" y="676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69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6" name="Freeform 186"/>
            <p:cNvSpPr>
              <a:spLocks noChangeArrowheads="1"/>
            </p:cNvSpPr>
            <p:nvPr/>
          </p:nvSpPr>
          <p:spPr bwMode="auto">
            <a:xfrm>
              <a:off x="1200825" y="1014467"/>
              <a:ext cx="402900" cy="602381"/>
            </a:xfrm>
            <a:custGeom>
              <a:avLst/>
              <a:gdLst>
                <a:gd name="T0" fmla="*/ 2147483647 w 130"/>
                <a:gd name="T1" fmla="*/ 2147483647 h 194"/>
                <a:gd name="T2" fmla="*/ 2147483647 w 130"/>
                <a:gd name="T3" fmla="*/ 2147483647 h 194"/>
                <a:gd name="T4" fmla="*/ 2147483647 w 130"/>
                <a:gd name="T5" fmla="*/ 2147483647 h 194"/>
                <a:gd name="T6" fmla="*/ 2147483647 w 130"/>
                <a:gd name="T7" fmla="*/ 2147483647 h 194"/>
                <a:gd name="T8" fmla="*/ 2147483647 w 130"/>
                <a:gd name="T9" fmla="*/ 0 h 194"/>
                <a:gd name="T10" fmla="*/ 2147483647 w 130"/>
                <a:gd name="T11" fmla="*/ 2147483647 h 194"/>
                <a:gd name="T12" fmla="*/ 2147483647 w 130"/>
                <a:gd name="T13" fmla="*/ 2147483647 h 194"/>
                <a:gd name="T14" fmla="*/ 2147483647 w 130"/>
                <a:gd name="T15" fmla="*/ 2147483647 h 194"/>
                <a:gd name="T16" fmla="*/ 2147483647 w 130"/>
                <a:gd name="T17" fmla="*/ 2147483647 h 1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0" h="194">
                  <a:moveTo>
                    <a:pt x="70" y="188"/>
                  </a:moveTo>
                  <a:cubicBezTo>
                    <a:pt x="57" y="194"/>
                    <a:pt x="57" y="194"/>
                    <a:pt x="57" y="194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0" y="74"/>
                    <a:pt x="8" y="55"/>
                    <a:pt x="35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21" y="64"/>
                    <a:pt x="16" y="76"/>
                    <a:pt x="25" y="94"/>
                  </a:cubicBezTo>
                  <a:cubicBezTo>
                    <a:pt x="70" y="188"/>
                    <a:pt x="70" y="188"/>
                    <a:pt x="70" y="188"/>
                  </a:cubicBezTo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7" name="Freeform 187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2147483647 w 359"/>
                <a:gd name="T1" fmla="*/ 2147483647 h 733"/>
                <a:gd name="T2" fmla="*/ 2147483647 w 359"/>
                <a:gd name="T3" fmla="*/ 2147483647 h 733"/>
                <a:gd name="T4" fmla="*/ 2147483647 w 359"/>
                <a:gd name="T5" fmla="*/ 0 h 733"/>
                <a:gd name="T6" fmla="*/ 0 w 359"/>
                <a:gd name="T7" fmla="*/ 2147483647 h 733"/>
                <a:gd name="T8" fmla="*/ 2147483647 w 359"/>
                <a:gd name="T9" fmla="*/ 2147483647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8" name="Freeform 188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2147483647 w 359"/>
                <a:gd name="T1" fmla="*/ 2147483647 h 733"/>
                <a:gd name="T2" fmla="*/ 2147483647 w 359"/>
                <a:gd name="T3" fmla="*/ 2147483647 h 733"/>
                <a:gd name="T4" fmla="*/ 2147483647 w 359"/>
                <a:gd name="T5" fmla="*/ 0 h 733"/>
                <a:gd name="T6" fmla="*/ 0 w 359"/>
                <a:gd name="T7" fmla="*/ 2147483647 h 733"/>
                <a:gd name="T8" fmla="*/ 2147483647 w 359"/>
                <a:gd name="T9" fmla="*/ 2147483647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99" name="Freeform 189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2147483647 w 513"/>
                <a:gd name="T1" fmla="*/ 0 h 256"/>
                <a:gd name="T2" fmla="*/ 0 w 513"/>
                <a:gd name="T3" fmla="*/ 2147483647 h 256"/>
                <a:gd name="T4" fmla="*/ 2147483647 w 513"/>
                <a:gd name="T5" fmla="*/ 2147483647 h 256"/>
                <a:gd name="T6" fmla="*/ 2147483647 w 513"/>
                <a:gd name="T7" fmla="*/ 2147483647 h 256"/>
                <a:gd name="T8" fmla="*/ 2147483647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0" name="Freeform 190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2147483647 w 513"/>
                <a:gd name="T1" fmla="*/ 0 h 256"/>
                <a:gd name="T2" fmla="*/ 0 w 513"/>
                <a:gd name="T3" fmla="*/ 2147483647 h 256"/>
                <a:gd name="T4" fmla="*/ 2147483647 w 513"/>
                <a:gd name="T5" fmla="*/ 2147483647 h 256"/>
                <a:gd name="T6" fmla="*/ 2147483647 w 513"/>
                <a:gd name="T7" fmla="*/ 2147483647 h 256"/>
                <a:gd name="T8" fmla="*/ 2147483647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1" name="Freeform 191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2147483647 w 513"/>
                <a:gd name="T1" fmla="*/ 2147483647 h 284"/>
                <a:gd name="T2" fmla="*/ 0 w 513"/>
                <a:gd name="T3" fmla="*/ 2147483647 h 284"/>
                <a:gd name="T4" fmla="*/ 0 w 513"/>
                <a:gd name="T5" fmla="*/ 2147483647 h 284"/>
                <a:gd name="T6" fmla="*/ 2147483647 w 513"/>
                <a:gd name="T7" fmla="*/ 0 h 284"/>
                <a:gd name="T8" fmla="*/ 2147483647 w 513"/>
                <a:gd name="T9" fmla="*/ 2147483647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2" name="Freeform 192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2147483647 w 513"/>
                <a:gd name="T1" fmla="*/ 2147483647 h 284"/>
                <a:gd name="T2" fmla="*/ 0 w 513"/>
                <a:gd name="T3" fmla="*/ 2147483647 h 284"/>
                <a:gd name="T4" fmla="*/ 0 w 513"/>
                <a:gd name="T5" fmla="*/ 2147483647 h 284"/>
                <a:gd name="T6" fmla="*/ 2147483647 w 513"/>
                <a:gd name="T7" fmla="*/ 0 h 284"/>
                <a:gd name="T8" fmla="*/ 2147483647 w 513"/>
                <a:gd name="T9" fmla="*/ 2147483647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3" name="Freeform 193"/>
            <p:cNvSpPr>
              <a:spLocks noChangeArrowheads="1"/>
            </p:cNvSpPr>
            <p:nvPr/>
          </p:nvSpPr>
          <p:spPr bwMode="auto">
            <a:xfrm>
              <a:off x="1216573" y="1725775"/>
              <a:ext cx="459332" cy="461957"/>
            </a:xfrm>
            <a:custGeom>
              <a:avLst/>
              <a:gdLst>
                <a:gd name="T0" fmla="*/ 2147483647 w 148"/>
                <a:gd name="T1" fmla="*/ 2147483647 h 149"/>
                <a:gd name="T2" fmla="*/ 2147483647 w 148"/>
                <a:gd name="T3" fmla="*/ 2147483647 h 149"/>
                <a:gd name="T4" fmla="*/ 2147483647 w 148"/>
                <a:gd name="T5" fmla="*/ 2147483647 h 149"/>
                <a:gd name="T6" fmla="*/ 2147483647 w 148"/>
                <a:gd name="T7" fmla="*/ 2147483647 h 149"/>
                <a:gd name="T8" fmla="*/ 2147483647 w 148"/>
                <a:gd name="T9" fmla="*/ 214748364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149">
                  <a:moveTo>
                    <a:pt x="133" y="46"/>
                  </a:moveTo>
                  <a:cubicBezTo>
                    <a:pt x="148" y="79"/>
                    <a:pt x="134" y="118"/>
                    <a:pt x="102" y="133"/>
                  </a:cubicBezTo>
                  <a:cubicBezTo>
                    <a:pt x="69" y="149"/>
                    <a:pt x="31" y="135"/>
                    <a:pt x="15" y="102"/>
                  </a:cubicBezTo>
                  <a:cubicBezTo>
                    <a:pt x="0" y="70"/>
                    <a:pt x="14" y="31"/>
                    <a:pt x="46" y="16"/>
                  </a:cubicBezTo>
                  <a:cubicBezTo>
                    <a:pt x="78" y="0"/>
                    <a:pt x="117" y="14"/>
                    <a:pt x="133" y="46"/>
                  </a:cubicBezTo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4" name="Freeform 194"/>
            <p:cNvSpPr>
              <a:spLocks noChangeArrowheads="1"/>
            </p:cNvSpPr>
            <p:nvPr/>
          </p:nvSpPr>
          <p:spPr bwMode="auto">
            <a:xfrm>
              <a:off x="1408180" y="1477736"/>
              <a:ext cx="385839" cy="669312"/>
            </a:xfrm>
            <a:custGeom>
              <a:avLst/>
              <a:gdLst>
                <a:gd name="T0" fmla="*/ 2147483647 w 124"/>
                <a:gd name="T1" fmla="*/ 0 h 216"/>
                <a:gd name="T2" fmla="*/ 2147483647 w 124"/>
                <a:gd name="T3" fmla="*/ 2147483647 h 216"/>
                <a:gd name="T4" fmla="*/ 0 w 124"/>
                <a:gd name="T5" fmla="*/ 2147483647 h 216"/>
                <a:gd name="T6" fmla="*/ 2147483647 w 124"/>
                <a:gd name="T7" fmla="*/ 2147483647 h 216"/>
                <a:gd name="T8" fmla="*/ 2147483647 w 124"/>
                <a:gd name="T9" fmla="*/ 2147483647 h 216"/>
                <a:gd name="T10" fmla="*/ 2147483647 w 124"/>
                <a:gd name="T11" fmla="*/ 2147483647 h 216"/>
                <a:gd name="T12" fmla="*/ 2147483647 w 124"/>
                <a:gd name="T13" fmla="*/ 2147483647 h 216"/>
                <a:gd name="T14" fmla="*/ 2147483647 w 124"/>
                <a:gd name="T15" fmla="*/ 2147483647 h 216"/>
                <a:gd name="T16" fmla="*/ 2147483647 w 124"/>
                <a:gd name="T17" fmla="*/ 2147483647 h 216"/>
                <a:gd name="T18" fmla="*/ 2147483647 w 124"/>
                <a:gd name="T19" fmla="*/ 2147483647 h 216"/>
                <a:gd name="T20" fmla="*/ 2147483647 w 124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4" h="216">
                  <a:moveTo>
                    <a:pt x="44" y="0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55" y="104"/>
                    <a:pt x="65" y="114"/>
                    <a:pt x="71" y="126"/>
                  </a:cubicBezTo>
                  <a:cubicBezTo>
                    <a:pt x="75" y="135"/>
                    <a:pt x="77" y="145"/>
                    <a:pt x="77" y="154"/>
                  </a:cubicBezTo>
                  <a:cubicBezTo>
                    <a:pt x="77" y="161"/>
                    <a:pt x="76" y="167"/>
                    <a:pt x="74" y="173"/>
                  </a:cubicBezTo>
                  <a:cubicBezTo>
                    <a:pt x="91" y="216"/>
                    <a:pt x="91" y="216"/>
                    <a:pt x="91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5" name="Freeform 195"/>
            <p:cNvSpPr>
              <a:spLocks noChangeArrowheads="1"/>
            </p:cNvSpPr>
            <p:nvPr/>
          </p:nvSpPr>
          <p:spPr bwMode="auto">
            <a:xfrm>
              <a:off x="1278255" y="1573540"/>
              <a:ext cx="145674" cy="202106"/>
            </a:xfrm>
            <a:custGeom>
              <a:avLst/>
              <a:gdLst>
                <a:gd name="T0" fmla="*/ 2147483647 w 47"/>
                <a:gd name="T1" fmla="*/ 0 h 65"/>
                <a:gd name="T2" fmla="*/ 0 w 47"/>
                <a:gd name="T3" fmla="*/ 2147483647 h 65"/>
                <a:gd name="T4" fmla="*/ 2147483647 w 47"/>
                <a:gd name="T5" fmla="*/ 2147483647 h 65"/>
                <a:gd name="T6" fmla="*/ 2147483647 w 47"/>
                <a:gd name="T7" fmla="*/ 2147483647 h 65"/>
                <a:gd name="T8" fmla="*/ 2147483647 w 47"/>
                <a:gd name="T9" fmla="*/ 2147483647 h 65"/>
                <a:gd name="T10" fmla="*/ 2147483647 w 47"/>
                <a:gd name="T11" fmla="*/ 0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65">
                  <a:moveTo>
                    <a:pt x="2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3" y="62"/>
                    <a:pt x="40" y="60"/>
                    <a:pt x="47" y="5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6" name="Freeform 196"/>
            <p:cNvSpPr>
              <a:spLocks noChangeArrowheads="1"/>
            </p:cNvSpPr>
            <p:nvPr/>
          </p:nvSpPr>
          <p:spPr bwMode="auto">
            <a:xfrm>
              <a:off x="1530231" y="2107677"/>
              <a:ext cx="64306" cy="39371"/>
            </a:xfrm>
            <a:custGeom>
              <a:avLst/>
              <a:gdLst>
                <a:gd name="T0" fmla="*/ 2147483647 w 21"/>
                <a:gd name="T1" fmla="*/ 0 h 13"/>
                <a:gd name="T2" fmla="*/ 2147483647 w 21"/>
                <a:gd name="T3" fmla="*/ 2147483647 h 13"/>
                <a:gd name="T4" fmla="*/ 0 w 21"/>
                <a:gd name="T5" fmla="*/ 2147483647 h 13"/>
                <a:gd name="T6" fmla="*/ 2147483647 w 21"/>
                <a:gd name="T7" fmla="*/ 2147483647 h 13"/>
                <a:gd name="T8" fmla="*/ 2147483647 w 21"/>
                <a:gd name="T9" fmla="*/ 2147483647 h 13"/>
                <a:gd name="T10" fmla="*/ 2147483647 w 2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3">
                  <a:moveTo>
                    <a:pt x="16" y="0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7" name="Freeform 197"/>
            <p:cNvSpPr>
              <a:spLocks noChangeArrowheads="1"/>
            </p:cNvSpPr>
            <p:nvPr/>
          </p:nvSpPr>
          <p:spPr bwMode="auto">
            <a:xfrm>
              <a:off x="1223135" y="1014467"/>
              <a:ext cx="380589" cy="456707"/>
            </a:xfrm>
            <a:custGeom>
              <a:avLst/>
              <a:gdLst>
                <a:gd name="T0" fmla="*/ 2147483647 w 123"/>
                <a:gd name="T1" fmla="*/ 0 h 147"/>
                <a:gd name="T2" fmla="*/ 2147483647 w 123"/>
                <a:gd name="T3" fmla="*/ 2147483647 h 147"/>
                <a:gd name="T4" fmla="*/ 0 w 123"/>
                <a:gd name="T5" fmla="*/ 2147483647 h 147"/>
                <a:gd name="T6" fmla="*/ 2147483647 w 123"/>
                <a:gd name="T7" fmla="*/ 2147483647 h 147"/>
                <a:gd name="T8" fmla="*/ 2147483647 w 123"/>
                <a:gd name="T9" fmla="*/ 2147483647 h 147"/>
                <a:gd name="T10" fmla="*/ 2147483647 w 123"/>
                <a:gd name="T11" fmla="*/ 2147483647 h 147"/>
                <a:gd name="T12" fmla="*/ 2147483647 w 123"/>
                <a:gd name="T13" fmla="*/ 2147483647 h 147"/>
                <a:gd name="T14" fmla="*/ 2147483647 w 123"/>
                <a:gd name="T15" fmla="*/ 2147483647 h 147"/>
                <a:gd name="T16" fmla="*/ 2147483647 w 123"/>
                <a:gd name="T17" fmla="*/ 2147483647 h 147"/>
                <a:gd name="T18" fmla="*/ 2147483647 w 123"/>
                <a:gd name="T19" fmla="*/ 2147483647 h 147"/>
                <a:gd name="T20" fmla="*/ 2147483647 w 123"/>
                <a:gd name="T21" fmla="*/ 0 h 1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3" h="147">
                  <a:moveTo>
                    <a:pt x="117" y="0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9" y="51"/>
                    <a:pt x="0" y="63"/>
                    <a:pt x="0" y="78"/>
                  </a:cubicBezTo>
                  <a:cubicBezTo>
                    <a:pt x="0" y="85"/>
                    <a:pt x="2" y="92"/>
                    <a:pt x="5" y="100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88"/>
                    <a:pt x="14" y="83"/>
                    <a:pt x="14" y="78"/>
                  </a:cubicBezTo>
                  <a:cubicBezTo>
                    <a:pt x="14" y="69"/>
                    <a:pt x="20" y="61"/>
                    <a:pt x="34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8" name="Freeform 198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2147483647 w 9"/>
                <a:gd name="T1" fmla="*/ 0 h 5"/>
                <a:gd name="T2" fmla="*/ 0 w 9"/>
                <a:gd name="T3" fmla="*/ 2147483647 h 5"/>
                <a:gd name="T4" fmla="*/ 2147483647 w 9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09" name="Freeform 199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2147483647 w 9"/>
                <a:gd name="T1" fmla="*/ 0 h 5"/>
                <a:gd name="T2" fmla="*/ 0 w 9"/>
                <a:gd name="T3" fmla="*/ 2147483647 h 5"/>
                <a:gd name="T4" fmla="*/ 2147483647 w 9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0" name="Freeform 200"/>
            <p:cNvSpPr>
              <a:spLocks noChangeArrowheads="1"/>
            </p:cNvSpPr>
            <p:nvPr/>
          </p:nvSpPr>
          <p:spPr bwMode="auto">
            <a:xfrm>
              <a:off x="1343874" y="1526294"/>
              <a:ext cx="200794" cy="254601"/>
            </a:xfrm>
            <a:custGeom>
              <a:avLst/>
              <a:gdLst>
                <a:gd name="T0" fmla="*/ 2147483647 w 65"/>
                <a:gd name="T1" fmla="*/ 0 h 82"/>
                <a:gd name="T2" fmla="*/ 2147483647 w 65"/>
                <a:gd name="T3" fmla="*/ 2147483647 h 82"/>
                <a:gd name="T4" fmla="*/ 0 w 65"/>
                <a:gd name="T5" fmla="*/ 2147483647 h 82"/>
                <a:gd name="T6" fmla="*/ 2147483647 w 65"/>
                <a:gd name="T7" fmla="*/ 2147483647 h 82"/>
                <a:gd name="T8" fmla="*/ 2147483647 w 65"/>
                <a:gd name="T9" fmla="*/ 2147483647 h 82"/>
                <a:gd name="T10" fmla="*/ 2147483647 w 65"/>
                <a:gd name="T11" fmla="*/ 2147483647 h 82"/>
                <a:gd name="T12" fmla="*/ 2147483647 w 65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5" h="82">
                  <a:moveTo>
                    <a:pt x="32" y="0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74"/>
                    <a:pt x="30" y="73"/>
                    <a:pt x="33" y="73"/>
                  </a:cubicBezTo>
                  <a:cubicBezTo>
                    <a:pt x="44" y="73"/>
                    <a:pt x="55" y="76"/>
                    <a:pt x="65" y="8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1" name="Freeform 201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2147483647 w 31"/>
                <a:gd name="T1" fmla="*/ 0 h 14"/>
                <a:gd name="T2" fmla="*/ 2147483647 w 31"/>
                <a:gd name="T3" fmla="*/ 0 h 14"/>
                <a:gd name="T4" fmla="*/ 0 w 31"/>
                <a:gd name="T5" fmla="*/ 2147483647 h 14"/>
                <a:gd name="T6" fmla="*/ 2147483647 w 31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2" name="Freeform 202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2147483647 w 31"/>
                <a:gd name="T1" fmla="*/ 0 h 14"/>
                <a:gd name="T2" fmla="*/ 2147483647 w 31"/>
                <a:gd name="T3" fmla="*/ 0 h 14"/>
                <a:gd name="T4" fmla="*/ 0 w 31"/>
                <a:gd name="T5" fmla="*/ 2147483647 h 14"/>
                <a:gd name="T6" fmla="*/ 2147483647 w 31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3" name="Freeform 203"/>
            <p:cNvSpPr>
              <a:spLocks noChangeArrowheads="1"/>
            </p:cNvSpPr>
            <p:nvPr/>
          </p:nvSpPr>
          <p:spPr bwMode="auto">
            <a:xfrm>
              <a:off x="1578789" y="2014498"/>
              <a:ext cx="112864" cy="132550"/>
            </a:xfrm>
            <a:custGeom>
              <a:avLst/>
              <a:gdLst>
                <a:gd name="T0" fmla="*/ 2147483647 w 36"/>
                <a:gd name="T1" fmla="*/ 0 h 43"/>
                <a:gd name="T2" fmla="*/ 0 w 36"/>
                <a:gd name="T3" fmla="*/ 2147483647 h 43"/>
                <a:gd name="T4" fmla="*/ 2147483647 w 36"/>
                <a:gd name="T5" fmla="*/ 2147483647 h 43"/>
                <a:gd name="T6" fmla="*/ 2147483647 w 36"/>
                <a:gd name="T7" fmla="*/ 2147483647 h 43"/>
                <a:gd name="T8" fmla="*/ 2147483647 w 36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43">
                  <a:moveTo>
                    <a:pt x="19" y="0"/>
                  </a:moveTo>
                  <a:cubicBezTo>
                    <a:pt x="16" y="12"/>
                    <a:pt x="9" y="22"/>
                    <a:pt x="0" y="3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4" name="Freeform 204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147483647 w 258"/>
                <a:gd name="T1" fmla="*/ 0 h 147"/>
                <a:gd name="T2" fmla="*/ 0 w 258"/>
                <a:gd name="T3" fmla="*/ 2147483647 h 147"/>
                <a:gd name="T4" fmla="*/ 2147483647 w 258"/>
                <a:gd name="T5" fmla="*/ 2147483647 h 147"/>
                <a:gd name="T6" fmla="*/ 2147483647 w 258"/>
                <a:gd name="T7" fmla="*/ 2147483647 h 147"/>
                <a:gd name="T8" fmla="*/ 2147483647 w 258"/>
                <a:gd name="T9" fmla="*/ 2147483647 h 147"/>
                <a:gd name="T10" fmla="*/ 2147483647 w 258"/>
                <a:gd name="T11" fmla="*/ 2147483647 h 147"/>
                <a:gd name="T12" fmla="*/ 2147483647 w 258"/>
                <a:gd name="T13" fmla="*/ 2147483647 h 147"/>
                <a:gd name="T14" fmla="*/ 2147483647 w 258"/>
                <a:gd name="T15" fmla="*/ 2147483647 h 147"/>
                <a:gd name="T16" fmla="*/ 2147483647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5" name="Freeform 206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147483647 w 258"/>
                <a:gd name="T1" fmla="*/ 0 h 147"/>
                <a:gd name="T2" fmla="*/ 0 w 258"/>
                <a:gd name="T3" fmla="*/ 2147483647 h 147"/>
                <a:gd name="T4" fmla="*/ 2147483647 w 258"/>
                <a:gd name="T5" fmla="*/ 2147483647 h 147"/>
                <a:gd name="T6" fmla="*/ 2147483647 w 258"/>
                <a:gd name="T7" fmla="*/ 2147483647 h 147"/>
                <a:gd name="T8" fmla="*/ 2147483647 w 258"/>
                <a:gd name="T9" fmla="*/ 2147483647 h 147"/>
                <a:gd name="T10" fmla="*/ 2147483647 w 258"/>
                <a:gd name="T11" fmla="*/ 2147483647 h 147"/>
                <a:gd name="T12" fmla="*/ 2147483647 w 258"/>
                <a:gd name="T13" fmla="*/ 2147483647 h 147"/>
                <a:gd name="T14" fmla="*/ 2147483647 w 258"/>
                <a:gd name="T15" fmla="*/ 2147483647 h 147"/>
                <a:gd name="T16" fmla="*/ 2147483647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6" name="Freeform 207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147483647 w 258"/>
                <a:gd name="T1" fmla="*/ 0 h 123"/>
                <a:gd name="T2" fmla="*/ 2147483647 w 258"/>
                <a:gd name="T3" fmla="*/ 2147483647 h 123"/>
                <a:gd name="T4" fmla="*/ 0 w 258"/>
                <a:gd name="T5" fmla="*/ 2147483647 h 123"/>
                <a:gd name="T6" fmla="*/ 2147483647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7" name="Freeform 208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147483647 w 258"/>
                <a:gd name="T1" fmla="*/ 0 h 123"/>
                <a:gd name="T2" fmla="*/ 2147483647 w 258"/>
                <a:gd name="T3" fmla="*/ 2147483647 h 123"/>
                <a:gd name="T4" fmla="*/ 0 w 258"/>
                <a:gd name="T5" fmla="*/ 2147483647 h 123"/>
                <a:gd name="T6" fmla="*/ 2147483647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8" name="Freeform 209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147483647 w 281"/>
                <a:gd name="T1" fmla="*/ 0 h 163"/>
                <a:gd name="T2" fmla="*/ 2147483647 w 281"/>
                <a:gd name="T3" fmla="*/ 2147483647 h 163"/>
                <a:gd name="T4" fmla="*/ 2147483647 w 281"/>
                <a:gd name="T5" fmla="*/ 2147483647 h 163"/>
                <a:gd name="T6" fmla="*/ 0 w 281"/>
                <a:gd name="T7" fmla="*/ 2147483647 h 163"/>
                <a:gd name="T8" fmla="*/ 2147483647 w 281"/>
                <a:gd name="T9" fmla="*/ 2147483647 h 163"/>
                <a:gd name="T10" fmla="*/ 2147483647 w 281"/>
                <a:gd name="T11" fmla="*/ 2147483647 h 163"/>
                <a:gd name="T12" fmla="*/ 2147483647 w 281"/>
                <a:gd name="T13" fmla="*/ 2147483647 h 163"/>
                <a:gd name="T14" fmla="*/ 2147483647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19" name="Freeform 210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147483647 w 281"/>
                <a:gd name="T1" fmla="*/ 0 h 163"/>
                <a:gd name="T2" fmla="*/ 2147483647 w 281"/>
                <a:gd name="T3" fmla="*/ 2147483647 h 163"/>
                <a:gd name="T4" fmla="*/ 2147483647 w 281"/>
                <a:gd name="T5" fmla="*/ 2147483647 h 163"/>
                <a:gd name="T6" fmla="*/ 0 w 281"/>
                <a:gd name="T7" fmla="*/ 2147483647 h 163"/>
                <a:gd name="T8" fmla="*/ 2147483647 w 281"/>
                <a:gd name="T9" fmla="*/ 2147483647 h 163"/>
                <a:gd name="T10" fmla="*/ 2147483647 w 281"/>
                <a:gd name="T11" fmla="*/ 2147483647 h 163"/>
                <a:gd name="T12" fmla="*/ 2147483647 w 281"/>
                <a:gd name="T13" fmla="*/ 2147483647 h 163"/>
                <a:gd name="T14" fmla="*/ 2147483647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0" name="Freeform 211"/>
            <p:cNvSpPr>
              <a:spLocks noChangeArrowheads="1"/>
            </p:cNvSpPr>
            <p:nvPr/>
          </p:nvSpPr>
          <p:spPr bwMode="auto">
            <a:xfrm>
              <a:off x="1359622" y="1753336"/>
              <a:ext cx="287410" cy="384526"/>
            </a:xfrm>
            <a:custGeom>
              <a:avLst/>
              <a:gdLst>
                <a:gd name="T0" fmla="*/ 2147483647 w 93"/>
                <a:gd name="T1" fmla="*/ 0 h 124"/>
                <a:gd name="T2" fmla="*/ 0 w 93"/>
                <a:gd name="T3" fmla="*/ 2147483647 h 124"/>
                <a:gd name="T4" fmla="*/ 0 w 93"/>
                <a:gd name="T5" fmla="*/ 2147483647 h 124"/>
                <a:gd name="T6" fmla="*/ 2147483647 w 93"/>
                <a:gd name="T7" fmla="*/ 2147483647 h 124"/>
                <a:gd name="T8" fmla="*/ 2147483647 w 93"/>
                <a:gd name="T9" fmla="*/ 2147483647 h 124"/>
                <a:gd name="T10" fmla="*/ 2147483647 w 93"/>
                <a:gd name="T11" fmla="*/ 2147483647 h 124"/>
                <a:gd name="T12" fmla="*/ 2147483647 w 93"/>
                <a:gd name="T13" fmla="*/ 2147483647 h 124"/>
                <a:gd name="T14" fmla="*/ 2147483647 w 93"/>
                <a:gd name="T15" fmla="*/ 0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3" h="124">
                  <a:moveTo>
                    <a:pt x="28" y="0"/>
                  </a:moveTo>
                  <a:cubicBezTo>
                    <a:pt x="18" y="0"/>
                    <a:pt x="9" y="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79" y="113"/>
                    <a:pt x="93" y="90"/>
                    <a:pt x="93" y="65"/>
                  </a:cubicBezTo>
                  <a:cubicBezTo>
                    <a:pt x="93" y="56"/>
                    <a:pt x="91" y="46"/>
                    <a:pt x="87" y="37"/>
                  </a:cubicBezTo>
                  <a:cubicBezTo>
                    <a:pt x="75" y="14"/>
                    <a:pt x="52" y="0"/>
                    <a:pt x="28" y="0"/>
                  </a:cubicBezTo>
                </a:path>
              </a:pathLst>
            </a:custGeom>
            <a:solidFill>
              <a:srgbClr val="43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1" name="Freeform 212"/>
            <p:cNvSpPr>
              <a:spLocks noChangeArrowheads="1"/>
            </p:cNvSpPr>
            <p:nvPr/>
          </p:nvSpPr>
          <p:spPr bwMode="auto">
            <a:xfrm>
              <a:off x="2715307" y="1766459"/>
              <a:ext cx="328094" cy="148299"/>
            </a:xfrm>
            <a:custGeom>
              <a:avLst/>
              <a:gdLst>
                <a:gd name="T0" fmla="*/ 2147483647 w 106"/>
                <a:gd name="T1" fmla="*/ 2147483647 h 48"/>
                <a:gd name="T2" fmla="*/ 2147483647 w 106"/>
                <a:gd name="T3" fmla="*/ 2147483647 h 48"/>
                <a:gd name="T4" fmla="*/ 2147483647 w 106"/>
                <a:gd name="T5" fmla="*/ 2147483647 h 48"/>
                <a:gd name="T6" fmla="*/ 0 w 106"/>
                <a:gd name="T7" fmla="*/ 2147483647 h 48"/>
                <a:gd name="T8" fmla="*/ 0 w 106"/>
                <a:gd name="T9" fmla="*/ 2147483647 h 48"/>
                <a:gd name="T10" fmla="*/ 2147483647 w 106"/>
                <a:gd name="T11" fmla="*/ 0 h 48"/>
                <a:gd name="T12" fmla="*/ 2147483647 w 106"/>
                <a:gd name="T13" fmla="*/ 0 h 48"/>
                <a:gd name="T14" fmla="*/ 2147483647 w 106"/>
                <a:gd name="T15" fmla="*/ 2147483647 h 48"/>
                <a:gd name="T16" fmla="*/ 2147483647 w 106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" h="48">
                  <a:moveTo>
                    <a:pt x="106" y="32"/>
                  </a:moveTo>
                  <a:cubicBezTo>
                    <a:pt x="106" y="41"/>
                    <a:pt x="99" y="48"/>
                    <a:pt x="9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41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6" y="7"/>
                    <a:pt x="106" y="16"/>
                  </a:cubicBezTo>
                  <a:cubicBezTo>
                    <a:pt x="106" y="32"/>
                    <a:pt x="106" y="32"/>
                    <a:pt x="106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2" name="Freeform 213"/>
            <p:cNvSpPr>
              <a:spLocks noChangeArrowheads="1"/>
            </p:cNvSpPr>
            <p:nvPr/>
          </p:nvSpPr>
          <p:spPr bwMode="auto">
            <a:xfrm>
              <a:off x="2711370" y="1762522"/>
              <a:ext cx="335968" cy="154860"/>
            </a:xfrm>
            <a:custGeom>
              <a:avLst/>
              <a:gdLst>
                <a:gd name="T0" fmla="*/ 2147483647 w 108"/>
                <a:gd name="T1" fmla="*/ 2147483647 h 50"/>
                <a:gd name="T2" fmla="*/ 2147483647 w 108"/>
                <a:gd name="T3" fmla="*/ 2147483647 h 50"/>
                <a:gd name="T4" fmla="*/ 2147483647 w 108"/>
                <a:gd name="T5" fmla="*/ 2147483647 h 50"/>
                <a:gd name="T6" fmla="*/ 2147483647 w 108"/>
                <a:gd name="T7" fmla="*/ 2147483647 h 50"/>
                <a:gd name="T8" fmla="*/ 2147483647 w 108"/>
                <a:gd name="T9" fmla="*/ 2147483647 h 50"/>
                <a:gd name="T10" fmla="*/ 2147483647 w 108"/>
                <a:gd name="T11" fmla="*/ 2147483647 h 50"/>
                <a:gd name="T12" fmla="*/ 2147483647 w 108"/>
                <a:gd name="T13" fmla="*/ 2147483647 h 50"/>
                <a:gd name="T14" fmla="*/ 2147483647 w 108"/>
                <a:gd name="T15" fmla="*/ 2147483647 h 50"/>
                <a:gd name="T16" fmla="*/ 2147483647 w 108"/>
                <a:gd name="T17" fmla="*/ 2147483647 h 50"/>
                <a:gd name="T18" fmla="*/ 2147483647 w 108"/>
                <a:gd name="T19" fmla="*/ 2147483647 h 50"/>
                <a:gd name="T20" fmla="*/ 2147483647 w 108"/>
                <a:gd name="T21" fmla="*/ 2147483647 h 50"/>
                <a:gd name="T22" fmla="*/ 2147483647 w 108"/>
                <a:gd name="T23" fmla="*/ 2147483647 h 50"/>
                <a:gd name="T24" fmla="*/ 2147483647 w 108"/>
                <a:gd name="T25" fmla="*/ 2147483647 h 50"/>
                <a:gd name="T26" fmla="*/ 2147483647 w 108"/>
                <a:gd name="T27" fmla="*/ 0 h 50"/>
                <a:gd name="T28" fmla="*/ 2147483647 w 108"/>
                <a:gd name="T29" fmla="*/ 0 h 50"/>
                <a:gd name="T30" fmla="*/ 0 w 108"/>
                <a:gd name="T31" fmla="*/ 2147483647 h 50"/>
                <a:gd name="T32" fmla="*/ 0 w 108"/>
                <a:gd name="T33" fmla="*/ 2147483647 h 50"/>
                <a:gd name="T34" fmla="*/ 2147483647 w 108"/>
                <a:gd name="T35" fmla="*/ 2147483647 h 50"/>
                <a:gd name="T36" fmla="*/ 2147483647 w 108"/>
                <a:gd name="T37" fmla="*/ 2147483647 h 50"/>
                <a:gd name="T38" fmla="*/ 2147483647 w 108"/>
                <a:gd name="T39" fmla="*/ 2147483647 h 50"/>
                <a:gd name="T40" fmla="*/ 2147483647 w 108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" h="50">
                  <a:moveTo>
                    <a:pt x="107" y="33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106" y="42"/>
                    <a:pt x="99" y="49"/>
                    <a:pt x="9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9" y="49"/>
                    <a:pt x="2" y="42"/>
                    <a:pt x="2" y="3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9"/>
                    <a:pt x="9" y="2"/>
                    <a:pt x="17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9" y="2"/>
                    <a:pt x="106" y="9"/>
                    <a:pt x="106" y="17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3"/>
                    <a:pt x="8" y="50"/>
                    <a:pt x="17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100" y="50"/>
                    <a:pt x="108" y="43"/>
                    <a:pt x="108" y="33"/>
                  </a:cubicBezTo>
                  <a:cubicBezTo>
                    <a:pt x="107" y="33"/>
                    <a:pt x="107" y="33"/>
                    <a:pt x="107" y="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3" name="Freeform 214"/>
            <p:cNvSpPr>
              <a:spLocks noChangeArrowheads="1"/>
            </p:cNvSpPr>
            <p:nvPr/>
          </p:nvSpPr>
          <p:spPr bwMode="auto">
            <a:xfrm>
              <a:off x="2370152" y="440959"/>
              <a:ext cx="1000031" cy="555135"/>
            </a:xfrm>
            <a:custGeom>
              <a:avLst/>
              <a:gdLst>
                <a:gd name="T0" fmla="*/ 0 w 322"/>
                <a:gd name="T1" fmla="*/ 2147483647 h 179"/>
                <a:gd name="T2" fmla="*/ 0 w 322"/>
                <a:gd name="T3" fmla="*/ 2147483647 h 179"/>
                <a:gd name="T4" fmla="*/ 2147483647 w 322"/>
                <a:gd name="T5" fmla="*/ 2147483647 h 179"/>
                <a:gd name="T6" fmla="*/ 2147483647 w 322"/>
                <a:gd name="T7" fmla="*/ 0 h 179"/>
                <a:gd name="T8" fmla="*/ 2147483647 w 322"/>
                <a:gd name="T9" fmla="*/ 0 h 179"/>
                <a:gd name="T10" fmla="*/ 2147483647 w 322"/>
                <a:gd name="T11" fmla="*/ 2147483647 h 179"/>
                <a:gd name="T12" fmla="*/ 2147483647 w 322"/>
                <a:gd name="T13" fmla="*/ 2147483647 h 179"/>
                <a:gd name="T14" fmla="*/ 2147483647 w 322"/>
                <a:gd name="T15" fmla="*/ 2147483647 h 179"/>
                <a:gd name="T16" fmla="*/ 0 w 322"/>
                <a:gd name="T17" fmla="*/ 2147483647 h 1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2" h="179">
                  <a:moveTo>
                    <a:pt x="0" y="179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55" y="127"/>
                    <a:pt x="86" y="104"/>
                  </a:cubicBezTo>
                  <a:cubicBezTo>
                    <a:pt x="118" y="82"/>
                    <a:pt x="147" y="0"/>
                    <a:pt x="14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210" y="79"/>
                    <a:pt x="233" y="96"/>
                  </a:cubicBezTo>
                  <a:cubicBezTo>
                    <a:pt x="256" y="113"/>
                    <a:pt x="322" y="149"/>
                    <a:pt x="322" y="149"/>
                  </a:cubicBezTo>
                  <a:cubicBezTo>
                    <a:pt x="322" y="179"/>
                    <a:pt x="322" y="179"/>
                    <a:pt x="322" y="179"/>
                  </a:cubicBezTo>
                  <a:cubicBezTo>
                    <a:pt x="0" y="179"/>
                    <a:pt x="0" y="179"/>
                    <a:pt x="0" y="179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4" name="Freeform 215"/>
            <p:cNvSpPr>
              <a:spLocks noChangeArrowheads="1"/>
            </p:cNvSpPr>
            <p:nvPr/>
          </p:nvSpPr>
          <p:spPr bwMode="auto">
            <a:xfrm>
              <a:off x="2019747" y="1238884"/>
              <a:ext cx="251976" cy="325469"/>
            </a:xfrm>
            <a:custGeom>
              <a:avLst/>
              <a:gdLst>
                <a:gd name="T0" fmla="*/ 2147483647 w 192"/>
                <a:gd name="T1" fmla="*/ 0 h 248"/>
                <a:gd name="T2" fmla="*/ 0 w 192"/>
                <a:gd name="T3" fmla="*/ 0 h 248"/>
                <a:gd name="T4" fmla="*/ 0 w 192"/>
                <a:gd name="T5" fmla="*/ 2147483647 h 248"/>
                <a:gd name="T6" fmla="*/ 2147483647 w 192"/>
                <a:gd name="T7" fmla="*/ 2147483647 h 248"/>
                <a:gd name="T8" fmla="*/ 2147483647 w 192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248">
                  <a:moveTo>
                    <a:pt x="189" y="0"/>
                  </a:moveTo>
                  <a:lnTo>
                    <a:pt x="0" y="0"/>
                  </a:lnTo>
                  <a:lnTo>
                    <a:pt x="0" y="248"/>
                  </a:lnTo>
                  <a:lnTo>
                    <a:pt x="192" y="245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0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5" name="Freeform 216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2147483647 w 192"/>
                <a:gd name="T1" fmla="*/ 2147483647 h 428"/>
                <a:gd name="T2" fmla="*/ 0 w 192"/>
                <a:gd name="T3" fmla="*/ 0 h 428"/>
                <a:gd name="T4" fmla="*/ 2147483647 w 192"/>
                <a:gd name="T5" fmla="*/ 2147483647 h 428"/>
                <a:gd name="T6" fmla="*/ 2147483647 w 192"/>
                <a:gd name="T7" fmla="*/ 2147483647 h 428"/>
                <a:gd name="T8" fmla="*/ 2147483647 w 192"/>
                <a:gd name="T9" fmla="*/ 2147483647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255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6" name="Freeform 217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147483647 h 142"/>
                <a:gd name="T2" fmla="*/ 2147483647 w 116"/>
                <a:gd name="T3" fmla="*/ 0 h 142"/>
                <a:gd name="T4" fmla="*/ 2147483647 w 116"/>
                <a:gd name="T5" fmla="*/ 2147483647 h 142"/>
                <a:gd name="T6" fmla="*/ 0 w 116"/>
                <a:gd name="T7" fmla="*/ 2147483647 h 142"/>
                <a:gd name="T8" fmla="*/ 0 w 116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7" name="Freeform 218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147483647 h 142"/>
                <a:gd name="T2" fmla="*/ 2147483647 w 116"/>
                <a:gd name="T3" fmla="*/ 0 h 142"/>
                <a:gd name="T4" fmla="*/ 2147483647 w 116"/>
                <a:gd name="T5" fmla="*/ 2147483647 h 142"/>
                <a:gd name="T6" fmla="*/ 0 w 116"/>
                <a:gd name="T7" fmla="*/ 2147483647 h 142"/>
                <a:gd name="T8" fmla="*/ 0 w 116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8" name="Freeform 219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2147483647 h 241"/>
                <a:gd name="T2" fmla="*/ 2147483647 w 118"/>
                <a:gd name="T3" fmla="*/ 0 h 241"/>
                <a:gd name="T4" fmla="*/ 2147483647 w 118"/>
                <a:gd name="T5" fmla="*/ 2147483647 h 241"/>
                <a:gd name="T6" fmla="*/ 2147483647 w 118"/>
                <a:gd name="T7" fmla="*/ 2147483647 h 241"/>
                <a:gd name="T8" fmla="*/ 0 w 118"/>
                <a:gd name="T9" fmla="*/ 21474836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29" name="Freeform 220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2147483647 h 241"/>
                <a:gd name="T2" fmla="*/ 2147483647 w 118"/>
                <a:gd name="T3" fmla="*/ 0 h 241"/>
                <a:gd name="T4" fmla="*/ 2147483647 w 118"/>
                <a:gd name="T5" fmla="*/ 2147483647 h 241"/>
                <a:gd name="T6" fmla="*/ 2147483647 w 118"/>
                <a:gd name="T7" fmla="*/ 2147483647 h 241"/>
                <a:gd name="T8" fmla="*/ 0 w 118"/>
                <a:gd name="T9" fmla="*/ 21474836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0" name="Freeform 221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2147483647 w 192"/>
                <a:gd name="T1" fmla="*/ 2147483647 h 428"/>
                <a:gd name="T2" fmla="*/ 0 w 192"/>
                <a:gd name="T3" fmla="*/ 0 h 428"/>
                <a:gd name="T4" fmla="*/ 2147483647 w 192"/>
                <a:gd name="T5" fmla="*/ 2147483647 h 428"/>
                <a:gd name="T6" fmla="*/ 2147483647 w 192"/>
                <a:gd name="T7" fmla="*/ 2147483647 h 428"/>
                <a:gd name="T8" fmla="*/ 2147483647 w 192"/>
                <a:gd name="T9" fmla="*/ 2147483647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1" name="Freeform 222"/>
            <p:cNvSpPr>
              <a:spLocks noChangeArrowheads="1"/>
            </p:cNvSpPr>
            <p:nvPr/>
          </p:nvSpPr>
          <p:spPr bwMode="auto">
            <a:xfrm>
              <a:off x="2237602" y="986908"/>
              <a:ext cx="1283504" cy="859607"/>
            </a:xfrm>
            <a:custGeom>
              <a:avLst/>
              <a:gdLst>
                <a:gd name="T0" fmla="*/ 2147483647 w 414"/>
                <a:gd name="T1" fmla="*/ 2147483647 h 277"/>
                <a:gd name="T2" fmla="*/ 2147483647 w 414"/>
                <a:gd name="T3" fmla="*/ 2147483647 h 277"/>
                <a:gd name="T4" fmla="*/ 2147483647 w 414"/>
                <a:gd name="T5" fmla="*/ 2147483647 h 277"/>
                <a:gd name="T6" fmla="*/ 0 w 414"/>
                <a:gd name="T7" fmla="*/ 2147483647 h 277"/>
                <a:gd name="T8" fmla="*/ 0 w 414"/>
                <a:gd name="T9" fmla="*/ 2147483647 h 277"/>
                <a:gd name="T10" fmla="*/ 2147483647 w 414"/>
                <a:gd name="T11" fmla="*/ 0 h 277"/>
                <a:gd name="T12" fmla="*/ 2147483647 w 414"/>
                <a:gd name="T13" fmla="*/ 0 h 277"/>
                <a:gd name="T14" fmla="*/ 2147483647 w 414"/>
                <a:gd name="T15" fmla="*/ 2147483647 h 277"/>
                <a:gd name="T16" fmla="*/ 2147483647 w 414"/>
                <a:gd name="T17" fmla="*/ 2147483647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4" h="277">
                  <a:moveTo>
                    <a:pt x="414" y="260"/>
                  </a:moveTo>
                  <a:cubicBezTo>
                    <a:pt x="414" y="270"/>
                    <a:pt x="406" y="277"/>
                    <a:pt x="396" y="277"/>
                  </a:cubicBezTo>
                  <a:cubicBezTo>
                    <a:pt x="18" y="277"/>
                    <a:pt x="18" y="277"/>
                    <a:pt x="18" y="277"/>
                  </a:cubicBezTo>
                  <a:cubicBezTo>
                    <a:pt x="8" y="277"/>
                    <a:pt x="0" y="270"/>
                    <a:pt x="0" y="26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8"/>
                    <a:pt x="414" y="17"/>
                  </a:cubicBezTo>
                  <a:cubicBezTo>
                    <a:pt x="414" y="260"/>
                    <a:pt x="414" y="260"/>
                    <a:pt x="414" y="260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2" name="Freeform 223"/>
            <p:cNvSpPr>
              <a:spLocks noChangeArrowheads="1"/>
            </p:cNvSpPr>
            <p:nvPr/>
          </p:nvSpPr>
          <p:spPr bwMode="auto">
            <a:xfrm>
              <a:off x="2292722" y="1023654"/>
              <a:ext cx="1173265" cy="786114"/>
            </a:xfrm>
            <a:custGeom>
              <a:avLst/>
              <a:gdLst>
                <a:gd name="T0" fmla="*/ 2147483647 w 378"/>
                <a:gd name="T1" fmla="*/ 2147483647 h 253"/>
                <a:gd name="T2" fmla="*/ 2147483647 w 378"/>
                <a:gd name="T3" fmla="*/ 2147483647 h 253"/>
                <a:gd name="T4" fmla="*/ 2147483647 w 378"/>
                <a:gd name="T5" fmla="*/ 2147483647 h 253"/>
                <a:gd name="T6" fmla="*/ 0 w 378"/>
                <a:gd name="T7" fmla="*/ 2147483647 h 253"/>
                <a:gd name="T8" fmla="*/ 0 w 378"/>
                <a:gd name="T9" fmla="*/ 2147483647 h 253"/>
                <a:gd name="T10" fmla="*/ 2147483647 w 378"/>
                <a:gd name="T11" fmla="*/ 0 h 253"/>
                <a:gd name="T12" fmla="*/ 2147483647 w 378"/>
                <a:gd name="T13" fmla="*/ 0 h 253"/>
                <a:gd name="T14" fmla="*/ 2147483647 w 378"/>
                <a:gd name="T15" fmla="*/ 2147483647 h 253"/>
                <a:gd name="T16" fmla="*/ 2147483647 w 378"/>
                <a:gd name="T17" fmla="*/ 2147483647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8" h="253">
                  <a:moveTo>
                    <a:pt x="378" y="238"/>
                  </a:moveTo>
                  <a:cubicBezTo>
                    <a:pt x="378" y="246"/>
                    <a:pt x="371" y="253"/>
                    <a:pt x="362" y="253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7" y="253"/>
                    <a:pt x="0" y="246"/>
                    <a:pt x="0" y="23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1" y="0"/>
                    <a:pt x="378" y="7"/>
                    <a:pt x="378" y="16"/>
                  </a:cubicBezTo>
                  <a:cubicBezTo>
                    <a:pt x="378" y="238"/>
                    <a:pt x="378" y="238"/>
                    <a:pt x="378" y="238"/>
                  </a:cubicBezTo>
                </a:path>
              </a:pathLst>
            </a:cu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3" name="Freeform 224"/>
            <p:cNvSpPr>
              <a:spLocks noChangeArrowheads="1"/>
            </p:cNvSpPr>
            <p:nvPr/>
          </p:nvSpPr>
          <p:spPr bwMode="auto">
            <a:xfrm>
              <a:off x="2497452" y="1878011"/>
              <a:ext cx="320220" cy="762491"/>
            </a:xfrm>
            <a:custGeom>
              <a:avLst/>
              <a:gdLst>
                <a:gd name="T0" fmla="*/ 2147483647 w 103"/>
                <a:gd name="T1" fmla="*/ 2147483647 h 246"/>
                <a:gd name="T2" fmla="*/ 2147483647 w 103"/>
                <a:gd name="T3" fmla="*/ 2147483647 h 246"/>
                <a:gd name="T4" fmla="*/ 2147483647 w 103"/>
                <a:gd name="T5" fmla="*/ 2147483647 h 246"/>
                <a:gd name="T6" fmla="*/ 2147483647 w 103"/>
                <a:gd name="T7" fmla="*/ 2147483647 h 246"/>
                <a:gd name="T8" fmla="*/ 2147483647 w 103"/>
                <a:gd name="T9" fmla="*/ 2147483647 h 246"/>
                <a:gd name="T10" fmla="*/ 2147483647 w 103"/>
                <a:gd name="T11" fmla="*/ 2147483647 h 246"/>
                <a:gd name="T12" fmla="*/ 2147483647 w 103"/>
                <a:gd name="T13" fmla="*/ 2147483647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246">
                  <a:moveTo>
                    <a:pt x="95" y="3"/>
                  </a:moveTo>
                  <a:cubicBezTo>
                    <a:pt x="1" y="240"/>
                    <a:pt x="1" y="240"/>
                    <a:pt x="1" y="240"/>
                  </a:cubicBezTo>
                  <a:cubicBezTo>
                    <a:pt x="0" y="242"/>
                    <a:pt x="1" y="244"/>
                    <a:pt x="3" y="245"/>
                  </a:cubicBezTo>
                  <a:cubicBezTo>
                    <a:pt x="5" y="246"/>
                    <a:pt x="8" y="245"/>
                    <a:pt x="8" y="243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3" y="4"/>
                    <a:pt x="102" y="1"/>
                    <a:pt x="100" y="1"/>
                  </a:cubicBezTo>
                  <a:cubicBezTo>
                    <a:pt x="98" y="0"/>
                    <a:pt x="96" y="1"/>
                    <a:pt x="95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4" name="Freeform 225"/>
            <p:cNvSpPr>
              <a:spLocks noChangeArrowheads="1"/>
            </p:cNvSpPr>
            <p:nvPr/>
          </p:nvSpPr>
          <p:spPr bwMode="auto">
            <a:xfrm>
              <a:off x="2941036" y="1878011"/>
              <a:ext cx="320220" cy="762491"/>
            </a:xfrm>
            <a:custGeom>
              <a:avLst/>
              <a:gdLst>
                <a:gd name="T0" fmla="*/ 2147483647 w 103"/>
                <a:gd name="T1" fmla="*/ 2147483647 h 246"/>
                <a:gd name="T2" fmla="*/ 2147483647 w 103"/>
                <a:gd name="T3" fmla="*/ 2147483647 h 246"/>
                <a:gd name="T4" fmla="*/ 2147483647 w 103"/>
                <a:gd name="T5" fmla="*/ 2147483647 h 246"/>
                <a:gd name="T6" fmla="*/ 2147483647 w 103"/>
                <a:gd name="T7" fmla="*/ 2147483647 h 246"/>
                <a:gd name="T8" fmla="*/ 2147483647 w 103"/>
                <a:gd name="T9" fmla="*/ 2147483647 h 246"/>
                <a:gd name="T10" fmla="*/ 2147483647 w 103"/>
                <a:gd name="T11" fmla="*/ 2147483647 h 246"/>
                <a:gd name="T12" fmla="*/ 2147483647 w 103"/>
                <a:gd name="T13" fmla="*/ 2147483647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246">
                  <a:moveTo>
                    <a:pt x="1" y="6"/>
                  </a:moveTo>
                  <a:cubicBezTo>
                    <a:pt x="95" y="243"/>
                    <a:pt x="95" y="243"/>
                    <a:pt x="95" y="243"/>
                  </a:cubicBezTo>
                  <a:cubicBezTo>
                    <a:pt x="96" y="245"/>
                    <a:pt x="98" y="246"/>
                    <a:pt x="100" y="245"/>
                  </a:cubicBezTo>
                  <a:cubicBezTo>
                    <a:pt x="102" y="244"/>
                    <a:pt x="103" y="242"/>
                    <a:pt x="102" y="24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1"/>
                    <a:pt x="0" y="4"/>
                    <a:pt x="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5" name="Freeform 226"/>
            <p:cNvSpPr>
              <a:spLocks noChangeArrowheads="1"/>
            </p:cNvSpPr>
            <p:nvPr/>
          </p:nvSpPr>
          <p:spPr bwMode="auto">
            <a:xfrm>
              <a:off x="2867542" y="1853076"/>
              <a:ext cx="23623" cy="809736"/>
            </a:xfrm>
            <a:custGeom>
              <a:avLst/>
              <a:gdLst>
                <a:gd name="T0" fmla="*/ 0 w 8"/>
                <a:gd name="T1" fmla="*/ 2147483647 h 261"/>
                <a:gd name="T2" fmla="*/ 0 w 8"/>
                <a:gd name="T3" fmla="*/ 2147483647 h 261"/>
                <a:gd name="T4" fmla="*/ 2147483647 w 8"/>
                <a:gd name="T5" fmla="*/ 2147483647 h 261"/>
                <a:gd name="T6" fmla="*/ 2147483647 w 8"/>
                <a:gd name="T7" fmla="*/ 2147483647 h 261"/>
                <a:gd name="T8" fmla="*/ 2147483647 w 8"/>
                <a:gd name="T9" fmla="*/ 2147483647 h 261"/>
                <a:gd name="T10" fmla="*/ 2147483647 w 8"/>
                <a:gd name="T11" fmla="*/ 0 h 261"/>
                <a:gd name="T12" fmla="*/ 0 w 8"/>
                <a:gd name="T13" fmla="*/ 2147483647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261">
                  <a:moveTo>
                    <a:pt x="0" y="4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2" y="261"/>
                    <a:pt x="4" y="261"/>
                  </a:cubicBezTo>
                  <a:cubicBezTo>
                    <a:pt x="6" y="261"/>
                    <a:pt x="8" y="260"/>
                    <a:pt x="8" y="25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6" name="Oval 227"/>
            <p:cNvSpPr>
              <a:spLocks noChangeArrowheads="1"/>
            </p:cNvSpPr>
            <p:nvPr/>
          </p:nvSpPr>
          <p:spPr bwMode="auto">
            <a:xfrm>
              <a:off x="3047338" y="161423"/>
              <a:ext cx="650939" cy="6430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37" name="Oval 228"/>
            <p:cNvSpPr>
              <a:spLocks noChangeArrowheads="1"/>
            </p:cNvSpPr>
            <p:nvPr/>
          </p:nvSpPr>
          <p:spPr bwMode="auto">
            <a:xfrm>
              <a:off x="2087991" y="291348"/>
              <a:ext cx="561697" cy="5564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38" name="Freeform 229"/>
            <p:cNvSpPr>
              <a:spLocks noChangeArrowheads="1"/>
            </p:cNvSpPr>
            <p:nvPr/>
          </p:nvSpPr>
          <p:spPr bwMode="auto">
            <a:xfrm>
              <a:off x="2354403" y="1526294"/>
              <a:ext cx="236228" cy="236228"/>
            </a:xfrm>
            <a:custGeom>
              <a:avLst/>
              <a:gdLst>
                <a:gd name="T0" fmla="*/ 2147483647 w 76"/>
                <a:gd name="T1" fmla="*/ 2147483647 h 76"/>
                <a:gd name="T2" fmla="*/ 2147483647 w 76"/>
                <a:gd name="T3" fmla="*/ 0 h 76"/>
                <a:gd name="T4" fmla="*/ 2147483647 w 76"/>
                <a:gd name="T5" fmla="*/ 0 h 76"/>
                <a:gd name="T6" fmla="*/ 0 w 76"/>
                <a:gd name="T7" fmla="*/ 2147483647 h 76"/>
                <a:gd name="T8" fmla="*/ 0 w 76"/>
                <a:gd name="T9" fmla="*/ 2147483647 h 76"/>
                <a:gd name="T10" fmla="*/ 2147483647 w 76"/>
                <a:gd name="T11" fmla="*/ 2147483647 h 76"/>
                <a:gd name="T12" fmla="*/ 2147483647 w 76"/>
                <a:gd name="T13" fmla="*/ 2147483647 h 76"/>
                <a:gd name="T14" fmla="*/ 2147483647 w 76"/>
                <a:gd name="T15" fmla="*/ 2147483647 h 76"/>
                <a:gd name="T16" fmla="*/ 2147483647 w 76"/>
                <a:gd name="T17" fmla="*/ 2147483647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76">
                  <a:moveTo>
                    <a:pt x="76" y="24"/>
                  </a:move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5"/>
                    <a:pt x="11" y="76"/>
                    <a:pt x="24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65" y="76"/>
                    <a:pt x="76" y="65"/>
                    <a:pt x="76" y="52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39" name="Oval 230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40" name="Rectangle 231"/>
            <p:cNvSpPr>
              <a:spLocks noChangeArrowheads="1"/>
            </p:cNvSpPr>
            <p:nvPr/>
          </p:nvSpPr>
          <p:spPr bwMode="auto">
            <a:xfrm>
              <a:off x="2354403" y="1068275"/>
              <a:ext cx="410774" cy="36747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41" name="Rectangle 232"/>
            <p:cNvSpPr>
              <a:spLocks noChangeArrowheads="1"/>
            </p:cNvSpPr>
            <p:nvPr/>
          </p:nvSpPr>
          <p:spPr bwMode="auto">
            <a:xfrm>
              <a:off x="2354403" y="111683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42" name="Rectangle 233"/>
            <p:cNvSpPr>
              <a:spLocks noChangeArrowheads="1"/>
            </p:cNvSpPr>
            <p:nvPr/>
          </p:nvSpPr>
          <p:spPr bwMode="auto">
            <a:xfrm>
              <a:off x="2354403" y="116670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43" name="Rectangle 234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44" name="Rectangle 235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45" name="Freeform 236"/>
            <p:cNvSpPr>
              <a:spLocks noChangeArrowheads="1"/>
            </p:cNvSpPr>
            <p:nvPr/>
          </p:nvSpPr>
          <p:spPr bwMode="auto">
            <a:xfrm>
              <a:off x="2354403" y="154861"/>
              <a:ext cx="1002656" cy="143049"/>
            </a:xfrm>
            <a:custGeom>
              <a:avLst/>
              <a:gdLst>
                <a:gd name="T0" fmla="*/ 0 w 764"/>
                <a:gd name="T1" fmla="*/ 2147483647 h 109"/>
                <a:gd name="T2" fmla="*/ 0 w 764"/>
                <a:gd name="T3" fmla="*/ 2147483647 h 109"/>
                <a:gd name="T4" fmla="*/ 2147483647 w 764"/>
                <a:gd name="T5" fmla="*/ 0 h 109"/>
                <a:gd name="T6" fmla="*/ 2147483647 w 764"/>
                <a:gd name="T7" fmla="*/ 2147483647 h 109"/>
                <a:gd name="T8" fmla="*/ 0 w 764"/>
                <a:gd name="T9" fmla="*/ 2147483647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4" h="109">
                  <a:moveTo>
                    <a:pt x="0" y="109"/>
                  </a:moveTo>
                  <a:lnTo>
                    <a:pt x="0" y="100"/>
                  </a:lnTo>
                  <a:lnTo>
                    <a:pt x="762" y="0"/>
                  </a:lnTo>
                  <a:lnTo>
                    <a:pt x="764" y="1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46" name="Freeform 237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2147483647 h 45"/>
                <a:gd name="T2" fmla="*/ 0 w 759"/>
                <a:gd name="T3" fmla="*/ 2147483647 h 45"/>
                <a:gd name="T4" fmla="*/ 2147483647 w 759"/>
                <a:gd name="T5" fmla="*/ 0 h 45"/>
                <a:gd name="T6" fmla="*/ 2147483647 w 759"/>
                <a:gd name="T7" fmla="*/ 2147483647 h 45"/>
                <a:gd name="T8" fmla="*/ 0 w 759"/>
                <a:gd name="T9" fmla="*/ 2147483647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47" name="Freeform 238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2147483647 h 45"/>
                <a:gd name="T2" fmla="*/ 0 w 759"/>
                <a:gd name="T3" fmla="*/ 2147483647 h 45"/>
                <a:gd name="T4" fmla="*/ 2147483647 w 759"/>
                <a:gd name="T5" fmla="*/ 0 h 45"/>
                <a:gd name="T6" fmla="*/ 2147483647 w 759"/>
                <a:gd name="T7" fmla="*/ 2147483647 h 45"/>
                <a:gd name="T8" fmla="*/ 0 w 759"/>
                <a:gd name="T9" fmla="*/ 2147483647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48" name="Freeform 239"/>
            <p:cNvSpPr>
              <a:spLocks noEditPoints="1" noChangeArrowheads="1"/>
            </p:cNvSpPr>
            <p:nvPr/>
          </p:nvSpPr>
          <p:spPr bwMode="auto">
            <a:xfrm>
              <a:off x="1985625" y="192920"/>
              <a:ext cx="763803" cy="753304"/>
            </a:xfrm>
            <a:custGeom>
              <a:avLst/>
              <a:gdLst>
                <a:gd name="T0" fmla="*/ 2147483647 w 246"/>
                <a:gd name="T1" fmla="*/ 0 h 243"/>
                <a:gd name="T2" fmla="*/ 0 w 246"/>
                <a:gd name="T3" fmla="*/ 2147483647 h 243"/>
                <a:gd name="T4" fmla="*/ 2147483647 w 246"/>
                <a:gd name="T5" fmla="*/ 2147483647 h 243"/>
                <a:gd name="T6" fmla="*/ 2147483647 w 246"/>
                <a:gd name="T7" fmla="*/ 2147483647 h 243"/>
                <a:gd name="T8" fmla="*/ 2147483647 w 246"/>
                <a:gd name="T9" fmla="*/ 0 h 243"/>
                <a:gd name="T10" fmla="*/ 2147483647 w 246"/>
                <a:gd name="T11" fmla="*/ 2147483647 h 243"/>
                <a:gd name="T12" fmla="*/ 2147483647 w 246"/>
                <a:gd name="T13" fmla="*/ 2147483647 h 243"/>
                <a:gd name="T14" fmla="*/ 2147483647 w 246"/>
                <a:gd name="T15" fmla="*/ 2147483647 h 243"/>
                <a:gd name="T16" fmla="*/ 2147483647 w 246"/>
                <a:gd name="T17" fmla="*/ 2147483647 h 243"/>
                <a:gd name="T18" fmla="*/ 2147483647 w 246"/>
                <a:gd name="T19" fmla="*/ 2147483647 h 243"/>
                <a:gd name="T20" fmla="*/ 2147483647 w 246"/>
                <a:gd name="T21" fmla="*/ 2147483647 h 243"/>
                <a:gd name="T22" fmla="*/ 2147483647 w 246"/>
                <a:gd name="T23" fmla="*/ 2147483647 h 243"/>
                <a:gd name="T24" fmla="*/ 2147483647 w 246"/>
                <a:gd name="T25" fmla="*/ 2147483647 h 243"/>
                <a:gd name="T26" fmla="*/ 2147483647 w 246"/>
                <a:gd name="T27" fmla="*/ 2147483647 h 243"/>
                <a:gd name="T28" fmla="*/ 2147483647 w 246"/>
                <a:gd name="T29" fmla="*/ 2147483647 h 243"/>
                <a:gd name="T30" fmla="*/ 2147483647 w 246"/>
                <a:gd name="T31" fmla="*/ 2147483647 h 243"/>
                <a:gd name="T32" fmla="*/ 2147483647 w 246"/>
                <a:gd name="T33" fmla="*/ 2147483647 h 243"/>
                <a:gd name="T34" fmla="*/ 2147483647 w 246"/>
                <a:gd name="T35" fmla="*/ 2147483647 h 243"/>
                <a:gd name="T36" fmla="*/ 2147483647 w 246"/>
                <a:gd name="T37" fmla="*/ 2147483647 h 243"/>
                <a:gd name="T38" fmla="*/ 2147483647 w 246"/>
                <a:gd name="T39" fmla="*/ 2147483647 h 243"/>
                <a:gd name="T40" fmla="*/ 2147483647 w 246"/>
                <a:gd name="T41" fmla="*/ 2147483647 h 243"/>
                <a:gd name="T42" fmla="*/ 2147483647 w 246"/>
                <a:gd name="T43" fmla="*/ 2147483647 h 243"/>
                <a:gd name="T44" fmla="*/ 2147483647 w 246"/>
                <a:gd name="T45" fmla="*/ 2147483647 h 243"/>
                <a:gd name="T46" fmla="*/ 2147483647 w 246"/>
                <a:gd name="T47" fmla="*/ 2147483647 h 243"/>
                <a:gd name="T48" fmla="*/ 2147483647 w 246"/>
                <a:gd name="T49" fmla="*/ 2147483647 h 243"/>
                <a:gd name="T50" fmla="*/ 2147483647 w 246"/>
                <a:gd name="T51" fmla="*/ 2147483647 h 243"/>
                <a:gd name="T52" fmla="*/ 2147483647 w 246"/>
                <a:gd name="T53" fmla="*/ 2147483647 h 243"/>
                <a:gd name="T54" fmla="*/ 2147483647 w 246"/>
                <a:gd name="T55" fmla="*/ 2147483647 h 243"/>
                <a:gd name="T56" fmla="*/ 2147483647 w 246"/>
                <a:gd name="T57" fmla="*/ 2147483647 h 243"/>
                <a:gd name="T58" fmla="*/ 2147483647 w 246"/>
                <a:gd name="T59" fmla="*/ 2147483647 h 243"/>
                <a:gd name="T60" fmla="*/ 2147483647 w 246"/>
                <a:gd name="T61" fmla="*/ 2147483647 h 243"/>
                <a:gd name="T62" fmla="*/ 2147483647 w 246"/>
                <a:gd name="T63" fmla="*/ 2147483647 h 243"/>
                <a:gd name="T64" fmla="*/ 2147483647 w 246"/>
                <a:gd name="T65" fmla="*/ 2147483647 h 243"/>
                <a:gd name="T66" fmla="*/ 2147483647 w 246"/>
                <a:gd name="T67" fmla="*/ 2147483647 h 243"/>
                <a:gd name="T68" fmla="*/ 2147483647 w 246"/>
                <a:gd name="T69" fmla="*/ 2147483647 h 243"/>
                <a:gd name="T70" fmla="*/ 2147483647 w 246"/>
                <a:gd name="T71" fmla="*/ 2147483647 h 243"/>
                <a:gd name="T72" fmla="*/ 2147483647 w 246"/>
                <a:gd name="T73" fmla="*/ 2147483647 h 243"/>
                <a:gd name="T74" fmla="*/ 2147483647 w 246"/>
                <a:gd name="T75" fmla="*/ 2147483647 h 243"/>
                <a:gd name="T76" fmla="*/ 2147483647 w 246"/>
                <a:gd name="T77" fmla="*/ 2147483647 h 243"/>
                <a:gd name="T78" fmla="*/ 2147483647 w 246"/>
                <a:gd name="T79" fmla="*/ 2147483647 h 243"/>
                <a:gd name="T80" fmla="*/ 2147483647 w 246"/>
                <a:gd name="T81" fmla="*/ 2147483647 h 24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6" h="243">
                  <a:moveTo>
                    <a:pt x="123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3" y="243"/>
                  </a:cubicBezTo>
                  <a:cubicBezTo>
                    <a:pt x="191" y="243"/>
                    <a:pt x="246" y="188"/>
                    <a:pt x="246" y="121"/>
                  </a:cubicBezTo>
                  <a:cubicBezTo>
                    <a:pt x="246" y="54"/>
                    <a:pt x="191" y="0"/>
                    <a:pt x="123" y="0"/>
                  </a:cubicBezTo>
                  <a:moveTo>
                    <a:pt x="10" y="123"/>
                  </a:moveTo>
                  <a:cubicBezTo>
                    <a:pt x="10" y="123"/>
                    <a:pt x="10" y="122"/>
                    <a:pt x="10" y="121"/>
                  </a:cubicBezTo>
                  <a:cubicBezTo>
                    <a:pt x="10" y="103"/>
                    <a:pt x="24" y="89"/>
                    <a:pt x="42" y="89"/>
                  </a:cubicBezTo>
                  <a:cubicBezTo>
                    <a:pt x="58" y="89"/>
                    <a:pt x="72" y="102"/>
                    <a:pt x="73" y="118"/>
                  </a:cubicBezTo>
                  <a:cubicBezTo>
                    <a:pt x="74" y="119"/>
                    <a:pt x="74" y="120"/>
                    <a:pt x="74" y="121"/>
                  </a:cubicBezTo>
                  <a:cubicBezTo>
                    <a:pt x="74" y="138"/>
                    <a:pt x="59" y="152"/>
                    <a:pt x="42" y="152"/>
                  </a:cubicBezTo>
                  <a:cubicBezTo>
                    <a:pt x="25" y="152"/>
                    <a:pt x="11" y="140"/>
                    <a:pt x="10" y="123"/>
                  </a:cubicBezTo>
                  <a:moveTo>
                    <a:pt x="84" y="222"/>
                  </a:moveTo>
                  <a:cubicBezTo>
                    <a:pt x="66" y="222"/>
                    <a:pt x="52" y="208"/>
                    <a:pt x="52" y="190"/>
                  </a:cubicBezTo>
                  <a:cubicBezTo>
                    <a:pt x="52" y="173"/>
                    <a:pt x="66" y="159"/>
                    <a:pt x="84" y="159"/>
                  </a:cubicBezTo>
                  <a:cubicBezTo>
                    <a:pt x="101" y="159"/>
                    <a:pt x="116" y="173"/>
                    <a:pt x="116" y="190"/>
                  </a:cubicBezTo>
                  <a:cubicBezTo>
                    <a:pt x="116" y="208"/>
                    <a:pt x="101" y="222"/>
                    <a:pt x="84" y="222"/>
                  </a:cubicBezTo>
                  <a:moveTo>
                    <a:pt x="84" y="86"/>
                  </a:moveTo>
                  <a:cubicBezTo>
                    <a:pt x="66" y="86"/>
                    <a:pt x="52" y="72"/>
                    <a:pt x="52" y="55"/>
                  </a:cubicBezTo>
                  <a:cubicBezTo>
                    <a:pt x="52" y="38"/>
                    <a:pt x="66" y="23"/>
                    <a:pt x="84" y="23"/>
                  </a:cubicBezTo>
                  <a:cubicBezTo>
                    <a:pt x="101" y="23"/>
                    <a:pt x="116" y="38"/>
                    <a:pt x="116" y="55"/>
                  </a:cubicBezTo>
                  <a:cubicBezTo>
                    <a:pt x="116" y="72"/>
                    <a:pt x="101" y="86"/>
                    <a:pt x="84" y="86"/>
                  </a:cubicBezTo>
                  <a:moveTo>
                    <a:pt x="164" y="23"/>
                  </a:moveTo>
                  <a:cubicBezTo>
                    <a:pt x="181" y="23"/>
                    <a:pt x="196" y="37"/>
                    <a:pt x="196" y="54"/>
                  </a:cubicBezTo>
                  <a:cubicBezTo>
                    <a:pt x="196" y="65"/>
                    <a:pt x="190" y="74"/>
                    <a:pt x="182" y="80"/>
                  </a:cubicBezTo>
                  <a:cubicBezTo>
                    <a:pt x="177" y="84"/>
                    <a:pt x="171" y="86"/>
                    <a:pt x="164" y="86"/>
                  </a:cubicBezTo>
                  <a:cubicBezTo>
                    <a:pt x="161" y="86"/>
                    <a:pt x="158" y="86"/>
                    <a:pt x="155" y="85"/>
                  </a:cubicBezTo>
                  <a:cubicBezTo>
                    <a:pt x="142" y="81"/>
                    <a:pt x="132" y="69"/>
                    <a:pt x="132" y="54"/>
                  </a:cubicBezTo>
                  <a:cubicBezTo>
                    <a:pt x="132" y="37"/>
                    <a:pt x="146" y="23"/>
                    <a:pt x="164" y="23"/>
                  </a:cubicBezTo>
                  <a:moveTo>
                    <a:pt x="164" y="222"/>
                  </a:moveTo>
                  <a:cubicBezTo>
                    <a:pt x="146" y="222"/>
                    <a:pt x="132" y="208"/>
                    <a:pt x="132" y="190"/>
                  </a:cubicBezTo>
                  <a:cubicBezTo>
                    <a:pt x="132" y="173"/>
                    <a:pt x="146" y="159"/>
                    <a:pt x="164" y="159"/>
                  </a:cubicBezTo>
                  <a:cubicBezTo>
                    <a:pt x="182" y="159"/>
                    <a:pt x="196" y="173"/>
                    <a:pt x="196" y="190"/>
                  </a:cubicBezTo>
                  <a:cubicBezTo>
                    <a:pt x="196" y="208"/>
                    <a:pt x="182" y="222"/>
                    <a:pt x="164" y="222"/>
                  </a:cubicBezTo>
                  <a:moveTo>
                    <a:pt x="206" y="151"/>
                  </a:moveTo>
                  <a:cubicBezTo>
                    <a:pt x="188" y="151"/>
                    <a:pt x="174" y="137"/>
                    <a:pt x="174" y="120"/>
                  </a:cubicBezTo>
                  <a:cubicBezTo>
                    <a:pt x="174" y="103"/>
                    <a:pt x="188" y="88"/>
                    <a:pt x="206" y="88"/>
                  </a:cubicBezTo>
                  <a:cubicBezTo>
                    <a:pt x="211" y="88"/>
                    <a:pt x="215" y="90"/>
                    <a:pt x="219" y="91"/>
                  </a:cubicBezTo>
                  <a:cubicBezTo>
                    <a:pt x="226" y="94"/>
                    <a:pt x="232" y="100"/>
                    <a:pt x="235" y="106"/>
                  </a:cubicBezTo>
                  <a:cubicBezTo>
                    <a:pt x="237" y="110"/>
                    <a:pt x="238" y="115"/>
                    <a:pt x="238" y="120"/>
                  </a:cubicBezTo>
                  <a:cubicBezTo>
                    <a:pt x="238" y="137"/>
                    <a:pt x="224" y="151"/>
                    <a:pt x="206" y="151"/>
                  </a:cubicBezTo>
                </a:path>
              </a:pathLst>
            </a:custGeom>
            <a:solidFill>
              <a:srgbClr val="30A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49" name="Oval 240"/>
            <p:cNvSpPr>
              <a:spLocks noChangeArrowheads="1"/>
            </p:cNvSpPr>
            <p:nvPr/>
          </p:nvSpPr>
          <p:spPr bwMode="auto">
            <a:xfrm>
              <a:off x="2330780" y="534138"/>
              <a:ext cx="73493" cy="70868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0" name="Freeform 242"/>
            <p:cNvSpPr>
              <a:spLocks noChangeArrowheads="1"/>
            </p:cNvSpPr>
            <p:nvPr/>
          </p:nvSpPr>
          <p:spPr bwMode="auto">
            <a:xfrm>
              <a:off x="2876729" y="440959"/>
              <a:ext cx="318907" cy="377964"/>
            </a:xfrm>
            <a:custGeom>
              <a:avLst/>
              <a:gdLst>
                <a:gd name="T0" fmla="*/ 2147483647 w 103"/>
                <a:gd name="T1" fmla="*/ 0 h 122"/>
                <a:gd name="T2" fmla="*/ 0 w 103"/>
                <a:gd name="T3" fmla="*/ 0 h 122"/>
                <a:gd name="T4" fmla="*/ 0 w 103"/>
                <a:gd name="T5" fmla="*/ 2147483647 h 122"/>
                <a:gd name="T6" fmla="*/ 2147483647 w 103"/>
                <a:gd name="T7" fmla="*/ 2147483647 h 122"/>
                <a:gd name="T8" fmla="*/ 2147483647 w 103"/>
                <a:gd name="T9" fmla="*/ 2147483647 h 122"/>
                <a:gd name="T10" fmla="*/ 2147483647 w 103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12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0" y="109"/>
                    <a:pt x="77" y="101"/>
                    <a:pt x="70" y="96"/>
                  </a:cubicBezTo>
                  <a:cubicBezTo>
                    <a:pt x="47" y="79"/>
                    <a:pt x="21" y="0"/>
                    <a:pt x="21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51" name="Rectangle 244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2" name="Rectangle 245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3" name="Rectangle 246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4" name="Rectangle 247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55" name="Freeform 248"/>
            <p:cNvSpPr>
              <a:spLocks noChangeArrowheads="1"/>
            </p:cNvSpPr>
            <p:nvPr/>
          </p:nvSpPr>
          <p:spPr bwMode="auto">
            <a:xfrm>
              <a:off x="2876729" y="816299"/>
              <a:ext cx="493454" cy="170609"/>
            </a:xfrm>
            <a:custGeom>
              <a:avLst/>
              <a:gdLst>
                <a:gd name="T0" fmla="*/ 2147483647 w 159"/>
                <a:gd name="T1" fmla="*/ 0 h 55"/>
                <a:gd name="T2" fmla="*/ 0 w 159"/>
                <a:gd name="T3" fmla="*/ 2147483647 h 55"/>
                <a:gd name="T4" fmla="*/ 0 w 159"/>
                <a:gd name="T5" fmla="*/ 2147483647 h 55"/>
                <a:gd name="T6" fmla="*/ 2147483647 w 159"/>
                <a:gd name="T7" fmla="*/ 2147483647 h 55"/>
                <a:gd name="T8" fmla="*/ 2147483647 w 159"/>
                <a:gd name="T9" fmla="*/ 2147483647 h 55"/>
                <a:gd name="T10" fmla="*/ 2147483647 w 159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9" h="55">
                  <a:moveTo>
                    <a:pt x="10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8"/>
                    <a:pt x="134" y="14"/>
                    <a:pt x="109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56" name="Freeform 249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2147483647 w 69"/>
                <a:gd name="T1" fmla="*/ 0 h 142"/>
                <a:gd name="T2" fmla="*/ 2147483647 w 69"/>
                <a:gd name="T3" fmla="*/ 0 h 142"/>
                <a:gd name="T4" fmla="*/ 2147483647 w 69"/>
                <a:gd name="T5" fmla="*/ 0 h 142"/>
                <a:gd name="T6" fmla="*/ 0 w 69"/>
                <a:gd name="T7" fmla="*/ 0 h 142"/>
                <a:gd name="T8" fmla="*/ 0 w 69"/>
                <a:gd name="T9" fmla="*/ 2147483647 h 142"/>
                <a:gd name="T10" fmla="*/ 2147483647 w 69"/>
                <a:gd name="T11" fmla="*/ 2147483647 h 142"/>
                <a:gd name="T12" fmla="*/ 2147483647 w 69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57" name="Freeform 250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2147483647 w 69"/>
                <a:gd name="T1" fmla="*/ 0 h 142"/>
                <a:gd name="T2" fmla="*/ 2147483647 w 69"/>
                <a:gd name="T3" fmla="*/ 0 h 142"/>
                <a:gd name="T4" fmla="*/ 2147483647 w 69"/>
                <a:gd name="T5" fmla="*/ 0 h 142"/>
                <a:gd name="T6" fmla="*/ 0 w 69"/>
                <a:gd name="T7" fmla="*/ 0 h 142"/>
                <a:gd name="T8" fmla="*/ 0 w 69"/>
                <a:gd name="T9" fmla="*/ 2147483647 h 142"/>
                <a:gd name="T10" fmla="*/ 2147483647 w 69"/>
                <a:gd name="T11" fmla="*/ 2147483647 h 142"/>
                <a:gd name="T12" fmla="*/ 2147483647 w 69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58" name="Freeform 251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2147483647 w 118"/>
                <a:gd name="T1" fmla="*/ 0 h 241"/>
                <a:gd name="T2" fmla="*/ 0 w 118"/>
                <a:gd name="T3" fmla="*/ 2147483647 h 241"/>
                <a:gd name="T4" fmla="*/ 2147483647 w 118"/>
                <a:gd name="T5" fmla="*/ 2147483647 h 241"/>
                <a:gd name="T6" fmla="*/ 2147483647 w 118"/>
                <a:gd name="T7" fmla="*/ 2147483647 h 241"/>
                <a:gd name="T8" fmla="*/ 2147483647 w 118"/>
                <a:gd name="T9" fmla="*/ 2147483647 h 241"/>
                <a:gd name="T10" fmla="*/ 2147483647 w 11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59" name="Freeform 252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2147483647 w 118"/>
                <a:gd name="T1" fmla="*/ 0 h 241"/>
                <a:gd name="T2" fmla="*/ 0 w 118"/>
                <a:gd name="T3" fmla="*/ 2147483647 h 241"/>
                <a:gd name="T4" fmla="*/ 2147483647 w 118"/>
                <a:gd name="T5" fmla="*/ 2147483647 h 241"/>
                <a:gd name="T6" fmla="*/ 2147483647 w 118"/>
                <a:gd name="T7" fmla="*/ 2147483647 h 241"/>
                <a:gd name="T8" fmla="*/ 2147483647 w 118"/>
                <a:gd name="T9" fmla="*/ 2147483647 h 241"/>
                <a:gd name="T10" fmla="*/ 2147483647 w 11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60" name="Freeform 253"/>
            <p:cNvSpPr>
              <a:spLocks noEditPoints="1" noChangeArrowheads="1"/>
            </p:cNvSpPr>
            <p:nvPr/>
          </p:nvSpPr>
          <p:spPr bwMode="auto">
            <a:xfrm>
              <a:off x="2876729" y="986908"/>
              <a:ext cx="644377" cy="859607"/>
            </a:xfrm>
            <a:custGeom>
              <a:avLst/>
              <a:gdLst>
                <a:gd name="T0" fmla="*/ 2147483647 w 208"/>
                <a:gd name="T1" fmla="*/ 2147483647 h 277"/>
                <a:gd name="T2" fmla="*/ 2147483647 w 208"/>
                <a:gd name="T3" fmla="*/ 2147483647 h 277"/>
                <a:gd name="T4" fmla="*/ 2147483647 w 208"/>
                <a:gd name="T5" fmla="*/ 2147483647 h 277"/>
                <a:gd name="T6" fmla="*/ 2147483647 w 208"/>
                <a:gd name="T7" fmla="*/ 2147483647 h 277"/>
                <a:gd name="T8" fmla="*/ 0 w 208"/>
                <a:gd name="T9" fmla="*/ 2147483647 h 277"/>
                <a:gd name="T10" fmla="*/ 0 w 208"/>
                <a:gd name="T11" fmla="*/ 2147483647 h 277"/>
                <a:gd name="T12" fmla="*/ 2147483647 w 208"/>
                <a:gd name="T13" fmla="*/ 2147483647 h 277"/>
                <a:gd name="T14" fmla="*/ 2147483647 w 208"/>
                <a:gd name="T15" fmla="*/ 2147483647 h 277"/>
                <a:gd name="T16" fmla="*/ 2147483647 w 208"/>
                <a:gd name="T17" fmla="*/ 2147483647 h 277"/>
                <a:gd name="T18" fmla="*/ 2147483647 w 208"/>
                <a:gd name="T19" fmla="*/ 2147483647 h 277"/>
                <a:gd name="T20" fmla="*/ 2147483647 w 208"/>
                <a:gd name="T21" fmla="*/ 2147483647 h 277"/>
                <a:gd name="T22" fmla="*/ 2147483647 w 208"/>
                <a:gd name="T23" fmla="*/ 0 h 277"/>
                <a:gd name="T24" fmla="*/ 2147483647 w 208"/>
                <a:gd name="T25" fmla="*/ 0 h 277"/>
                <a:gd name="T26" fmla="*/ 0 w 208"/>
                <a:gd name="T27" fmla="*/ 0 h 277"/>
                <a:gd name="T28" fmla="*/ 0 w 208"/>
                <a:gd name="T29" fmla="*/ 2147483647 h 277"/>
                <a:gd name="T30" fmla="*/ 2147483647 w 208"/>
                <a:gd name="T31" fmla="*/ 2147483647 h 277"/>
                <a:gd name="T32" fmla="*/ 2147483647 w 208"/>
                <a:gd name="T33" fmla="*/ 2147483647 h 277"/>
                <a:gd name="T34" fmla="*/ 2147483647 w 208"/>
                <a:gd name="T35" fmla="*/ 2147483647 h 277"/>
                <a:gd name="T36" fmla="*/ 2147483647 w 208"/>
                <a:gd name="T37" fmla="*/ 2147483647 h 277"/>
                <a:gd name="T38" fmla="*/ 2147483647 w 208"/>
                <a:gd name="T39" fmla="*/ 2147483647 h 277"/>
                <a:gd name="T40" fmla="*/ 2147483647 w 208"/>
                <a:gd name="T41" fmla="*/ 2147483647 h 277"/>
                <a:gd name="T42" fmla="*/ 2147483647 w 208"/>
                <a:gd name="T43" fmla="*/ 2147483647 h 277"/>
                <a:gd name="T44" fmla="*/ 2147483647 w 208"/>
                <a:gd name="T45" fmla="*/ 2147483647 h 277"/>
                <a:gd name="T46" fmla="*/ 2147483647 w 208"/>
                <a:gd name="T47" fmla="*/ 2147483647 h 277"/>
                <a:gd name="T48" fmla="*/ 2147483647 w 208"/>
                <a:gd name="T49" fmla="*/ 2147483647 h 277"/>
                <a:gd name="T50" fmla="*/ 2147483647 w 208"/>
                <a:gd name="T51" fmla="*/ 0 h 27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8" h="277">
                  <a:moveTo>
                    <a:pt x="208" y="226"/>
                  </a:moveTo>
                  <a:cubicBezTo>
                    <a:pt x="190" y="226"/>
                    <a:pt x="190" y="226"/>
                    <a:pt x="190" y="226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90" y="258"/>
                    <a:pt x="183" y="265"/>
                    <a:pt x="174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200" y="277"/>
                    <a:pt x="208" y="270"/>
                    <a:pt x="208" y="260"/>
                  </a:cubicBezTo>
                  <a:cubicBezTo>
                    <a:pt x="208" y="226"/>
                    <a:pt x="208" y="226"/>
                    <a:pt x="208" y="226"/>
                  </a:cubicBezTo>
                  <a:moveTo>
                    <a:pt x="160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83" y="12"/>
                    <a:pt x="190" y="19"/>
                    <a:pt x="190" y="2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8" y="14"/>
                    <a:pt x="207" y="12"/>
                    <a:pt x="206" y="9"/>
                  </a:cubicBezTo>
                  <a:cubicBezTo>
                    <a:pt x="203" y="5"/>
                    <a:pt x="197" y="2"/>
                    <a:pt x="19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61" name="Freeform 254"/>
            <p:cNvSpPr>
              <a:spLocks noEditPoints="1" noChangeArrowheads="1"/>
            </p:cNvSpPr>
            <p:nvPr/>
          </p:nvSpPr>
          <p:spPr bwMode="auto">
            <a:xfrm>
              <a:off x="2876729" y="1023654"/>
              <a:ext cx="589257" cy="786114"/>
            </a:xfrm>
            <a:custGeom>
              <a:avLst/>
              <a:gdLst>
                <a:gd name="T0" fmla="*/ 2147483647 w 190"/>
                <a:gd name="T1" fmla="*/ 2147483647 h 253"/>
                <a:gd name="T2" fmla="*/ 2147483647 w 190"/>
                <a:gd name="T3" fmla="*/ 2147483647 h 253"/>
                <a:gd name="T4" fmla="*/ 2147483647 w 190"/>
                <a:gd name="T5" fmla="*/ 2147483647 h 253"/>
                <a:gd name="T6" fmla="*/ 2147483647 w 190"/>
                <a:gd name="T7" fmla="*/ 2147483647 h 253"/>
                <a:gd name="T8" fmla="*/ 2147483647 w 190"/>
                <a:gd name="T9" fmla="*/ 2147483647 h 253"/>
                <a:gd name="T10" fmla="*/ 2147483647 w 190"/>
                <a:gd name="T11" fmla="*/ 0 h 253"/>
                <a:gd name="T12" fmla="*/ 0 w 190"/>
                <a:gd name="T13" fmla="*/ 0 h 253"/>
                <a:gd name="T14" fmla="*/ 0 w 190"/>
                <a:gd name="T15" fmla="*/ 2147483647 h 253"/>
                <a:gd name="T16" fmla="*/ 2147483647 w 190"/>
                <a:gd name="T17" fmla="*/ 2147483647 h 253"/>
                <a:gd name="T18" fmla="*/ 2147483647 w 190"/>
                <a:gd name="T19" fmla="*/ 2147483647 h 253"/>
                <a:gd name="T20" fmla="*/ 2147483647 w 190"/>
                <a:gd name="T21" fmla="*/ 2147483647 h 253"/>
                <a:gd name="T22" fmla="*/ 2147483647 w 190"/>
                <a:gd name="T23" fmla="*/ 2147483647 h 253"/>
                <a:gd name="T24" fmla="*/ 2147483647 w 190"/>
                <a:gd name="T25" fmla="*/ 2147483647 h 253"/>
                <a:gd name="T26" fmla="*/ 2147483647 w 190"/>
                <a:gd name="T27" fmla="*/ 2147483647 h 253"/>
                <a:gd name="T28" fmla="*/ 2147483647 w 190"/>
                <a:gd name="T29" fmla="*/ 2147483647 h 253"/>
                <a:gd name="T30" fmla="*/ 2147483647 w 190"/>
                <a:gd name="T31" fmla="*/ 0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0" h="253">
                  <a:moveTo>
                    <a:pt x="155" y="53"/>
                  </a:moveTo>
                  <a:cubicBezTo>
                    <a:pt x="144" y="53"/>
                    <a:pt x="135" y="44"/>
                    <a:pt x="135" y="32"/>
                  </a:cubicBezTo>
                  <a:cubicBezTo>
                    <a:pt x="135" y="21"/>
                    <a:pt x="144" y="12"/>
                    <a:pt x="155" y="12"/>
                  </a:cubicBezTo>
                  <a:cubicBezTo>
                    <a:pt x="166" y="12"/>
                    <a:pt x="175" y="21"/>
                    <a:pt x="175" y="32"/>
                  </a:cubicBezTo>
                  <a:cubicBezTo>
                    <a:pt x="175" y="44"/>
                    <a:pt x="166" y="53"/>
                    <a:pt x="155" y="53"/>
                  </a:cubicBezTo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83" y="253"/>
                    <a:pt x="190" y="246"/>
                    <a:pt x="190" y="23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7"/>
                    <a:pt x="183" y="0"/>
                    <a:pt x="174" y="0"/>
                  </a:cubicBezTo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62" name="Oval 255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63" name="Freeform 256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147483647 w 208"/>
                <a:gd name="T1" fmla="*/ 0 h 28"/>
                <a:gd name="T2" fmla="*/ 2147483647 w 208"/>
                <a:gd name="T3" fmla="*/ 0 h 28"/>
                <a:gd name="T4" fmla="*/ 2147483647 w 208"/>
                <a:gd name="T5" fmla="*/ 0 h 28"/>
                <a:gd name="T6" fmla="*/ 0 w 208"/>
                <a:gd name="T7" fmla="*/ 0 h 28"/>
                <a:gd name="T8" fmla="*/ 0 w 208"/>
                <a:gd name="T9" fmla="*/ 2147483647 h 28"/>
                <a:gd name="T10" fmla="*/ 2147483647 w 208"/>
                <a:gd name="T11" fmla="*/ 2147483647 h 28"/>
                <a:gd name="T12" fmla="*/ 2147483647 w 208"/>
                <a:gd name="T13" fmla="*/ 2147483647 h 28"/>
                <a:gd name="T14" fmla="*/ 2147483647 w 208"/>
                <a:gd name="T15" fmla="*/ 0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64" name="Freeform 257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147483647 w 208"/>
                <a:gd name="T1" fmla="*/ 0 h 28"/>
                <a:gd name="T2" fmla="*/ 2147483647 w 208"/>
                <a:gd name="T3" fmla="*/ 0 h 28"/>
                <a:gd name="T4" fmla="*/ 2147483647 w 208"/>
                <a:gd name="T5" fmla="*/ 0 h 28"/>
                <a:gd name="T6" fmla="*/ 0 w 208"/>
                <a:gd name="T7" fmla="*/ 0 h 28"/>
                <a:gd name="T8" fmla="*/ 0 w 208"/>
                <a:gd name="T9" fmla="*/ 2147483647 h 28"/>
                <a:gd name="T10" fmla="*/ 2147483647 w 208"/>
                <a:gd name="T11" fmla="*/ 2147483647 h 28"/>
                <a:gd name="T12" fmla="*/ 2147483647 w 208"/>
                <a:gd name="T13" fmla="*/ 2147483647 h 28"/>
                <a:gd name="T14" fmla="*/ 2147483647 w 208"/>
                <a:gd name="T15" fmla="*/ 0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65" name="Freeform 258"/>
            <p:cNvSpPr>
              <a:spLocks noChangeArrowheads="1"/>
            </p:cNvSpPr>
            <p:nvPr/>
          </p:nvSpPr>
          <p:spPr bwMode="auto">
            <a:xfrm>
              <a:off x="2876729" y="804487"/>
              <a:ext cx="341218" cy="27560"/>
            </a:xfrm>
            <a:custGeom>
              <a:avLst/>
              <a:gdLst>
                <a:gd name="T0" fmla="*/ 2147483647 w 110"/>
                <a:gd name="T1" fmla="*/ 0 h 9"/>
                <a:gd name="T2" fmla="*/ 2147483647 w 110"/>
                <a:gd name="T3" fmla="*/ 0 h 9"/>
                <a:gd name="T4" fmla="*/ 0 w 110"/>
                <a:gd name="T5" fmla="*/ 2147483647 h 9"/>
                <a:gd name="T6" fmla="*/ 0 w 110"/>
                <a:gd name="T7" fmla="*/ 2147483647 h 9"/>
                <a:gd name="T8" fmla="*/ 2147483647 w 110"/>
                <a:gd name="T9" fmla="*/ 2147483647 h 9"/>
                <a:gd name="T10" fmla="*/ 2147483647 w 110"/>
                <a:gd name="T11" fmla="*/ 2147483647 h 9"/>
                <a:gd name="T12" fmla="*/ 2147483647 w 110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8" y="2"/>
                    <a:pt x="106" y="1"/>
                    <a:pt x="10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66" name="Freeform 259"/>
            <p:cNvSpPr>
              <a:spLocks noEditPoints="1" noChangeArrowheads="1"/>
            </p:cNvSpPr>
            <p:nvPr/>
          </p:nvSpPr>
          <p:spPr bwMode="auto">
            <a:xfrm>
              <a:off x="2929224" y="47246"/>
              <a:ext cx="887167" cy="871418"/>
            </a:xfrm>
            <a:custGeom>
              <a:avLst/>
              <a:gdLst>
                <a:gd name="T0" fmla="*/ 2147483647 w 286"/>
                <a:gd name="T1" fmla="*/ 0 h 281"/>
                <a:gd name="T2" fmla="*/ 0 w 286"/>
                <a:gd name="T3" fmla="*/ 2147483647 h 281"/>
                <a:gd name="T4" fmla="*/ 2147483647 w 286"/>
                <a:gd name="T5" fmla="*/ 2147483647 h 281"/>
                <a:gd name="T6" fmla="*/ 2147483647 w 286"/>
                <a:gd name="T7" fmla="*/ 2147483647 h 281"/>
                <a:gd name="T8" fmla="*/ 2147483647 w 286"/>
                <a:gd name="T9" fmla="*/ 0 h 281"/>
                <a:gd name="T10" fmla="*/ 2147483647 w 286"/>
                <a:gd name="T11" fmla="*/ 2147483647 h 281"/>
                <a:gd name="T12" fmla="*/ 2147483647 w 286"/>
                <a:gd name="T13" fmla="*/ 2147483647 h 281"/>
                <a:gd name="T14" fmla="*/ 2147483647 w 286"/>
                <a:gd name="T15" fmla="*/ 2147483647 h 281"/>
                <a:gd name="T16" fmla="*/ 2147483647 w 286"/>
                <a:gd name="T17" fmla="*/ 2147483647 h 281"/>
                <a:gd name="T18" fmla="*/ 2147483647 w 286"/>
                <a:gd name="T19" fmla="*/ 2147483647 h 281"/>
                <a:gd name="T20" fmla="*/ 2147483647 w 286"/>
                <a:gd name="T21" fmla="*/ 2147483647 h 281"/>
                <a:gd name="T22" fmla="*/ 2147483647 w 286"/>
                <a:gd name="T23" fmla="*/ 2147483647 h 281"/>
                <a:gd name="T24" fmla="*/ 2147483647 w 286"/>
                <a:gd name="T25" fmla="*/ 2147483647 h 281"/>
                <a:gd name="T26" fmla="*/ 2147483647 w 286"/>
                <a:gd name="T27" fmla="*/ 2147483647 h 281"/>
                <a:gd name="T28" fmla="*/ 2147483647 w 286"/>
                <a:gd name="T29" fmla="*/ 2147483647 h 281"/>
                <a:gd name="T30" fmla="*/ 2147483647 w 286"/>
                <a:gd name="T31" fmla="*/ 2147483647 h 281"/>
                <a:gd name="T32" fmla="*/ 2147483647 w 286"/>
                <a:gd name="T33" fmla="*/ 2147483647 h 281"/>
                <a:gd name="T34" fmla="*/ 2147483647 w 286"/>
                <a:gd name="T35" fmla="*/ 2147483647 h 281"/>
                <a:gd name="T36" fmla="*/ 2147483647 w 286"/>
                <a:gd name="T37" fmla="*/ 2147483647 h 281"/>
                <a:gd name="T38" fmla="*/ 2147483647 w 286"/>
                <a:gd name="T39" fmla="*/ 2147483647 h 281"/>
                <a:gd name="T40" fmla="*/ 2147483647 w 286"/>
                <a:gd name="T41" fmla="*/ 2147483647 h 281"/>
                <a:gd name="T42" fmla="*/ 2147483647 w 286"/>
                <a:gd name="T43" fmla="*/ 2147483647 h 281"/>
                <a:gd name="T44" fmla="*/ 2147483647 w 286"/>
                <a:gd name="T45" fmla="*/ 2147483647 h 281"/>
                <a:gd name="T46" fmla="*/ 2147483647 w 286"/>
                <a:gd name="T47" fmla="*/ 2147483647 h 281"/>
                <a:gd name="T48" fmla="*/ 2147483647 w 286"/>
                <a:gd name="T49" fmla="*/ 2147483647 h 281"/>
                <a:gd name="T50" fmla="*/ 2147483647 w 286"/>
                <a:gd name="T51" fmla="*/ 2147483647 h 281"/>
                <a:gd name="T52" fmla="*/ 2147483647 w 286"/>
                <a:gd name="T53" fmla="*/ 2147483647 h 281"/>
                <a:gd name="T54" fmla="*/ 2147483647 w 286"/>
                <a:gd name="T55" fmla="*/ 2147483647 h 281"/>
                <a:gd name="T56" fmla="*/ 2147483647 w 286"/>
                <a:gd name="T57" fmla="*/ 2147483647 h 281"/>
                <a:gd name="T58" fmla="*/ 2147483647 w 286"/>
                <a:gd name="T59" fmla="*/ 2147483647 h 281"/>
                <a:gd name="T60" fmla="*/ 2147483647 w 286"/>
                <a:gd name="T61" fmla="*/ 2147483647 h 281"/>
                <a:gd name="T62" fmla="*/ 2147483647 w 286"/>
                <a:gd name="T63" fmla="*/ 2147483647 h 281"/>
                <a:gd name="T64" fmla="*/ 2147483647 w 286"/>
                <a:gd name="T65" fmla="*/ 2147483647 h 281"/>
                <a:gd name="T66" fmla="*/ 2147483647 w 286"/>
                <a:gd name="T67" fmla="*/ 2147483647 h 281"/>
                <a:gd name="T68" fmla="*/ 2147483647 w 286"/>
                <a:gd name="T69" fmla="*/ 2147483647 h 281"/>
                <a:gd name="T70" fmla="*/ 2147483647 w 286"/>
                <a:gd name="T71" fmla="*/ 2147483647 h 281"/>
                <a:gd name="T72" fmla="*/ 2147483647 w 286"/>
                <a:gd name="T73" fmla="*/ 2147483647 h 281"/>
                <a:gd name="T74" fmla="*/ 2147483647 w 286"/>
                <a:gd name="T75" fmla="*/ 2147483647 h 281"/>
                <a:gd name="T76" fmla="*/ 2147483647 w 286"/>
                <a:gd name="T77" fmla="*/ 2147483647 h 281"/>
                <a:gd name="T78" fmla="*/ 2147483647 w 286"/>
                <a:gd name="T79" fmla="*/ 2147483647 h 281"/>
                <a:gd name="T80" fmla="*/ 2147483647 w 286"/>
                <a:gd name="T81" fmla="*/ 2147483647 h 2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6" h="281">
                  <a:moveTo>
                    <a:pt x="143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8"/>
                    <a:pt x="64" y="281"/>
                    <a:pt x="143" y="281"/>
                  </a:cubicBezTo>
                  <a:cubicBezTo>
                    <a:pt x="222" y="281"/>
                    <a:pt x="286" y="218"/>
                    <a:pt x="286" y="141"/>
                  </a:cubicBezTo>
                  <a:cubicBezTo>
                    <a:pt x="286" y="63"/>
                    <a:pt x="222" y="0"/>
                    <a:pt x="143" y="0"/>
                  </a:cubicBezTo>
                  <a:moveTo>
                    <a:pt x="12" y="143"/>
                  </a:moveTo>
                  <a:cubicBezTo>
                    <a:pt x="12" y="142"/>
                    <a:pt x="12" y="141"/>
                    <a:pt x="12" y="140"/>
                  </a:cubicBezTo>
                  <a:cubicBezTo>
                    <a:pt x="12" y="120"/>
                    <a:pt x="28" y="103"/>
                    <a:pt x="49" y="103"/>
                  </a:cubicBezTo>
                  <a:cubicBezTo>
                    <a:pt x="68" y="103"/>
                    <a:pt x="84" y="118"/>
                    <a:pt x="86" y="136"/>
                  </a:cubicBezTo>
                  <a:cubicBezTo>
                    <a:pt x="86" y="138"/>
                    <a:pt x="86" y="139"/>
                    <a:pt x="86" y="140"/>
                  </a:cubicBezTo>
                  <a:cubicBezTo>
                    <a:pt x="86" y="160"/>
                    <a:pt x="69" y="176"/>
                    <a:pt x="49" y="176"/>
                  </a:cubicBezTo>
                  <a:cubicBezTo>
                    <a:pt x="29" y="176"/>
                    <a:pt x="13" y="161"/>
                    <a:pt x="12" y="143"/>
                  </a:cubicBezTo>
                  <a:moveTo>
                    <a:pt x="97" y="257"/>
                  </a:moveTo>
                  <a:cubicBezTo>
                    <a:pt x="77" y="257"/>
                    <a:pt x="60" y="240"/>
                    <a:pt x="60" y="220"/>
                  </a:cubicBezTo>
                  <a:cubicBezTo>
                    <a:pt x="60" y="200"/>
                    <a:pt x="77" y="184"/>
                    <a:pt x="97" y="184"/>
                  </a:cubicBezTo>
                  <a:cubicBezTo>
                    <a:pt x="118" y="184"/>
                    <a:pt x="134" y="200"/>
                    <a:pt x="134" y="220"/>
                  </a:cubicBezTo>
                  <a:cubicBezTo>
                    <a:pt x="134" y="240"/>
                    <a:pt x="118" y="257"/>
                    <a:pt x="97" y="257"/>
                  </a:cubicBezTo>
                  <a:moveTo>
                    <a:pt x="97" y="100"/>
                  </a:moveTo>
                  <a:cubicBezTo>
                    <a:pt x="77" y="100"/>
                    <a:pt x="60" y="84"/>
                    <a:pt x="60" y="64"/>
                  </a:cubicBezTo>
                  <a:cubicBezTo>
                    <a:pt x="60" y="43"/>
                    <a:pt x="77" y="27"/>
                    <a:pt x="97" y="27"/>
                  </a:cubicBezTo>
                  <a:cubicBezTo>
                    <a:pt x="118" y="27"/>
                    <a:pt x="134" y="43"/>
                    <a:pt x="134" y="64"/>
                  </a:cubicBezTo>
                  <a:cubicBezTo>
                    <a:pt x="134" y="84"/>
                    <a:pt x="118" y="100"/>
                    <a:pt x="97" y="100"/>
                  </a:cubicBezTo>
                  <a:moveTo>
                    <a:pt x="190" y="27"/>
                  </a:moveTo>
                  <a:cubicBezTo>
                    <a:pt x="210" y="27"/>
                    <a:pt x="227" y="43"/>
                    <a:pt x="227" y="63"/>
                  </a:cubicBezTo>
                  <a:cubicBezTo>
                    <a:pt x="227" y="75"/>
                    <a:pt x="221" y="86"/>
                    <a:pt x="211" y="93"/>
                  </a:cubicBezTo>
                  <a:cubicBezTo>
                    <a:pt x="205" y="97"/>
                    <a:pt x="198" y="99"/>
                    <a:pt x="190" y="99"/>
                  </a:cubicBezTo>
                  <a:cubicBezTo>
                    <a:pt x="187" y="99"/>
                    <a:pt x="183" y="99"/>
                    <a:pt x="180" y="98"/>
                  </a:cubicBezTo>
                  <a:cubicBezTo>
                    <a:pt x="165" y="94"/>
                    <a:pt x="153" y="80"/>
                    <a:pt x="153" y="63"/>
                  </a:cubicBezTo>
                  <a:cubicBezTo>
                    <a:pt x="153" y="43"/>
                    <a:pt x="169" y="27"/>
                    <a:pt x="190" y="27"/>
                  </a:cubicBezTo>
                  <a:moveTo>
                    <a:pt x="190" y="257"/>
                  </a:moveTo>
                  <a:cubicBezTo>
                    <a:pt x="170" y="257"/>
                    <a:pt x="153" y="240"/>
                    <a:pt x="153" y="220"/>
                  </a:cubicBezTo>
                  <a:cubicBezTo>
                    <a:pt x="153" y="200"/>
                    <a:pt x="170" y="184"/>
                    <a:pt x="190" y="184"/>
                  </a:cubicBezTo>
                  <a:cubicBezTo>
                    <a:pt x="211" y="184"/>
                    <a:pt x="227" y="200"/>
                    <a:pt x="227" y="220"/>
                  </a:cubicBezTo>
                  <a:cubicBezTo>
                    <a:pt x="227" y="240"/>
                    <a:pt x="211" y="257"/>
                    <a:pt x="190" y="257"/>
                  </a:cubicBezTo>
                  <a:moveTo>
                    <a:pt x="239" y="175"/>
                  </a:moveTo>
                  <a:cubicBezTo>
                    <a:pt x="219" y="175"/>
                    <a:pt x="202" y="159"/>
                    <a:pt x="202" y="139"/>
                  </a:cubicBezTo>
                  <a:cubicBezTo>
                    <a:pt x="202" y="119"/>
                    <a:pt x="219" y="102"/>
                    <a:pt x="239" y="102"/>
                  </a:cubicBezTo>
                  <a:cubicBezTo>
                    <a:pt x="245" y="102"/>
                    <a:pt x="250" y="104"/>
                    <a:pt x="254" y="106"/>
                  </a:cubicBezTo>
                  <a:cubicBezTo>
                    <a:pt x="262" y="109"/>
                    <a:pt x="269" y="115"/>
                    <a:pt x="272" y="123"/>
                  </a:cubicBezTo>
                  <a:cubicBezTo>
                    <a:pt x="275" y="128"/>
                    <a:pt x="276" y="133"/>
                    <a:pt x="276" y="139"/>
                  </a:cubicBezTo>
                  <a:cubicBezTo>
                    <a:pt x="276" y="159"/>
                    <a:pt x="259" y="175"/>
                    <a:pt x="239" y="175"/>
                  </a:cubicBezTo>
                </a:path>
              </a:pathLst>
            </a:custGeom>
            <a:solidFill>
              <a:srgbClr val="167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67" name="Oval 260"/>
            <p:cNvSpPr>
              <a:spLocks noChangeArrowheads="1"/>
            </p:cNvSpPr>
            <p:nvPr/>
          </p:nvSpPr>
          <p:spPr bwMode="auto">
            <a:xfrm>
              <a:off x="3329499" y="440959"/>
              <a:ext cx="86617" cy="8399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68" name="Rectangle 261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69" name="Rectangle 262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0" name="Rectangle 263"/>
            <p:cNvSpPr>
              <a:spLocks noChangeArrowheads="1"/>
            </p:cNvSpPr>
            <p:nvPr/>
          </p:nvSpPr>
          <p:spPr bwMode="auto">
            <a:xfrm>
              <a:off x="86616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1" name="Rectangle 264"/>
            <p:cNvSpPr>
              <a:spLocks noChangeArrowheads="1"/>
            </p:cNvSpPr>
            <p:nvPr/>
          </p:nvSpPr>
          <p:spPr bwMode="auto">
            <a:xfrm>
              <a:off x="102759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2" name="Rectangle 265"/>
            <p:cNvSpPr>
              <a:spLocks noChangeArrowheads="1"/>
            </p:cNvSpPr>
            <p:nvPr/>
          </p:nvSpPr>
          <p:spPr bwMode="auto">
            <a:xfrm>
              <a:off x="118901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3" name="Rectangle 266"/>
            <p:cNvSpPr>
              <a:spLocks noChangeArrowheads="1"/>
            </p:cNvSpPr>
            <p:nvPr/>
          </p:nvSpPr>
          <p:spPr bwMode="auto">
            <a:xfrm>
              <a:off x="133731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4" name="Rectangle 267"/>
            <p:cNvSpPr>
              <a:spLocks noChangeArrowheads="1"/>
            </p:cNvSpPr>
            <p:nvPr/>
          </p:nvSpPr>
          <p:spPr bwMode="auto">
            <a:xfrm>
              <a:off x="149873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5" name="Rectangle 268"/>
            <p:cNvSpPr>
              <a:spLocks noChangeArrowheads="1"/>
            </p:cNvSpPr>
            <p:nvPr/>
          </p:nvSpPr>
          <p:spPr bwMode="auto">
            <a:xfrm>
              <a:off x="1660156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6" name="Rectangle 269"/>
            <p:cNvSpPr>
              <a:spLocks noChangeArrowheads="1"/>
            </p:cNvSpPr>
            <p:nvPr/>
          </p:nvSpPr>
          <p:spPr bwMode="auto">
            <a:xfrm>
              <a:off x="182157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7" name="Rectangle 270"/>
            <p:cNvSpPr>
              <a:spLocks noChangeArrowheads="1"/>
            </p:cNvSpPr>
            <p:nvPr/>
          </p:nvSpPr>
          <p:spPr bwMode="auto">
            <a:xfrm>
              <a:off x="1969877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8" name="Rectangle 271"/>
            <p:cNvSpPr>
              <a:spLocks noChangeArrowheads="1"/>
            </p:cNvSpPr>
            <p:nvPr/>
          </p:nvSpPr>
          <p:spPr bwMode="auto">
            <a:xfrm>
              <a:off x="21312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79" name="Rectangle 272"/>
            <p:cNvSpPr>
              <a:spLocks noChangeArrowheads="1"/>
            </p:cNvSpPr>
            <p:nvPr/>
          </p:nvSpPr>
          <p:spPr bwMode="auto">
            <a:xfrm>
              <a:off x="2292722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0" name="Rectangle 273"/>
            <p:cNvSpPr>
              <a:spLocks noChangeArrowheads="1"/>
            </p:cNvSpPr>
            <p:nvPr/>
          </p:nvSpPr>
          <p:spPr bwMode="auto">
            <a:xfrm>
              <a:off x="245414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1" name="Rectangle 274"/>
            <p:cNvSpPr>
              <a:spLocks noChangeArrowheads="1"/>
            </p:cNvSpPr>
            <p:nvPr/>
          </p:nvSpPr>
          <p:spPr bwMode="auto">
            <a:xfrm>
              <a:off x="260375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2" name="Rectangle 275"/>
            <p:cNvSpPr>
              <a:spLocks noChangeArrowheads="1"/>
            </p:cNvSpPr>
            <p:nvPr/>
          </p:nvSpPr>
          <p:spPr bwMode="auto">
            <a:xfrm>
              <a:off x="276517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3" name="Rectangle 276"/>
            <p:cNvSpPr>
              <a:spLocks noChangeArrowheads="1"/>
            </p:cNvSpPr>
            <p:nvPr/>
          </p:nvSpPr>
          <p:spPr bwMode="auto">
            <a:xfrm>
              <a:off x="29265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4" name="Rectangle 277"/>
            <p:cNvSpPr>
              <a:spLocks noChangeArrowheads="1"/>
            </p:cNvSpPr>
            <p:nvPr/>
          </p:nvSpPr>
          <p:spPr bwMode="auto">
            <a:xfrm>
              <a:off x="3086709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5" name="Rectangle 278"/>
            <p:cNvSpPr>
              <a:spLocks noChangeArrowheads="1"/>
            </p:cNvSpPr>
            <p:nvPr/>
          </p:nvSpPr>
          <p:spPr bwMode="auto">
            <a:xfrm>
              <a:off x="3248132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6" name="Rectangle 279"/>
            <p:cNvSpPr>
              <a:spLocks noChangeArrowheads="1"/>
            </p:cNvSpPr>
            <p:nvPr/>
          </p:nvSpPr>
          <p:spPr bwMode="auto">
            <a:xfrm>
              <a:off x="339774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7" name="Rectangle 280"/>
            <p:cNvSpPr>
              <a:spLocks noChangeArrowheads="1"/>
            </p:cNvSpPr>
            <p:nvPr/>
          </p:nvSpPr>
          <p:spPr bwMode="auto">
            <a:xfrm>
              <a:off x="355916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8" name="Rectangle 281"/>
            <p:cNvSpPr>
              <a:spLocks noChangeArrowheads="1"/>
            </p:cNvSpPr>
            <p:nvPr/>
          </p:nvSpPr>
          <p:spPr bwMode="auto">
            <a:xfrm>
              <a:off x="372058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89" name="Rectangle 282"/>
            <p:cNvSpPr>
              <a:spLocks noChangeArrowheads="1"/>
            </p:cNvSpPr>
            <p:nvPr/>
          </p:nvSpPr>
          <p:spPr bwMode="auto">
            <a:xfrm>
              <a:off x="388200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0" name="Rectangle 283"/>
            <p:cNvSpPr>
              <a:spLocks noChangeArrowheads="1"/>
            </p:cNvSpPr>
            <p:nvPr/>
          </p:nvSpPr>
          <p:spPr bwMode="auto">
            <a:xfrm>
              <a:off x="403030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1" name="Rectangle 284"/>
            <p:cNvSpPr>
              <a:spLocks noChangeArrowheads="1"/>
            </p:cNvSpPr>
            <p:nvPr/>
          </p:nvSpPr>
          <p:spPr bwMode="auto">
            <a:xfrm>
              <a:off x="4191730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2" name="Rectangle 285"/>
            <p:cNvSpPr>
              <a:spLocks noChangeArrowheads="1"/>
            </p:cNvSpPr>
            <p:nvPr/>
          </p:nvSpPr>
          <p:spPr bwMode="auto">
            <a:xfrm>
              <a:off x="435315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3" name="Rectangle 286"/>
            <p:cNvSpPr>
              <a:spLocks noChangeArrowheads="1"/>
            </p:cNvSpPr>
            <p:nvPr/>
          </p:nvSpPr>
          <p:spPr bwMode="auto">
            <a:xfrm>
              <a:off x="451457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4" name="Rectangle 287"/>
            <p:cNvSpPr>
              <a:spLocks noChangeArrowheads="1"/>
            </p:cNvSpPr>
            <p:nvPr/>
          </p:nvSpPr>
          <p:spPr bwMode="auto">
            <a:xfrm>
              <a:off x="4662873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5" name="Rectangle 288"/>
            <p:cNvSpPr>
              <a:spLocks noChangeArrowheads="1"/>
            </p:cNvSpPr>
            <p:nvPr/>
          </p:nvSpPr>
          <p:spPr bwMode="auto">
            <a:xfrm>
              <a:off x="4824296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6" name="Rectangle 289"/>
            <p:cNvSpPr>
              <a:spLocks noChangeArrowheads="1"/>
            </p:cNvSpPr>
            <p:nvPr/>
          </p:nvSpPr>
          <p:spPr bwMode="auto">
            <a:xfrm>
              <a:off x="498571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7" name="Rectangle 290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8" name="Rectangle 291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299" name="Rectangle 292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0" name="Rectangle 293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1" name="Rectangle 294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2" name="Rectangle 295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3" name="Rectangle 296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4" name="Rectangle 297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5" name="Rectangle 298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6" name="Rectangle 299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7" name="Rectangle 300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8" name="Rectangle 301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09" name="Rectangle 302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0" name="Rectangle 303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1" name="Rectangle 304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2" name="Rectangle 305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3" name="Rectangle 306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4" name="Rectangle 307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5" name="Rectangle 308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6" name="Rectangle 309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7" name="Rectangle 310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8" name="Rectangle 311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19" name="Rectangle 312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0" name="Rectangle 313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1" name="Rectangle 314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2" name="Rectangle 315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3" name="Rectangle 316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4" name="Rectangle 317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5" name="Rectangle 318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6" name="Rectangle 319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7" name="Rectangle 320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8" name="Rectangle 321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29" name="Rectangle 322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0" name="Rectangle 323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1" name="Rectangle 324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2" name="Rectangle 325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3" name="Rectangle 326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4" name="Rectangle 327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5" name="Rectangle 328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6" name="Rectangle 329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7" name="Rectangle 330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8" name="Rectangle 331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39" name="Rectangle 332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0" name="Rectangle 333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1" name="Rectangle 334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2" name="Rectangle 335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3" name="Rectangle 336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4" name="Rectangle 337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5" name="Rectangle 338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6" name="Rectangle 339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7" name="Rectangle 340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8" name="Rectangle 341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49" name="Rectangle 342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0" name="Rectangle 343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51" name="Freeform 344"/>
            <p:cNvSpPr>
              <a:spLocks noChangeArrowheads="1"/>
            </p:cNvSpPr>
            <p:nvPr/>
          </p:nvSpPr>
          <p:spPr bwMode="auto">
            <a:xfrm>
              <a:off x="816298" y="2371465"/>
              <a:ext cx="211293" cy="732306"/>
            </a:xfrm>
            <a:custGeom>
              <a:avLst/>
              <a:gdLst>
                <a:gd name="T0" fmla="*/ 2147483647 w 68"/>
                <a:gd name="T1" fmla="*/ 0 h 236"/>
                <a:gd name="T2" fmla="*/ 0 w 68"/>
                <a:gd name="T3" fmla="*/ 0 h 236"/>
                <a:gd name="T4" fmla="*/ 0 w 68"/>
                <a:gd name="T5" fmla="*/ 2147483647 h 236"/>
                <a:gd name="T6" fmla="*/ 2147483647 w 68"/>
                <a:gd name="T7" fmla="*/ 2147483647 h 236"/>
                <a:gd name="T8" fmla="*/ 2147483647 w 68"/>
                <a:gd name="T9" fmla="*/ 2147483647 h 236"/>
                <a:gd name="T10" fmla="*/ 2147483647 w 68"/>
                <a:gd name="T11" fmla="*/ 2147483647 h 236"/>
                <a:gd name="T12" fmla="*/ 2147483647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23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7" y="236"/>
                    <a:pt x="68" y="225"/>
                    <a:pt x="68" y="21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1"/>
                    <a:pt x="5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2" name="Freeform 345"/>
            <p:cNvSpPr>
              <a:spLocks noChangeArrowheads="1"/>
            </p:cNvSpPr>
            <p:nvPr/>
          </p:nvSpPr>
          <p:spPr bwMode="auto">
            <a:xfrm>
              <a:off x="1139143" y="2371465"/>
              <a:ext cx="421273" cy="732306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3" name="Freeform 346"/>
            <p:cNvSpPr>
              <a:spLocks noChangeArrowheads="1"/>
            </p:cNvSpPr>
            <p:nvPr/>
          </p:nvSpPr>
          <p:spPr bwMode="auto">
            <a:xfrm>
              <a:off x="1685091" y="2371465"/>
              <a:ext cx="421273" cy="732306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4" name="Freeform 347"/>
            <p:cNvSpPr>
              <a:spLocks noChangeArrowheads="1"/>
            </p:cNvSpPr>
            <p:nvPr/>
          </p:nvSpPr>
          <p:spPr bwMode="auto">
            <a:xfrm>
              <a:off x="2217916" y="2371465"/>
              <a:ext cx="422585" cy="732306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5" name="Freeform 348"/>
            <p:cNvSpPr>
              <a:spLocks noChangeArrowheads="1"/>
            </p:cNvSpPr>
            <p:nvPr/>
          </p:nvSpPr>
          <p:spPr bwMode="auto">
            <a:xfrm>
              <a:off x="2765177" y="2371465"/>
              <a:ext cx="421273" cy="732306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6" name="Freeform 349"/>
            <p:cNvSpPr>
              <a:spLocks noChangeArrowheads="1"/>
            </p:cNvSpPr>
            <p:nvPr/>
          </p:nvSpPr>
          <p:spPr bwMode="auto">
            <a:xfrm>
              <a:off x="3298002" y="2371465"/>
              <a:ext cx="422585" cy="732306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7" name="Freeform 350"/>
            <p:cNvSpPr>
              <a:spLocks noChangeArrowheads="1"/>
            </p:cNvSpPr>
            <p:nvPr/>
          </p:nvSpPr>
          <p:spPr bwMode="auto">
            <a:xfrm>
              <a:off x="3843951" y="2371465"/>
              <a:ext cx="422585" cy="732306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8" name="Freeform 351"/>
            <p:cNvSpPr>
              <a:spLocks noChangeArrowheads="1"/>
            </p:cNvSpPr>
            <p:nvPr/>
          </p:nvSpPr>
          <p:spPr bwMode="auto">
            <a:xfrm>
              <a:off x="4378088" y="2371465"/>
              <a:ext cx="421273" cy="732306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59" name="Freeform 352"/>
            <p:cNvSpPr>
              <a:spLocks noChangeArrowheads="1"/>
            </p:cNvSpPr>
            <p:nvPr/>
          </p:nvSpPr>
          <p:spPr bwMode="auto">
            <a:xfrm>
              <a:off x="4924036" y="2371465"/>
              <a:ext cx="211293" cy="732306"/>
            </a:xfrm>
            <a:custGeom>
              <a:avLst/>
              <a:gdLst>
                <a:gd name="T0" fmla="*/ 2147483647 w 68"/>
                <a:gd name="T1" fmla="*/ 0 h 236"/>
                <a:gd name="T2" fmla="*/ 2147483647 w 68"/>
                <a:gd name="T3" fmla="*/ 0 h 236"/>
                <a:gd name="T4" fmla="*/ 0 w 68"/>
                <a:gd name="T5" fmla="*/ 2147483647 h 236"/>
                <a:gd name="T6" fmla="*/ 0 w 68"/>
                <a:gd name="T7" fmla="*/ 2147483647 h 236"/>
                <a:gd name="T8" fmla="*/ 2147483647 w 68"/>
                <a:gd name="T9" fmla="*/ 2147483647 h 236"/>
                <a:gd name="T10" fmla="*/ 2147483647 w 68"/>
                <a:gd name="T11" fmla="*/ 2147483647 h 236"/>
                <a:gd name="T12" fmla="*/ 2147483647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236">
                  <a:moveTo>
                    <a:pt x="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60" name="Freeform 353"/>
            <p:cNvSpPr>
              <a:spLocks noEditPoints="1" noChangeArrowheads="1"/>
            </p:cNvSpPr>
            <p:nvPr/>
          </p:nvSpPr>
          <p:spPr bwMode="auto">
            <a:xfrm>
              <a:off x="816298" y="2742867"/>
              <a:ext cx="4319031" cy="584008"/>
            </a:xfrm>
            <a:custGeom>
              <a:avLst/>
              <a:gdLst>
                <a:gd name="T0" fmla="*/ 2147483647 w 1392"/>
                <a:gd name="T1" fmla="*/ 2147483647 h 188"/>
                <a:gd name="T2" fmla="*/ 2147483647 w 1392"/>
                <a:gd name="T3" fmla="*/ 2147483647 h 188"/>
                <a:gd name="T4" fmla="*/ 2147483647 w 1392"/>
                <a:gd name="T5" fmla="*/ 2147483647 h 188"/>
                <a:gd name="T6" fmla="*/ 2147483647 w 1392"/>
                <a:gd name="T7" fmla="*/ 2147483647 h 188"/>
                <a:gd name="T8" fmla="*/ 2147483647 w 1392"/>
                <a:gd name="T9" fmla="*/ 2147483647 h 188"/>
                <a:gd name="T10" fmla="*/ 2147483647 w 1392"/>
                <a:gd name="T11" fmla="*/ 2147483647 h 188"/>
                <a:gd name="T12" fmla="*/ 2147483647 w 1392"/>
                <a:gd name="T13" fmla="*/ 2147483647 h 188"/>
                <a:gd name="T14" fmla="*/ 2147483647 w 1392"/>
                <a:gd name="T15" fmla="*/ 2147483647 h 188"/>
                <a:gd name="T16" fmla="*/ 2147483647 w 1392"/>
                <a:gd name="T17" fmla="*/ 2147483647 h 188"/>
                <a:gd name="T18" fmla="*/ 2147483647 w 1392"/>
                <a:gd name="T19" fmla="*/ 2147483647 h 188"/>
                <a:gd name="T20" fmla="*/ 2147483647 w 1392"/>
                <a:gd name="T21" fmla="*/ 2147483647 h 188"/>
                <a:gd name="T22" fmla="*/ 2147483647 w 1392"/>
                <a:gd name="T23" fmla="*/ 2147483647 h 188"/>
                <a:gd name="T24" fmla="*/ 2147483647 w 1392"/>
                <a:gd name="T25" fmla="*/ 2147483647 h 188"/>
                <a:gd name="T26" fmla="*/ 2147483647 w 1392"/>
                <a:gd name="T27" fmla="*/ 2147483647 h 188"/>
                <a:gd name="T28" fmla="*/ 2147483647 w 1392"/>
                <a:gd name="T29" fmla="*/ 2147483647 h 188"/>
                <a:gd name="T30" fmla="*/ 2147483647 w 1392"/>
                <a:gd name="T31" fmla="*/ 2147483647 h 188"/>
                <a:gd name="T32" fmla="*/ 2147483647 w 1392"/>
                <a:gd name="T33" fmla="*/ 2147483647 h 188"/>
                <a:gd name="T34" fmla="*/ 2147483647 w 1392"/>
                <a:gd name="T35" fmla="*/ 2147483647 h 188"/>
                <a:gd name="T36" fmla="*/ 2147483647 w 1392"/>
                <a:gd name="T37" fmla="*/ 2147483647 h 188"/>
                <a:gd name="T38" fmla="*/ 2147483647 w 1392"/>
                <a:gd name="T39" fmla="*/ 2147483647 h 188"/>
                <a:gd name="T40" fmla="*/ 2147483647 w 1392"/>
                <a:gd name="T41" fmla="*/ 2147483647 h 188"/>
                <a:gd name="T42" fmla="*/ 2147483647 w 1392"/>
                <a:gd name="T43" fmla="*/ 2147483647 h 188"/>
                <a:gd name="T44" fmla="*/ 2147483647 w 1392"/>
                <a:gd name="T45" fmla="*/ 2147483647 h 188"/>
                <a:gd name="T46" fmla="*/ 2147483647 w 1392"/>
                <a:gd name="T47" fmla="*/ 2147483647 h 188"/>
                <a:gd name="T48" fmla="*/ 2147483647 w 1392"/>
                <a:gd name="T49" fmla="*/ 2147483647 h 188"/>
                <a:gd name="T50" fmla="*/ 2147483647 w 1392"/>
                <a:gd name="T51" fmla="*/ 2147483647 h 188"/>
                <a:gd name="T52" fmla="*/ 2147483647 w 1392"/>
                <a:gd name="T53" fmla="*/ 2147483647 h 188"/>
                <a:gd name="T54" fmla="*/ 2147483647 w 1392"/>
                <a:gd name="T55" fmla="*/ 2147483647 h 188"/>
                <a:gd name="T56" fmla="*/ 2147483647 w 1392"/>
                <a:gd name="T57" fmla="*/ 2147483647 h 188"/>
                <a:gd name="T58" fmla="*/ 2147483647 w 1392"/>
                <a:gd name="T59" fmla="*/ 2147483647 h 188"/>
                <a:gd name="T60" fmla="*/ 2147483647 w 1392"/>
                <a:gd name="T61" fmla="*/ 2147483647 h 188"/>
                <a:gd name="T62" fmla="*/ 2147483647 w 1392"/>
                <a:gd name="T63" fmla="*/ 2147483647 h 188"/>
                <a:gd name="T64" fmla="*/ 2147483647 w 1392"/>
                <a:gd name="T65" fmla="*/ 2147483647 h 188"/>
                <a:gd name="T66" fmla="*/ 2147483647 w 1392"/>
                <a:gd name="T67" fmla="*/ 2147483647 h 188"/>
                <a:gd name="T68" fmla="*/ 2147483647 w 1392"/>
                <a:gd name="T69" fmla="*/ 2147483647 h 188"/>
                <a:gd name="T70" fmla="*/ 2147483647 w 1392"/>
                <a:gd name="T71" fmla="*/ 2147483647 h 188"/>
                <a:gd name="T72" fmla="*/ 2147483647 w 1392"/>
                <a:gd name="T73" fmla="*/ 2147483647 h 188"/>
                <a:gd name="T74" fmla="*/ 2147483647 w 1392"/>
                <a:gd name="T75" fmla="*/ 2147483647 h 188"/>
                <a:gd name="T76" fmla="*/ 2147483647 w 1392"/>
                <a:gd name="T77" fmla="*/ 2147483647 h 188"/>
                <a:gd name="T78" fmla="*/ 2147483647 w 1392"/>
                <a:gd name="T79" fmla="*/ 2147483647 h 188"/>
                <a:gd name="T80" fmla="*/ 2147483647 w 1392"/>
                <a:gd name="T81" fmla="*/ 2147483647 h 188"/>
                <a:gd name="T82" fmla="*/ 2147483647 w 1392"/>
                <a:gd name="T83" fmla="*/ 2147483647 h 188"/>
                <a:gd name="T84" fmla="*/ 2147483647 w 1392"/>
                <a:gd name="T85" fmla="*/ 2147483647 h 188"/>
                <a:gd name="T86" fmla="*/ 2147483647 w 1392"/>
                <a:gd name="T87" fmla="*/ 2147483647 h 188"/>
                <a:gd name="T88" fmla="*/ 2147483647 w 1392"/>
                <a:gd name="T89" fmla="*/ 2147483647 h 188"/>
                <a:gd name="T90" fmla="*/ 2147483647 w 1392"/>
                <a:gd name="T91" fmla="*/ 2147483647 h 188"/>
                <a:gd name="T92" fmla="*/ 2147483647 w 1392"/>
                <a:gd name="T93" fmla="*/ 2147483647 h 188"/>
                <a:gd name="T94" fmla="*/ 2147483647 w 1392"/>
                <a:gd name="T95" fmla="*/ 2147483647 h 188"/>
                <a:gd name="T96" fmla="*/ 2147483647 w 1392"/>
                <a:gd name="T97" fmla="*/ 2147483647 h 188"/>
                <a:gd name="T98" fmla="*/ 2147483647 w 1392"/>
                <a:gd name="T99" fmla="*/ 2147483647 h 188"/>
                <a:gd name="T100" fmla="*/ 2147483647 w 1392"/>
                <a:gd name="T101" fmla="*/ 2147483647 h 188"/>
                <a:gd name="T102" fmla="*/ 2147483647 w 1392"/>
                <a:gd name="T103" fmla="*/ 2147483647 h 188"/>
                <a:gd name="T104" fmla="*/ 2147483647 w 1392"/>
                <a:gd name="T105" fmla="*/ 2147483647 h 188"/>
                <a:gd name="T106" fmla="*/ 2147483647 w 1392"/>
                <a:gd name="T107" fmla="*/ 2147483647 h 188"/>
                <a:gd name="T108" fmla="*/ 2147483647 w 1392"/>
                <a:gd name="T109" fmla="*/ 2147483647 h 188"/>
                <a:gd name="T110" fmla="*/ 2147483647 w 1392"/>
                <a:gd name="T111" fmla="*/ 2147483647 h 188"/>
                <a:gd name="T112" fmla="*/ 2147483647 w 1392"/>
                <a:gd name="T113" fmla="*/ 2147483647 h 188"/>
                <a:gd name="T114" fmla="*/ 2147483647 w 1392"/>
                <a:gd name="T115" fmla="*/ 2147483647 h 188"/>
                <a:gd name="T116" fmla="*/ 2147483647 w 1392"/>
                <a:gd name="T117" fmla="*/ 2147483647 h 188"/>
                <a:gd name="T118" fmla="*/ 2147483647 w 1392"/>
                <a:gd name="T119" fmla="*/ 2147483647 h 188"/>
                <a:gd name="T120" fmla="*/ 0 w 1392"/>
                <a:gd name="T121" fmla="*/ 2147483647 h 188"/>
                <a:gd name="T122" fmla="*/ 2147483647 w 1392"/>
                <a:gd name="T123" fmla="*/ 2147483647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92" h="188">
                  <a:moveTo>
                    <a:pt x="16" y="172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" y="172"/>
                    <a:pt x="16" y="172"/>
                    <a:pt x="16" y="172"/>
                  </a:cubicBezTo>
                  <a:moveTo>
                    <a:pt x="68" y="172"/>
                  </a:moveTo>
                  <a:cubicBezTo>
                    <a:pt x="68" y="144"/>
                    <a:pt x="68" y="144"/>
                    <a:pt x="68" y="144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68" y="172"/>
                    <a:pt x="68" y="172"/>
                    <a:pt x="68" y="172"/>
                  </a:cubicBezTo>
                  <a:moveTo>
                    <a:pt x="120" y="172"/>
                  </a:moveTo>
                  <a:cubicBezTo>
                    <a:pt x="120" y="144"/>
                    <a:pt x="120" y="144"/>
                    <a:pt x="120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120" y="172"/>
                    <a:pt x="120" y="172"/>
                    <a:pt x="120" y="172"/>
                  </a:cubicBezTo>
                  <a:moveTo>
                    <a:pt x="168" y="172"/>
                  </a:moveTo>
                  <a:cubicBezTo>
                    <a:pt x="168" y="144"/>
                    <a:pt x="168" y="144"/>
                    <a:pt x="168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68" y="172"/>
                    <a:pt x="168" y="172"/>
                    <a:pt x="168" y="172"/>
                  </a:cubicBezTo>
                  <a:moveTo>
                    <a:pt x="220" y="172"/>
                  </a:moveTo>
                  <a:cubicBezTo>
                    <a:pt x="220" y="144"/>
                    <a:pt x="220" y="144"/>
                    <a:pt x="220" y="144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20" y="172"/>
                    <a:pt x="220" y="172"/>
                    <a:pt x="220" y="172"/>
                  </a:cubicBezTo>
                  <a:moveTo>
                    <a:pt x="272" y="172"/>
                  </a:moveTo>
                  <a:cubicBezTo>
                    <a:pt x="272" y="144"/>
                    <a:pt x="272" y="144"/>
                    <a:pt x="272" y="144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0" y="172"/>
                    <a:pt x="300" y="172"/>
                    <a:pt x="300" y="172"/>
                  </a:cubicBezTo>
                  <a:cubicBezTo>
                    <a:pt x="272" y="172"/>
                    <a:pt x="272" y="172"/>
                    <a:pt x="272" y="172"/>
                  </a:cubicBezTo>
                  <a:moveTo>
                    <a:pt x="324" y="172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24" y="172"/>
                    <a:pt x="324" y="172"/>
                    <a:pt x="324" y="172"/>
                  </a:cubicBezTo>
                  <a:moveTo>
                    <a:pt x="372" y="172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0" y="172"/>
                    <a:pt x="400" y="172"/>
                    <a:pt x="400" y="172"/>
                  </a:cubicBezTo>
                  <a:cubicBezTo>
                    <a:pt x="372" y="172"/>
                    <a:pt x="372" y="172"/>
                    <a:pt x="372" y="172"/>
                  </a:cubicBezTo>
                  <a:moveTo>
                    <a:pt x="424" y="172"/>
                  </a:moveTo>
                  <a:cubicBezTo>
                    <a:pt x="424" y="144"/>
                    <a:pt x="424" y="144"/>
                    <a:pt x="424" y="144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452" y="172"/>
                    <a:pt x="452" y="172"/>
                    <a:pt x="452" y="172"/>
                  </a:cubicBezTo>
                  <a:cubicBezTo>
                    <a:pt x="424" y="172"/>
                    <a:pt x="424" y="172"/>
                    <a:pt x="424" y="172"/>
                  </a:cubicBezTo>
                  <a:moveTo>
                    <a:pt x="476" y="172"/>
                  </a:moveTo>
                  <a:cubicBezTo>
                    <a:pt x="476" y="144"/>
                    <a:pt x="476" y="144"/>
                    <a:pt x="476" y="144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4" y="172"/>
                    <a:pt x="504" y="172"/>
                    <a:pt x="504" y="172"/>
                  </a:cubicBezTo>
                  <a:cubicBezTo>
                    <a:pt x="476" y="172"/>
                    <a:pt x="476" y="172"/>
                    <a:pt x="476" y="172"/>
                  </a:cubicBezTo>
                  <a:moveTo>
                    <a:pt x="528" y="172"/>
                  </a:moveTo>
                  <a:cubicBezTo>
                    <a:pt x="528" y="144"/>
                    <a:pt x="528" y="144"/>
                    <a:pt x="528" y="144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6" y="172"/>
                    <a:pt x="556" y="172"/>
                    <a:pt x="556" y="172"/>
                  </a:cubicBezTo>
                  <a:cubicBezTo>
                    <a:pt x="528" y="172"/>
                    <a:pt x="528" y="172"/>
                    <a:pt x="528" y="172"/>
                  </a:cubicBezTo>
                  <a:moveTo>
                    <a:pt x="576" y="172"/>
                  </a:moveTo>
                  <a:cubicBezTo>
                    <a:pt x="576" y="144"/>
                    <a:pt x="576" y="144"/>
                    <a:pt x="576" y="144"/>
                  </a:cubicBezTo>
                  <a:cubicBezTo>
                    <a:pt x="604" y="144"/>
                    <a:pt x="604" y="144"/>
                    <a:pt x="604" y="144"/>
                  </a:cubicBezTo>
                  <a:cubicBezTo>
                    <a:pt x="604" y="172"/>
                    <a:pt x="604" y="172"/>
                    <a:pt x="604" y="172"/>
                  </a:cubicBezTo>
                  <a:cubicBezTo>
                    <a:pt x="576" y="172"/>
                    <a:pt x="576" y="172"/>
                    <a:pt x="576" y="172"/>
                  </a:cubicBezTo>
                  <a:moveTo>
                    <a:pt x="628" y="172"/>
                  </a:moveTo>
                  <a:cubicBezTo>
                    <a:pt x="628" y="144"/>
                    <a:pt x="628" y="144"/>
                    <a:pt x="628" y="144"/>
                  </a:cubicBezTo>
                  <a:cubicBezTo>
                    <a:pt x="656" y="144"/>
                    <a:pt x="656" y="144"/>
                    <a:pt x="656" y="144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28" y="172"/>
                    <a:pt x="628" y="172"/>
                    <a:pt x="628" y="172"/>
                  </a:cubicBezTo>
                  <a:moveTo>
                    <a:pt x="680" y="172"/>
                  </a:moveTo>
                  <a:cubicBezTo>
                    <a:pt x="680" y="144"/>
                    <a:pt x="680" y="144"/>
                    <a:pt x="680" y="144"/>
                  </a:cubicBezTo>
                  <a:cubicBezTo>
                    <a:pt x="708" y="144"/>
                    <a:pt x="708" y="144"/>
                    <a:pt x="708" y="144"/>
                  </a:cubicBezTo>
                  <a:cubicBezTo>
                    <a:pt x="708" y="172"/>
                    <a:pt x="708" y="172"/>
                    <a:pt x="708" y="172"/>
                  </a:cubicBezTo>
                  <a:cubicBezTo>
                    <a:pt x="680" y="172"/>
                    <a:pt x="680" y="172"/>
                    <a:pt x="680" y="172"/>
                  </a:cubicBezTo>
                  <a:moveTo>
                    <a:pt x="732" y="172"/>
                  </a:moveTo>
                  <a:cubicBezTo>
                    <a:pt x="732" y="144"/>
                    <a:pt x="732" y="144"/>
                    <a:pt x="732" y="144"/>
                  </a:cubicBezTo>
                  <a:cubicBezTo>
                    <a:pt x="760" y="144"/>
                    <a:pt x="760" y="144"/>
                    <a:pt x="760" y="144"/>
                  </a:cubicBezTo>
                  <a:cubicBezTo>
                    <a:pt x="760" y="172"/>
                    <a:pt x="760" y="172"/>
                    <a:pt x="760" y="172"/>
                  </a:cubicBezTo>
                  <a:cubicBezTo>
                    <a:pt x="732" y="172"/>
                    <a:pt x="732" y="172"/>
                    <a:pt x="732" y="172"/>
                  </a:cubicBezTo>
                  <a:moveTo>
                    <a:pt x="784" y="172"/>
                  </a:moveTo>
                  <a:cubicBezTo>
                    <a:pt x="784" y="144"/>
                    <a:pt x="784" y="144"/>
                    <a:pt x="784" y="144"/>
                  </a:cubicBezTo>
                  <a:cubicBezTo>
                    <a:pt x="812" y="144"/>
                    <a:pt x="812" y="144"/>
                    <a:pt x="812" y="144"/>
                  </a:cubicBezTo>
                  <a:cubicBezTo>
                    <a:pt x="812" y="172"/>
                    <a:pt x="812" y="172"/>
                    <a:pt x="812" y="172"/>
                  </a:cubicBezTo>
                  <a:cubicBezTo>
                    <a:pt x="784" y="172"/>
                    <a:pt x="784" y="172"/>
                    <a:pt x="784" y="172"/>
                  </a:cubicBezTo>
                  <a:moveTo>
                    <a:pt x="832" y="172"/>
                  </a:moveTo>
                  <a:cubicBezTo>
                    <a:pt x="832" y="144"/>
                    <a:pt x="832" y="144"/>
                    <a:pt x="832" y="144"/>
                  </a:cubicBezTo>
                  <a:cubicBezTo>
                    <a:pt x="860" y="144"/>
                    <a:pt x="860" y="144"/>
                    <a:pt x="860" y="144"/>
                  </a:cubicBezTo>
                  <a:cubicBezTo>
                    <a:pt x="860" y="172"/>
                    <a:pt x="860" y="172"/>
                    <a:pt x="860" y="172"/>
                  </a:cubicBezTo>
                  <a:cubicBezTo>
                    <a:pt x="832" y="172"/>
                    <a:pt x="832" y="172"/>
                    <a:pt x="832" y="172"/>
                  </a:cubicBezTo>
                  <a:moveTo>
                    <a:pt x="884" y="172"/>
                  </a:moveTo>
                  <a:cubicBezTo>
                    <a:pt x="884" y="144"/>
                    <a:pt x="884" y="144"/>
                    <a:pt x="884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72"/>
                    <a:pt x="912" y="172"/>
                    <a:pt x="912" y="172"/>
                  </a:cubicBezTo>
                  <a:cubicBezTo>
                    <a:pt x="884" y="172"/>
                    <a:pt x="884" y="172"/>
                    <a:pt x="884" y="172"/>
                  </a:cubicBezTo>
                  <a:moveTo>
                    <a:pt x="936" y="172"/>
                  </a:moveTo>
                  <a:cubicBezTo>
                    <a:pt x="936" y="144"/>
                    <a:pt x="936" y="144"/>
                    <a:pt x="936" y="144"/>
                  </a:cubicBezTo>
                  <a:cubicBezTo>
                    <a:pt x="964" y="144"/>
                    <a:pt x="964" y="144"/>
                    <a:pt x="964" y="144"/>
                  </a:cubicBezTo>
                  <a:cubicBezTo>
                    <a:pt x="964" y="172"/>
                    <a:pt x="964" y="172"/>
                    <a:pt x="964" y="172"/>
                  </a:cubicBezTo>
                  <a:cubicBezTo>
                    <a:pt x="936" y="172"/>
                    <a:pt x="936" y="172"/>
                    <a:pt x="936" y="172"/>
                  </a:cubicBezTo>
                  <a:moveTo>
                    <a:pt x="988" y="172"/>
                  </a:moveTo>
                  <a:cubicBezTo>
                    <a:pt x="988" y="144"/>
                    <a:pt x="988" y="144"/>
                    <a:pt x="988" y="144"/>
                  </a:cubicBezTo>
                  <a:cubicBezTo>
                    <a:pt x="1016" y="144"/>
                    <a:pt x="1016" y="144"/>
                    <a:pt x="1016" y="144"/>
                  </a:cubicBezTo>
                  <a:cubicBezTo>
                    <a:pt x="1016" y="172"/>
                    <a:pt x="1016" y="172"/>
                    <a:pt x="1016" y="172"/>
                  </a:cubicBezTo>
                  <a:cubicBezTo>
                    <a:pt x="988" y="172"/>
                    <a:pt x="988" y="172"/>
                    <a:pt x="988" y="172"/>
                  </a:cubicBezTo>
                  <a:moveTo>
                    <a:pt x="1036" y="172"/>
                  </a:moveTo>
                  <a:cubicBezTo>
                    <a:pt x="1036" y="144"/>
                    <a:pt x="1036" y="144"/>
                    <a:pt x="1036" y="144"/>
                  </a:cubicBezTo>
                  <a:cubicBezTo>
                    <a:pt x="1064" y="144"/>
                    <a:pt x="1064" y="144"/>
                    <a:pt x="1064" y="144"/>
                  </a:cubicBezTo>
                  <a:cubicBezTo>
                    <a:pt x="1064" y="172"/>
                    <a:pt x="1064" y="172"/>
                    <a:pt x="1064" y="172"/>
                  </a:cubicBezTo>
                  <a:cubicBezTo>
                    <a:pt x="1036" y="172"/>
                    <a:pt x="1036" y="172"/>
                    <a:pt x="1036" y="172"/>
                  </a:cubicBezTo>
                  <a:moveTo>
                    <a:pt x="1088" y="172"/>
                  </a:moveTo>
                  <a:cubicBezTo>
                    <a:pt x="1088" y="144"/>
                    <a:pt x="1088" y="144"/>
                    <a:pt x="1088" y="144"/>
                  </a:cubicBezTo>
                  <a:cubicBezTo>
                    <a:pt x="1116" y="144"/>
                    <a:pt x="1116" y="144"/>
                    <a:pt x="1116" y="144"/>
                  </a:cubicBezTo>
                  <a:cubicBezTo>
                    <a:pt x="1116" y="172"/>
                    <a:pt x="1116" y="172"/>
                    <a:pt x="1116" y="172"/>
                  </a:cubicBezTo>
                  <a:cubicBezTo>
                    <a:pt x="1088" y="172"/>
                    <a:pt x="1088" y="172"/>
                    <a:pt x="1088" y="172"/>
                  </a:cubicBezTo>
                  <a:moveTo>
                    <a:pt x="1140" y="172"/>
                  </a:moveTo>
                  <a:cubicBezTo>
                    <a:pt x="1140" y="144"/>
                    <a:pt x="1140" y="144"/>
                    <a:pt x="1140" y="144"/>
                  </a:cubicBezTo>
                  <a:cubicBezTo>
                    <a:pt x="1168" y="144"/>
                    <a:pt x="1168" y="144"/>
                    <a:pt x="1168" y="144"/>
                  </a:cubicBezTo>
                  <a:cubicBezTo>
                    <a:pt x="1168" y="172"/>
                    <a:pt x="1168" y="172"/>
                    <a:pt x="1168" y="172"/>
                  </a:cubicBezTo>
                  <a:cubicBezTo>
                    <a:pt x="1140" y="172"/>
                    <a:pt x="1140" y="172"/>
                    <a:pt x="1140" y="172"/>
                  </a:cubicBezTo>
                  <a:moveTo>
                    <a:pt x="1192" y="172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220" y="144"/>
                    <a:pt x="1220" y="144"/>
                    <a:pt x="1220" y="144"/>
                  </a:cubicBezTo>
                  <a:cubicBezTo>
                    <a:pt x="1220" y="172"/>
                    <a:pt x="1220" y="172"/>
                    <a:pt x="1220" y="172"/>
                  </a:cubicBezTo>
                  <a:cubicBezTo>
                    <a:pt x="1192" y="172"/>
                    <a:pt x="1192" y="172"/>
                    <a:pt x="1192" y="172"/>
                  </a:cubicBezTo>
                  <a:moveTo>
                    <a:pt x="1240" y="172"/>
                  </a:moveTo>
                  <a:cubicBezTo>
                    <a:pt x="1240" y="144"/>
                    <a:pt x="1240" y="144"/>
                    <a:pt x="1240" y="144"/>
                  </a:cubicBezTo>
                  <a:cubicBezTo>
                    <a:pt x="1268" y="144"/>
                    <a:pt x="1268" y="144"/>
                    <a:pt x="1268" y="144"/>
                  </a:cubicBezTo>
                  <a:cubicBezTo>
                    <a:pt x="1268" y="172"/>
                    <a:pt x="1268" y="172"/>
                    <a:pt x="1268" y="172"/>
                  </a:cubicBezTo>
                  <a:cubicBezTo>
                    <a:pt x="1240" y="172"/>
                    <a:pt x="1240" y="172"/>
                    <a:pt x="1240" y="172"/>
                  </a:cubicBezTo>
                  <a:moveTo>
                    <a:pt x="1292" y="172"/>
                  </a:moveTo>
                  <a:cubicBezTo>
                    <a:pt x="1292" y="144"/>
                    <a:pt x="1292" y="144"/>
                    <a:pt x="129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20" y="172"/>
                    <a:pt x="1320" y="172"/>
                    <a:pt x="1320" y="172"/>
                  </a:cubicBezTo>
                  <a:cubicBezTo>
                    <a:pt x="1292" y="172"/>
                    <a:pt x="1292" y="172"/>
                    <a:pt x="1292" y="172"/>
                  </a:cubicBezTo>
                  <a:moveTo>
                    <a:pt x="1344" y="172"/>
                  </a:moveTo>
                  <a:cubicBezTo>
                    <a:pt x="1344" y="144"/>
                    <a:pt x="1344" y="144"/>
                    <a:pt x="1344" y="144"/>
                  </a:cubicBezTo>
                  <a:cubicBezTo>
                    <a:pt x="1372" y="144"/>
                    <a:pt x="1372" y="144"/>
                    <a:pt x="1372" y="144"/>
                  </a:cubicBezTo>
                  <a:cubicBezTo>
                    <a:pt x="1372" y="172"/>
                    <a:pt x="1372" y="172"/>
                    <a:pt x="1372" y="172"/>
                  </a:cubicBezTo>
                  <a:cubicBezTo>
                    <a:pt x="1344" y="172"/>
                    <a:pt x="1344" y="172"/>
                    <a:pt x="1344" y="172"/>
                  </a:cubicBezTo>
                  <a:moveTo>
                    <a:pt x="1324" y="0"/>
                  </a:moveTo>
                  <a:cubicBezTo>
                    <a:pt x="1284" y="0"/>
                    <a:pt x="1284" y="0"/>
                    <a:pt x="1284" y="0"/>
                  </a:cubicBezTo>
                  <a:cubicBezTo>
                    <a:pt x="1284" y="92"/>
                    <a:pt x="1284" y="92"/>
                    <a:pt x="1284" y="92"/>
                  </a:cubicBezTo>
                  <a:cubicBezTo>
                    <a:pt x="1284" y="105"/>
                    <a:pt x="1273" y="116"/>
                    <a:pt x="1260" y="116"/>
                  </a:cubicBezTo>
                  <a:cubicBezTo>
                    <a:pt x="1172" y="116"/>
                    <a:pt x="1172" y="116"/>
                    <a:pt x="1172" y="116"/>
                  </a:cubicBezTo>
                  <a:cubicBezTo>
                    <a:pt x="1159" y="116"/>
                    <a:pt x="1148" y="105"/>
                    <a:pt x="1148" y="92"/>
                  </a:cubicBezTo>
                  <a:cubicBezTo>
                    <a:pt x="1148" y="0"/>
                    <a:pt x="1148" y="0"/>
                    <a:pt x="1148" y="0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12" y="92"/>
                    <a:pt x="1112" y="92"/>
                    <a:pt x="1112" y="92"/>
                  </a:cubicBezTo>
                  <a:cubicBezTo>
                    <a:pt x="1112" y="105"/>
                    <a:pt x="1101" y="116"/>
                    <a:pt x="1088" y="116"/>
                  </a:cubicBezTo>
                  <a:cubicBezTo>
                    <a:pt x="1000" y="116"/>
                    <a:pt x="1000" y="116"/>
                    <a:pt x="1000" y="116"/>
                  </a:cubicBezTo>
                  <a:cubicBezTo>
                    <a:pt x="987" y="116"/>
                    <a:pt x="976" y="105"/>
                    <a:pt x="976" y="92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36" y="92"/>
                    <a:pt x="936" y="92"/>
                    <a:pt x="936" y="92"/>
                  </a:cubicBezTo>
                  <a:cubicBezTo>
                    <a:pt x="936" y="105"/>
                    <a:pt x="925" y="116"/>
                    <a:pt x="912" y="116"/>
                  </a:cubicBezTo>
                  <a:cubicBezTo>
                    <a:pt x="824" y="116"/>
                    <a:pt x="824" y="116"/>
                    <a:pt x="824" y="116"/>
                  </a:cubicBezTo>
                  <a:cubicBezTo>
                    <a:pt x="811" y="116"/>
                    <a:pt x="800" y="105"/>
                    <a:pt x="800" y="92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64" y="92"/>
                    <a:pt x="764" y="92"/>
                    <a:pt x="764" y="92"/>
                  </a:cubicBezTo>
                  <a:cubicBezTo>
                    <a:pt x="764" y="105"/>
                    <a:pt x="753" y="116"/>
                    <a:pt x="740" y="116"/>
                  </a:cubicBezTo>
                  <a:cubicBezTo>
                    <a:pt x="652" y="116"/>
                    <a:pt x="652" y="116"/>
                    <a:pt x="652" y="116"/>
                  </a:cubicBezTo>
                  <a:cubicBezTo>
                    <a:pt x="639" y="116"/>
                    <a:pt x="628" y="105"/>
                    <a:pt x="628" y="92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92"/>
                    <a:pt x="588" y="92"/>
                    <a:pt x="588" y="92"/>
                  </a:cubicBezTo>
                  <a:cubicBezTo>
                    <a:pt x="588" y="105"/>
                    <a:pt x="577" y="116"/>
                    <a:pt x="564" y="116"/>
                  </a:cubicBezTo>
                  <a:cubicBezTo>
                    <a:pt x="476" y="116"/>
                    <a:pt x="476" y="116"/>
                    <a:pt x="476" y="116"/>
                  </a:cubicBezTo>
                  <a:cubicBezTo>
                    <a:pt x="463" y="116"/>
                    <a:pt x="452" y="105"/>
                    <a:pt x="452" y="92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5"/>
                    <a:pt x="405" y="116"/>
                    <a:pt x="392" y="116"/>
                  </a:cubicBezTo>
                  <a:cubicBezTo>
                    <a:pt x="304" y="116"/>
                    <a:pt x="304" y="116"/>
                    <a:pt x="304" y="116"/>
                  </a:cubicBezTo>
                  <a:cubicBezTo>
                    <a:pt x="291" y="116"/>
                    <a:pt x="280" y="105"/>
                    <a:pt x="280" y="9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92"/>
                    <a:pt x="240" y="92"/>
                    <a:pt x="240" y="92"/>
                  </a:cubicBezTo>
                  <a:cubicBezTo>
                    <a:pt x="240" y="105"/>
                    <a:pt x="229" y="116"/>
                    <a:pt x="216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15" y="116"/>
                    <a:pt x="104" y="105"/>
                    <a:pt x="104" y="9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105"/>
                    <a:pt x="57" y="116"/>
                    <a:pt x="4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92" y="188"/>
                    <a:pt x="1392" y="188"/>
                    <a:pt x="1392" y="188"/>
                  </a:cubicBezTo>
                  <a:cubicBezTo>
                    <a:pt x="1392" y="116"/>
                    <a:pt x="1392" y="116"/>
                    <a:pt x="1392" y="116"/>
                  </a:cubicBezTo>
                  <a:cubicBezTo>
                    <a:pt x="1348" y="116"/>
                    <a:pt x="1348" y="116"/>
                    <a:pt x="1348" y="116"/>
                  </a:cubicBezTo>
                  <a:cubicBezTo>
                    <a:pt x="1335" y="116"/>
                    <a:pt x="1324" y="105"/>
                    <a:pt x="1324" y="92"/>
                  </a:cubicBezTo>
                  <a:cubicBezTo>
                    <a:pt x="1324" y="0"/>
                    <a:pt x="1324" y="0"/>
                    <a:pt x="1324" y="0"/>
                  </a:cubicBezTo>
                </a:path>
              </a:pathLst>
            </a:custGeom>
            <a:solidFill>
              <a:srgbClr val="282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61" name="Rectangle 354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2" name="Rectangle 355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3" name="Rectangle 356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4" name="Rectangle 357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5" name="Rectangle 358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6" name="Rectangle 359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7" name="Rectangle 360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8" name="Rectangle 361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69" name="Rectangle 362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0" name="Rectangle 363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1" name="Rectangle 364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2" name="Rectangle 365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3" name="Rectangle 366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4" name="Rectangle 367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5" name="Rectangle 368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6" name="Rectangle 369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7" name="Rectangle 370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8" name="Rectangle 371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79" name="Rectangle 372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0" name="Rectangle 373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1" name="Rectangle 374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2" name="Rectangle 375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3" name="Rectangle 376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4" name="Rectangle 377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5" name="Rectangle 378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6" name="Rectangle 379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7" name="Rectangle 380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8" name="Rectangle 381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89" name="Rectangle 382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0" name="Rectangle 383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1" name="Rectangle 384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2" name="Rectangle 385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3" name="Rectangle 386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4" name="Rectangle 387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5" name="Rectangle 388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6" name="Rectangle 389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7" name="Rectangle 390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8" name="Rectangle 391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399" name="Rectangle 392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0" name="Rectangle 393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1" name="Rectangle 394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2" name="Rectangle 395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3" name="Rectangle 396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4" name="Rectangle 397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5" name="Rectangle 398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6" name="Rectangle 399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7" name="Rectangle 400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8" name="Rectangle 401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09" name="Rectangle 402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10" name="Rectangle 403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11" name="Rectangle 404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12" name="Rectangle 405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13" name="Rectangle 407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14" name="Rectangle 408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15" name="Freeform 409"/>
            <p:cNvSpPr>
              <a:spLocks noChangeArrowheads="1"/>
            </p:cNvSpPr>
            <p:nvPr/>
          </p:nvSpPr>
          <p:spPr bwMode="auto">
            <a:xfrm>
              <a:off x="816298" y="2742867"/>
              <a:ext cx="211293" cy="360904"/>
            </a:xfrm>
            <a:custGeom>
              <a:avLst/>
              <a:gdLst>
                <a:gd name="T0" fmla="*/ 2147483647 w 68"/>
                <a:gd name="T1" fmla="*/ 0 h 116"/>
                <a:gd name="T2" fmla="*/ 0 w 68"/>
                <a:gd name="T3" fmla="*/ 0 h 116"/>
                <a:gd name="T4" fmla="*/ 0 w 68"/>
                <a:gd name="T5" fmla="*/ 2147483647 h 116"/>
                <a:gd name="T6" fmla="*/ 2147483647 w 68"/>
                <a:gd name="T7" fmla="*/ 2147483647 h 116"/>
                <a:gd name="T8" fmla="*/ 2147483647 w 68"/>
                <a:gd name="T9" fmla="*/ 2147483647 h 116"/>
                <a:gd name="T10" fmla="*/ 2147483647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7" y="116"/>
                    <a:pt x="68" y="105"/>
                    <a:pt x="68" y="92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16" name="Freeform 410"/>
            <p:cNvSpPr>
              <a:spLocks noChangeArrowheads="1"/>
            </p:cNvSpPr>
            <p:nvPr/>
          </p:nvSpPr>
          <p:spPr bwMode="auto">
            <a:xfrm>
              <a:off x="1139143" y="2742867"/>
              <a:ext cx="421273" cy="360904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17" name="Freeform 411"/>
            <p:cNvSpPr>
              <a:spLocks noChangeArrowheads="1"/>
            </p:cNvSpPr>
            <p:nvPr/>
          </p:nvSpPr>
          <p:spPr bwMode="auto">
            <a:xfrm>
              <a:off x="1685092" y="2742867"/>
              <a:ext cx="421273" cy="360904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18" name="Freeform 412"/>
            <p:cNvSpPr>
              <a:spLocks noChangeArrowheads="1"/>
            </p:cNvSpPr>
            <p:nvPr/>
          </p:nvSpPr>
          <p:spPr bwMode="auto">
            <a:xfrm>
              <a:off x="2217916" y="2742867"/>
              <a:ext cx="422585" cy="360904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19" name="Freeform 413"/>
            <p:cNvSpPr>
              <a:spLocks noChangeArrowheads="1"/>
            </p:cNvSpPr>
            <p:nvPr/>
          </p:nvSpPr>
          <p:spPr bwMode="auto">
            <a:xfrm>
              <a:off x="2765177" y="2742867"/>
              <a:ext cx="421273" cy="360904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0" name="Freeform 414"/>
            <p:cNvSpPr>
              <a:spLocks noChangeArrowheads="1"/>
            </p:cNvSpPr>
            <p:nvPr/>
          </p:nvSpPr>
          <p:spPr bwMode="auto">
            <a:xfrm>
              <a:off x="3298002" y="2742867"/>
              <a:ext cx="422585" cy="360904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1" name="Freeform 415"/>
            <p:cNvSpPr>
              <a:spLocks noChangeArrowheads="1"/>
            </p:cNvSpPr>
            <p:nvPr/>
          </p:nvSpPr>
          <p:spPr bwMode="auto">
            <a:xfrm>
              <a:off x="3843951" y="2742867"/>
              <a:ext cx="422585" cy="360904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2" name="Freeform 416"/>
            <p:cNvSpPr>
              <a:spLocks noChangeArrowheads="1"/>
            </p:cNvSpPr>
            <p:nvPr/>
          </p:nvSpPr>
          <p:spPr bwMode="auto">
            <a:xfrm>
              <a:off x="4378088" y="2742867"/>
              <a:ext cx="421273" cy="360904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23" name="Freeform 417"/>
            <p:cNvSpPr>
              <a:spLocks noChangeArrowheads="1"/>
            </p:cNvSpPr>
            <p:nvPr/>
          </p:nvSpPr>
          <p:spPr bwMode="auto">
            <a:xfrm>
              <a:off x="4924037" y="2742867"/>
              <a:ext cx="211293" cy="360904"/>
            </a:xfrm>
            <a:custGeom>
              <a:avLst/>
              <a:gdLst>
                <a:gd name="T0" fmla="*/ 2147483647 w 68"/>
                <a:gd name="T1" fmla="*/ 0 h 116"/>
                <a:gd name="T2" fmla="*/ 0 w 68"/>
                <a:gd name="T3" fmla="*/ 0 h 116"/>
                <a:gd name="T4" fmla="*/ 0 w 68"/>
                <a:gd name="T5" fmla="*/ 2147483647 h 116"/>
                <a:gd name="T6" fmla="*/ 2147483647 w 68"/>
                <a:gd name="T7" fmla="*/ 2147483647 h 116"/>
                <a:gd name="T8" fmla="*/ 2147483647 w 68"/>
                <a:gd name="T9" fmla="*/ 2147483647 h 116"/>
                <a:gd name="T10" fmla="*/ 2147483647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2" name="组合 423"/>
          <p:cNvGrpSpPr>
            <a:grpSpLocks/>
          </p:cNvGrpSpPr>
          <p:nvPr/>
        </p:nvGrpSpPr>
        <p:grpSpPr bwMode="auto">
          <a:xfrm flipH="1">
            <a:off x="10071100" y="-53975"/>
            <a:ext cx="2219325" cy="6996113"/>
            <a:chOff x="0" y="0"/>
            <a:chExt cx="3236320" cy="10202415"/>
          </a:xfrm>
        </p:grpSpPr>
        <p:sp>
          <p:nvSpPr>
            <p:cNvPr id="2058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2147483647 w 996"/>
                <a:gd name="T1" fmla="*/ 0 h 3226"/>
                <a:gd name="T2" fmla="*/ 2147483647 w 996"/>
                <a:gd name="T3" fmla="*/ 2147483647 h 3226"/>
                <a:gd name="T4" fmla="*/ 2147483647 w 996"/>
                <a:gd name="T5" fmla="*/ 2147483647 h 3226"/>
                <a:gd name="T6" fmla="*/ 2147483647 w 996"/>
                <a:gd name="T7" fmla="*/ 2147483647 h 3226"/>
                <a:gd name="T8" fmla="*/ 0 w 996"/>
                <a:gd name="T9" fmla="*/ 2147483647 h 3226"/>
                <a:gd name="T10" fmla="*/ 0 w 996"/>
                <a:gd name="T11" fmla="*/ 0 h 3226"/>
                <a:gd name="T12" fmla="*/ 2147483647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59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060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2147483647 w 645"/>
                <a:gd name="T1" fmla="*/ 0 h 1637"/>
                <a:gd name="T2" fmla="*/ 0 w 645"/>
                <a:gd name="T3" fmla="*/ 2147483647 h 1637"/>
                <a:gd name="T4" fmla="*/ 2147483647 w 645"/>
                <a:gd name="T5" fmla="*/ 0 h 1637"/>
                <a:gd name="T6" fmla="*/ 2147483647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1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2147483647 w 357"/>
                <a:gd name="T1" fmla="*/ 0 h 1335"/>
                <a:gd name="T2" fmla="*/ 0 w 357"/>
                <a:gd name="T3" fmla="*/ 2147483647 h 1335"/>
                <a:gd name="T4" fmla="*/ 2147483647 w 357"/>
                <a:gd name="T5" fmla="*/ 0 h 1335"/>
                <a:gd name="T6" fmla="*/ 2147483647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2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2147483647 w 414"/>
                <a:gd name="T1" fmla="*/ 2147483647 h 1348"/>
                <a:gd name="T2" fmla="*/ 0 w 414"/>
                <a:gd name="T3" fmla="*/ 0 h 1348"/>
                <a:gd name="T4" fmla="*/ 2147483647 w 414"/>
                <a:gd name="T5" fmla="*/ 2147483647 h 1348"/>
                <a:gd name="T6" fmla="*/ 2147483647 w 414"/>
                <a:gd name="T7" fmla="*/ 2147483647 h 1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3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2147483647 w 216"/>
                <a:gd name="T1" fmla="*/ 2147483647 h 1079"/>
                <a:gd name="T2" fmla="*/ 0 w 216"/>
                <a:gd name="T3" fmla="*/ 0 h 1079"/>
                <a:gd name="T4" fmla="*/ 2147483647 w 216"/>
                <a:gd name="T5" fmla="*/ 2147483647 h 1079"/>
                <a:gd name="T6" fmla="*/ 2147483647 w 216"/>
                <a:gd name="T7" fmla="*/ 2147483647 h 10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053" name="文本框 430"/>
          <p:cNvSpPr>
            <a:spLocks noChangeArrowheads="1"/>
          </p:cNvSpPr>
          <p:nvPr/>
        </p:nvSpPr>
        <p:spPr bwMode="auto">
          <a:xfrm>
            <a:off x="3178200" y="3740150"/>
            <a:ext cx="58721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5400" b="1" dirty="0">
                <a:solidFill>
                  <a:srgbClr val="A7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ko-KR" altLang="en-US" sz="5400" b="1" dirty="0">
                <a:solidFill>
                  <a:srgbClr val="A7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조 미니 프로젝트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4" name="文本框 431"/>
          <p:cNvSpPr>
            <a:spLocks noChangeArrowheads="1"/>
          </p:cNvSpPr>
          <p:nvPr/>
        </p:nvSpPr>
        <p:spPr bwMode="auto">
          <a:xfrm>
            <a:off x="4931437" y="4627563"/>
            <a:ext cx="2340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807F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MVC Project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6" name="矩形 9"/>
          <p:cNvSpPr>
            <a:spLocks noChangeArrowheads="1"/>
          </p:cNvSpPr>
          <p:nvPr/>
        </p:nvSpPr>
        <p:spPr bwMode="auto">
          <a:xfrm>
            <a:off x="8893167" y="5114927"/>
            <a:ext cx="954107" cy="400110"/>
          </a:xfrm>
          <a:prstGeom prst="rect">
            <a:avLst/>
          </a:prstGeom>
          <a:solidFill>
            <a:srgbClr val="FF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000" dirty="0" err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한주엽</a:t>
            </a:r>
            <a:endParaRPr lang="zh-CN" altLang="en-US" sz="2000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7" name="直接连接符 434"/>
          <p:cNvSpPr>
            <a:spLocks noChangeShapeType="1"/>
          </p:cNvSpPr>
          <p:nvPr/>
        </p:nvSpPr>
        <p:spPr bwMode="auto">
          <a:xfrm>
            <a:off x="2041525" y="4627563"/>
            <a:ext cx="8135938" cy="0"/>
          </a:xfrm>
          <a:prstGeom prst="line">
            <a:avLst/>
          </a:prstGeom>
          <a:noFill/>
          <a:ln w="6350">
            <a:solidFill>
              <a:srgbClr val="1D5A8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9">
            <a:extLst>
              <a:ext uri="{FF2B5EF4-FFF2-40B4-BE49-F238E27FC236}">
                <a16:creationId xmlns:a16="http://schemas.microsoft.com/office/drawing/2014/main" id="{EB97D198-CB91-62D0-72ED-C8DC86B3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64" y="5602402"/>
            <a:ext cx="954107" cy="400110"/>
          </a:xfrm>
          <a:prstGeom prst="rect">
            <a:avLst/>
          </a:prstGeom>
          <a:solidFill>
            <a:srgbClr val="FF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000" dirty="0" err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구교원</a:t>
            </a:r>
            <a:endParaRPr lang="zh-CN" altLang="en-US" sz="2000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AC41605C-E299-13AD-19F0-E1ABF1D9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63" y="6088390"/>
            <a:ext cx="954107" cy="400110"/>
          </a:xfrm>
          <a:prstGeom prst="rect">
            <a:avLst/>
          </a:prstGeom>
          <a:solidFill>
            <a:srgbClr val="FF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김상규</a:t>
            </a:r>
            <a:endParaRPr lang="zh-CN" altLang="en-US" sz="2000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73C02C-8FA7-C863-08D4-4C18A6FF406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9458" name="MH_Number_1"/>
          <p:cNvSpPr>
            <a:spLocks noChangeArrowheads="1"/>
          </p:cNvSpPr>
          <p:nvPr/>
        </p:nvSpPr>
        <p:spPr bwMode="auto">
          <a:xfrm flipH="1">
            <a:off x="2619375" y="3565525"/>
            <a:ext cx="965200" cy="965200"/>
          </a:xfrm>
          <a:prstGeom prst="roundRect">
            <a:avLst>
              <a:gd name="adj" fmla="val 16667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459" name="MH_Entry_1"/>
          <p:cNvSpPr>
            <a:spLocks noChangeArrowheads="1"/>
          </p:cNvSpPr>
          <p:nvPr/>
        </p:nvSpPr>
        <p:spPr bwMode="auto">
          <a:xfrm flipH="1">
            <a:off x="3863975" y="3565525"/>
            <a:ext cx="6351588" cy="965200"/>
          </a:xfrm>
          <a:prstGeom prst="roundRect">
            <a:avLst>
              <a:gd name="adj" fmla="val 16667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진행과정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460" name="组合 1"/>
          <p:cNvGrpSpPr>
            <a:grpSpLocks/>
          </p:cNvGrpSpPr>
          <p:nvPr/>
        </p:nvGrpSpPr>
        <p:grpSpPr bwMode="auto">
          <a:xfrm>
            <a:off x="5284788" y="1931988"/>
            <a:ext cx="1152525" cy="1411287"/>
            <a:chOff x="0" y="0"/>
            <a:chExt cx="903869" cy="1108480"/>
          </a:xfrm>
        </p:grpSpPr>
        <p:sp>
          <p:nvSpPr>
            <p:cNvPr id="19491" name="Freeform 81"/>
            <p:cNvSpPr>
              <a:spLocks noEditPoints="1" noChangeArrowheads="1"/>
            </p:cNvSpPr>
            <p:nvPr/>
          </p:nvSpPr>
          <p:spPr bwMode="auto">
            <a:xfrm>
              <a:off x="11920" y="0"/>
              <a:ext cx="891949" cy="1098547"/>
            </a:xfrm>
            <a:custGeom>
              <a:avLst/>
              <a:gdLst>
                <a:gd name="T0" fmla="*/ 2147483647 w 380"/>
                <a:gd name="T1" fmla="*/ 2147483647 h 468"/>
                <a:gd name="T2" fmla="*/ 2147483647 w 380"/>
                <a:gd name="T3" fmla="*/ 2147483647 h 468"/>
                <a:gd name="T4" fmla="*/ 2147483647 w 380"/>
                <a:gd name="T5" fmla="*/ 2147483647 h 468"/>
                <a:gd name="T6" fmla="*/ 2147483647 w 380"/>
                <a:gd name="T7" fmla="*/ 2147483647 h 468"/>
                <a:gd name="T8" fmla="*/ 2147483647 w 380"/>
                <a:gd name="T9" fmla="*/ 2147483647 h 468"/>
                <a:gd name="T10" fmla="*/ 2147483647 w 380"/>
                <a:gd name="T11" fmla="*/ 2147483647 h 468"/>
                <a:gd name="T12" fmla="*/ 2147483647 w 380"/>
                <a:gd name="T13" fmla="*/ 2147483647 h 468"/>
                <a:gd name="T14" fmla="*/ 2147483647 w 380"/>
                <a:gd name="T15" fmla="*/ 2147483647 h 468"/>
                <a:gd name="T16" fmla="*/ 2147483647 w 380"/>
                <a:gd name="T17" fmla="*/ 2147483647 h 468"/>
                <a:gd name="T18" fmla="*/ 2147483647 w 380"/>
                <a:gd name="T19" fmla="*/ 2147483647 h 468"/>
                <a:gd name="T20" fmla="*/ 2147483647 w 380"/>
                <a:gd name="T21" fmla="*/ 2147483647 h 468"/>
                <a:gd name="T22" fmla="*/ 2147483647 w 380"/>
                <a:gd name="T23" fmla="*/ 2147483647 h 468"/>
                <a:gd name="T24" fmla="*/ 2147483647 w 380"/>
                <a:gd name="T25" fmla="*/ 2147483647 h 468"/>
                <a:gd name="T26" fmla="*/ 2147483647 w 380"/>
                <a:gd name="T27" fmla="*/ 2147483647 h 468"/>
                <a:gd name="T28" fmla="*/ 2147483647 w 380"/>
                <a:gd name="T29" fmla="*/ 2147483647 h 468"/>
                <a:gd name="T30" fmla="*/ 2147483647 w 380"/>
                <a:gd name="T31" fmla="*/ 2147483647 h 468"/>
                <a:gd name="T32" fmla="*/ 2147483647 w 380"/>
                <a:gd name="T33" fmla="*/ 2147483647 h 468"/>
                <a:gd name="T34" fmla="*/ 2147483647 w 380"/>
                <a:gd name="T35" fmla="*/ 2147483647 h 468"/>
                <a:gd name="T36" fmla="*/ 2147483647 w 380"/>
                <a:gd name="T37" fmla="*/ 2147483647 h 468"/>
                <a:gd name="T38" fmla="*/ 2147483647 w 380"/>
                <a:gd name="T39" fmla="*/ 2147483647 h 468"/>
                <a:gd name="T40" fmla="*/ 0 w 380"/>
                <a:gd name="T41" fmla="*/ 2147483647 h 468"/>
                <a:gd name="T42" fmla="*/ 2147483647 w 380"/>
                <a:gd name="T43" fmla="*/ 2147483647 h 468"/>
                <a:gd name="T44" fmla="*/ 2147483647 w 380"/>
                <a:gd name="T45" fmla="*/ 2147483647 h 468"/>
                <a:gd name="T46" fmla="*/ 2147483647 w 380"/>
                <a:gd name="T47" fmla="*/ 2147483647 h 468"/>
                <a:gd name="T48" fmla="*/ 2147483647 w 380"/>
                <a:gd name="T49" fmla="*/ 2147483647 h 468"/>
                <a:gd name="T50" fmla="*/ 2147483647 w 380"/>
                <a:gd name="T51" fmla="*/ 2147483647 h 468"/>
                <a:gd name="T52" fmla="*/ 2147483647 w 380"/>
                <a:gd name="T53" fmla="*/ 2147483647 h 468"/>
                <a:gd name="T54" fmla="*/ 2147483647 w 380"/>
                <a:gd name="T55" fmla="*/ 2147483647 h 468"/>
                <a:gd name="T56" fmla="*/ 2147483647 w 380"/>
                <a:gd name="T57" fmla="*/ 2147483647 h 468"/>
                <a:gd name="T58" fmla="*/ 2147483647 w 380"/>
                <a:gd name="T59" fmla="*/ 2147483647 h 468"/>
                <a:gd name="T60" fmla="*/ 2147483647 w 380"/>
                <a:gd name="T61" fmla="*/ 2147483647 h 468"/>
                <a:gd name="T62" fmla="*/ 2147483647 w 380"/>
                <a:gd name="T63" fmla="*/ 2147483647 h 468"/>
                <a:gd name="T64" fmla="*/ 2147483647 w 380"/>
                <a:gd name="T65" fmla="*/ 2147483647 h 468"/>
                <a:gd name="T66" fmla="*/ 2147483647 w 380"/>
                <a:gd name="T67" fmla="*/ 2147483647 h 468"/>
                <a:gd name="T68" fmla="*/ 2147483647 w 380"/>
                <a:gd name="T69" fmla="*/ 2147483647 h 468"/>
                <a:gd name="T70" fmla="*/ 2147483647 w 380"/>
                <a:gd name="T71" fmla="*/ 2147483647 h 468"/>
                <a:gd name="T72" fmla="*/ 2147483647 w 380"/>
                <a:gd name="T73" fmla="*/ 2147483647 h 468"/>
                <a:gd name="T74" fmla="*/ 2147483647 w 380"/>
                <a:gd name="T75" fmla="*/ 2147483647 h 4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80" h="468">
                  <a:moveTo>
                    <a:pt x="368" y="126"/>
                  </a:moveTo>
                  <a:cubicBezTo>
                    <a:pt x="372" y="125"/>
                    <a:pt x="375" y="124"/>
                    <a:pt x="377" y="122"/>
                  </a:cubicBezTo>
                  <a:cubicBezTo>
                    <a:pt x="379" y="119"/>
                    <a:pt x="380" y="116"/>
                    <a:pt x="378" y="114"/>
                  </a:cubicBezTo>
                  <a:cubicBezTo>
                    <a:pt x="376" y="111"/>
                    <a:pt x="372" y="108"/>
                    <a:pt x="367" y="107"/>
                  </a:cubicBezTo>
                  <a:cubicBezTo>
                    <a:pt x="370" y="100"/>
                    <a:pt x="369" y="93"/>
                    <a:pt x="362" y="88"/>
                  </a:cubicBezTo>
                  <a:cubicBezTo>
                    <a:pt x="361" y="87"/>
                    <a:pt x="359" y="86"/>
                    <a:pt x="357" y="85"/>
                  </a:cubicBezTo>
                  <a:cubicBezTo>
                    <a:pt x="347" y="80"/>
                    <a:pt x="333" y="81"/>
                    <a:pt x="323" y="87"/>
                  </a:cubicBezTo>
                  <a:cubicBezTo>
                    <a:pt x="319" y="90"/>
                    <a:pt x="316" y="93"/>
                    <a:pt x="314" y="96"/>
                  </a:cubicBezTo>
                  <a:cubicBezTo>
                    <a:pt x="313" y="96"/>
                    <a:pt x="312" y="96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12" y="90"/>
                    <a:pt x="312" y="86"/>
                    <a:pt x="309" y="81"/>
                  </a:cubicBezTo>
                  <a:cubicBezTo>
                    <a:pt x="307" y="76"/>
                    <a:pt x="302" y="72"/>
                    <a:pt x="295" y="69"/>
                  </a:cubicBezTo>
                  <a:cubicBezTo>
                    <a:pt x="290" y="67"/>
                    <a:pt x="285" y="66"/>
                    <a:pt x="279" y="65"/>
                  </a:cubicBezTo>
                  <a:cubicBezTo>
                    <a:pt x="289" y="49"/>
                    <a:pt x="286" y="31"/>
                    <a:pt x="270" y="18"/>
                  </a:cubicBezTo>
                  <a:cubicBezTo>
                    <a:pt x="267" y="16"/>
                    <a:pt x="263" y="13"/>
                    <a:pt x="259" y="11"/>
                  </a:cubicBezTo>
                  <a:cubicBezTo>
                    <a:pt x="235" y="0"/>
                    <a:pt x="201" y="3"/>
                    <a:pt x="177" y="17"/>
                  </a:cubicBezTo>
                  <a:cubicBezTo>
                    <a:pt x="166" y="24"/>
                    <a:pt x="158" y="32"/>
                    <a:pt x="155" y="41"/>
                  </a:cubicBezTo>
                  <a:cubicBezTo>
                    <a:pt x="150" y="40"/>
                    <a:pt x="146" y="38"/>
                    <a:pt x="142" y="37"/>
                  </a:cubicBezTo>
                  <a:cubicBezTo>
                    <a:pt x="100" y="26"/>
                    <a:pt x="62" y="34"/>
                    <a:pt x="56" y="56"/>
                  </a:cubicBezTo>
                  <a:cubicBezTo>
                    <a:pt x="53" y="67"/>
                    <a:pt x="60" y="80"/>
                    <a:pt x="72" y="9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19" y="468"/>
                    <a:pt x="219" y="468"/>
                    <a:pt x="219" y="468"/>
                  </a:cubicBezTo>
                  <a:cubicBezTo>
                    <a:pt x="334" y="152"/>
                    <a:pt x="334" y="152"/>
                    <a:pt x="334" y="152"/>
                  </a:cubicBezTo>
                  <a:cubicBezTo>
                    <a:pt x="322" y="148"/>
                    <a:pt x="322" y="148"/>
                    <a:pt x="322" y="148"/>
                  </a:cubicBezTo>
                  <a:cubicBezTo>
                    <a:pt x="327" y="148"/>
                    <a:pt x="332" y="147"/>
                    <a:pt x="336" y="145"/>
                  </a:cubicBezTo>
                  <a:cubicBezTo>
                    <a:pt x="337" y="146"/>
                    <a:pt x="338" y="146"/>
                    <a:pt x="339" y="146"/>
                  </a:cubicBezTo>
                  <a:cubicBezTo>
                    <a:pt x="347" y="148"/>
                    <a:pt x="355" y="149"/>
                    <a:pt x="362" y="148"/>
                  </a:cubicBezTo>
                  <a:cubicBezTo>
                    <a:pt x="369" y="147"/>
                    <a:pt x="373" y="144"/>
                    <a:pt x="374" y="139"/>
                  </a:cubicBezTo>
                  <a:cubicBezTo>
                    <a:pt x="375" y="135"/>
                    <a:pt x="373" y="131"/>
                    <a:pt x="368" y="126"/>
                  </a:cubicBezTo>
                  <a:moveTo>
                    <a:pt x="276" y="109"/>
                  </a:moveTo>
                  <a:cubicBezTo>
                    <a:pt x="277" y="109"/>
                    <a:pt x="277" y="109"/>
                    <a:pt x="277" y="109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6" y="109"/>
                    <a:pt x="276" y="109"/>
                    <a:pt x="276" y="109"/>
                  </a:cubicBezTo>
                  <a:moveTo>
                    <a:pt x="300" y="142"/>
                  </a:move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1" y="142"/>
                    <a:pt x="302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0" y="142"/>
                    <a:pt x="300" y="142"/>
                    <a:pt x="300" y="142"/>
                  </a:cubicBezTo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2" name="Freeform 82"/>
            <p:cNvSpPr>
              <a:spLocks noChangeArrowheads="1"/>
            </p:cNvSpPr>
            <p:nvPr/>
          </p:nvSpPr>
          <p:spPr bwMode="auto">
            <a:xfrm>
              <a:off x="6953" y="180773"/>
              <a:ext cx="793616" cy="917774"/>
            </a:xfrm>
            <a:custGeom>
              <a:avLst/>
              <a:gdLst>
                <a:gd name="T0" fmla="*/ 2147483647 w 799"/>
                <a:gd name="T1" fmla="*/ 2147483647 h 924"/>
                <a:gd name="T2" fmla="*/ 0 w 799"/>
                <a:gd name="T3" fmla="*/ 2147483647 h 924"/>
                <a:gd name="T4" fmla="*/ 2147483647 w 799"/>
                <a:gd name="T5" fmla="*/ 0 h 924"/>
                <a:gd name="T6" fmla="*/ 2147483647 w 799"/>
                <a:gd name="T7" fmla="*/ 2147483647 h 924"/>
                <a:gd name="T8" fmla="*/ 2147483647 w 799"/>
                <a:gd name="T9" fmla="*/ 2147483647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3" name="Freeform 83"/>
            <p:cNvSpPr>
              <a:spLocks noChangeArrowheads="1"/>
            </p:cNvSpPr>
            <p:nvPr/>
          </p:nvSpPr>
          <p:spPr bwMode="auto">
            <a:xfrm>
              <a:off x="6953" y="180773"/>
              <a:ext cx="793616" cy="917774"/>
            </a:xfrm>
            <a:custGeom>
              <a:avLst/>
              <a:gdLst>
                <a:gd name="T0" fmla="*/ 2147483647 w 799"/>
                <a:gd name="T1" fmla="*/ 2147483647 h 924"/>
                <a:gd name="T2" fmla="*/ 0 w 799"/>
                <a:gd name="T3" fmla="*/ 2147483647 h 924"/>
                <a:gd name="T4" fmla="*/ 2147483647 w 799"/>
                <a:gd name="T5" fmla="*/ 0 h 924"/>
                <a:gd name="T6" fmla="*/ 2147483647 w 799"/>
                <a:gd name="T7" fmla="*/ 2147483647 h 924"/>
                <a:gd name="T8" fmla="*/ 2147483647 w 799"/>
                <a:gd name="T9" fmla="*/ 2147483647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4" name="Freeform 84"/>
            <p:cNvSpPr>
              <a:spLocks noEditPoints="1" noChangeArrowheads="1"/>
            </p:cNvSpPr>
            <p:nvPr/>
          </p:nvSpPr>
          <p:spPr bwMode="auto">
            <a:xfrm>
              <a:off x="0" y="129124"/>
              <a:ext cx="894929" cy="979356"/>
            </a:xfrm>
            <a:custGeom>
              <a:avLst/>
              <a:gdLst>
                <a:gd name="T0" fmla="*/ 2147483647 w 901"/>
                <a:gd name="T1" fmla="*/ 2147483647 h 986"/>
                <a:gd name="T2" fmla="*/ 2147483647 w 901"/>
                <a:gd name="T3" fmla="*/ 2147483647 h 986"/>
                <a:gd name="T4" fmla="*/ 2147483647 w 901"/>
                <a:gd name="T5" fmla="*/ 2147483647 h 986"/>
                <a:gd name="T6" fmla="*/ 2147483647 w 901"/>
                <a:gd name="T7" fmla="*/ 0 h 986"/>
                <a:gd name="T8" fmla="*/ 2147483647 w 901"/>
                <a:gd name="T9" fmla="*/ 2147483647 h 986"/>
                <a:gd name="T10" fmla="*/ 2147483647 w 901"/>
                <a:gd name="T11" fmla="*/ 2147483647 h 986"/>
                <a:gd name="T12" fmla="*/ 0 w 901"/>
                <a:gd name="T13" fmla="*/ 2147483647 h 986"/>
                <a:gd name="T14" fmla="*/ 2147483647 w 901"/>
                <a:gd name="T15" fmla="*/ 2147483647 h 986"/>
                <a:gd name="T16" fmla="*/ 2147483647 w 901"/>
                <a:gd name="T17" fmla="*/ 2147483647 h 986"/>
                <a:gd name="T18" fmla="*/ 2147483647 w 901"/>
                <a:gd name="T19" fmla="*/ 2147483647 h 986"/>
                <a:gd name="T20" fmla="*/ 2147483647 w 901"/>
                <a:gd name="T21" fmla="*/ 2147483647 h 986"/>
                <a:gd name="T22" fmla="*/ 2147483647 w 901"/>
                <a:gd name="T23" fmla="*/ 2147483647 h 986"/>
                <a:gd name="T24" fmla="*/ 2147483647 w 901"/>
                <a:gd name="T25" fmla="*/ 2147483647 h 986"/>
                <a:gd name="T26" fmla="*/ 2147483647 w 901"/>
                <a:gd name="T27" fmla="*/ 2147483647 h 986"/>
                <a:gd name="T28" fmla="*/ 2147483647 w 901"/>
                <a:gd name="T29" fmla="*/ 2147483647 h 986"/>
                <a:gd name="T30" fmla="*/ 2147483647 w 901"/>
                <a:gd name="T31" fmla="*/ 2147483647 h 986"/>
                <a:gd name="T32" fmla="*/ 2147483647 w 901"/>
                <a:gd name="T33" fmla="*/ 2147483647 h 986"/>
                <a:gd name="T34" fmla="*/ 2147483647 w 901"/>
                <a:gd name="T35" fmla="*/ 2147483647 h 986"/>
                <a:gd name="T36" fmla="*/ 2147483647 w 901"/>
                <a:gd name="T37" fmla="*/ 2147483647 h 986"/>
                <a:gd name="T38" fmla="*/ 2147483647 w 901"/>
                <a:gd name="T39" fmla="*/ 2147483647 h 986"/>
                <a:gd name="T40" fmla="*/ 2147483647 w 901"/>
                <a:gd name="T41" fmla="*/ 2147483647 h 986"/>
                <a:gd name="T42" fmla="*/ 2147483647 w 901"/>
                <a:gd name="T43" fmla="*/ 2147483647 h 986"/>
                <a:gd name="T44" fmla="*/ 2147483647 w 901"/>
                <a:gd name="T45" fmla="*/ 2147483647 h 986"/>
                <a:gd name="T46" fmla="*/ 2147483647 w 901"/>
                <a:gd name="T47" fmla="*/ 2147483647 h 986"/>
                <a:gd name="T48" fmla="*/ 2147483647 w 901"/>
                <a:gd name="T49" fmla="*/ 2147483647 h 986"/>
                <a:gd name="T50" fmla="*/ 2147483647 w 901"/>
                <a:gd name="T51" fmla="*/ 2147483647 h 986"/>
                <a:gd name="T52" fmla="*/ 2147483647 w 901"/>
                <a:gd name="T53" fmla="*/ 2147483647 h 986"/>
                <a:gd name="T54" fmla="*/ 2147483647 w 901"/>
                <a:gd name="T55" fmla="*/ 2147483647 h 986"/>
                <a:gd name="T56" fmla="*/ 2147483647 w 901"/>
                <a:gd name="T57" fmla="*/ 2147483647 h 986"/>
                <a:gd name="T58" fmla="*/ 2147483647 w 901"/>
                <a:gd name="T59" fmla="*/ 2147483647 h 986"/>
                <a:gd name="T60" fmla="*/ 2147483647 w 901"/>
                <a:gd name="T61" fmla="*/ 2147483647 h 986"/>
                <a:gd name="T62" fmla="*/ 2147483647 w 901"/>
                <a:gd name="T63" fmla="*/ 2147483647 h 986"/>
                <a:gd name="T64" fmla="*/ 2147483647 w 901"/>
                <a:gd name="T65" fmla="*/ 2147483647 h 986"/>
                <a:gd name="T66" fmla="*/ 2147483647 w 901"/>
                <a:gd name="T67" fmla="*/ 2147483647 h 986"/>
                <a:gd name="T68" fmla="*/ 2147483647 w 901"/>
                <a:gd name="T69" fmla="*/ 2147483647 h 9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close/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close/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close/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close/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5" name="Freeform 85"/>
            <p:cNvSpPr>
              <a:spLocks noEditPoints="1" noChangeArrowheads="1"/>
            </p:cNvSpPr>
            <p:nvPr/>
          </p:nvSpPr>
          <p:spPr bwMode="auto">
            <a:xfrm>
              <a:off x="0" y="129124"/>
              <a:ext cx="894929" cy="979356"/>
            </a:xfrm>
            <a:custGeom>
              <a:avLst/>
              <a:gdLst>
                <a:gd name="T0" fmla="*/ 2147483647 w 901"/>
                <a:gd name="T1" fmla="*/ 2147483647 h 986"/>
                <a:gd name="T2" fmla="*/ 2147483647 w 901"/>
                <a:gd name="T3" fmla="*/ 2147483647 h 986"/>
                <a:gd name="T4" fmla="*/ 2147483647 w 901"/>
                <a:gd name="T5" fmla="*/ 2147483647 h 986"/>
                <a:gd name="T6" fmla="*/ 2147483647 w 901"/>
                <a:gd name="T7" fmla="*/ 0 h 986"/>
                <a:gd name="T8" fmla="*/ 2147483647 w 901"/>
                <a:gd name="T9" fmla="*/ 2147483647 h 986"/>
                <a:gd name="T10" fmla="*/ 2147483647 w 901"/>
                <a:gd name="T11" fmla="*/ 2147483647 h 986"/>
                <a:gd name="T12" fmla="*/ 0 w 901"/>
                <a:gd name="T13" fmla="*/ 2147483647 h 986"/>
                <a:gd name="T14" fmla="*/ 2147483647 w 901"/>
                <a:gd name="T15" fmla="*/ 2147483647 h 986"/>
                <a:gd name="T16" fmla="*/ 2147483647 w 901"/>
                <a:gd name="T17" fmla="*/ 2147483647 h 986"/>
                <a:gd name="T18" fmla="*/ 2147483647 w 901"/>
                <a:gd name="T19" fmla="*/ 2147483647 h 986"/>
                <a:gd name="T20" fmla="*/ 2147483647 w 901"/>
                <a:gd name="T21" fmla="*/ 2147483647 h 986"/>
                <a:gd name="T22" fmla="*/ 2147483647 w 901"/>
                <a:gd name="T23" fmla="*/ 2147483647 h 986"/>
                <a:gd name="T24" fmla="*/ 2147483647 w 901"/>
                <a:gd name="T25" fmla="*/ 2147483647 h 986"/>
                <a:gd name="T26" fmla="*/ 2147483647 w 901"/>
                <a:gd name="T27" fmla="*/ 2147483647 h 986"/>
                <a:gd name="T28" fmla="*/ 2147483647 w 901"/>
                <a:gd name="T29" fmla="*/ 2147483647 h 986"/>
                <a:gd name="T30" fmla="*/ 2147483647 w 901"/>
                <a:gd name="T31" fmla="*/ 2147483647 h 986"/>
                <a:gd name="T32" fmla="*/ 2147483647 w 901"/>
                <a:gd name="T33" fmla="*/ 2147483647 h 986"/>
                <a:gd name="T34" fmla="*/ 2147483647 w 901"/>
                <a:gd name="T35" fmla="*/ 2147483647 h 986"/>
                <a:gd name="T36" fmla="*/ 2147483647 w 901"/>
                <a:gd name="T37" fmla="*/ 2147483647 h 986"/>
                <a:gd name="T38" fmla="*/ 2147483647 w 901"/>
                <a:gd name="T39" fmla="*/ 2147483647 h 986"/>
                <a:gd name="T40" fmla="*/ 2147483647 w 901"/>
                <a:gd name="T41" fmla="*/ 2147483647 h 986"/>
                <a:gd name="T42" fmla="*/ 2147483647 w 901"/>
                <a:gd name="T43" fmla="*/ 2147483647 h 986"/>
                <a:gd name="T44" fmla="*/ 2147483647 w 901"/>
                <a:gd name="T45" fmla="*/ 2147483647 h 986"/>
                <a:gd name="T46" fmla="*/ 2147483647 w 901"/>
                <a:gd name="T47" fmla="*/ 2147483647 h 986"/>
                <a:gd name="T48" fmla="*/ 2147483647 w 901"/>
                <a:gd name="T49" fmla="*/ 2147483647 h 986"/>
                <a:gd name="T50" fmla="*/ 2147483647 w 901"/>
                <a:gd name="T51" fmla="*/ 2147483647 h 986"/>
                <a:gd name="T52" fmla="*/ 2147483647 w 901"/>
                <a:gd name="T53" fmla="*/ 2147483647 h 986"/>
                <a:gd name="T54" fmla="*/ 2147483647 w 901"/>
                <a:gd name="T55" fmla="*/ 2147483647 h 986"/>
                <a:gd name="T56" fmla="*/ 2147483647 w 901"/>
                <a:gd name="T57" fmla="*/ 2147483647 h 986"/>
                <a:gd name="T58" fmla="*/ 2147483647 w 901"/>
                <a:gd name="T59" fmla="*/ 2147483647 h 986"/>
                <a:gd name="T60" fmla="*/ 2147483647 w 901"/>
                <a:gd name="T61" fmla="*/ 2147483647 h 986"/>
                <a:gd name="T62" fmla="*/ 2147483647 w 901"/>
                <a:gd name="T63" fmla="*/ 2147483647 h 986"/>
                <a:gd name="T64" fmla="*/ 2147483647 w 901"/>
                <a:gd name="T65" fmla="*/ 2147483647 h 986"/>
                <a:gd name="T66" fmla="*/ 2147483647 w 901"/>
                <a:gd name="T67" fmla="*/ 2147483647 h 986"/>
                <a:gd name="T68" fmla="*/ 2147483647 w 901"/>
                <a:gd name="T69" fmla="*/ 2147483647 h 9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6" name="Freeform 89"/>
            <p:cNvSpPr>
              <a:spLocks noEditPoints="1" noChangeArrowheads="1"/>
            </p:cNvSpPr>
            <p:nvPr/>
          </p:nvSpPr>
          <p:spPr bwMode="auto">
            <a:xfrm>
              <a:off x="530402" y="18872"/>
              <a:ext cx="371480" cy="328770"/>
            </a:xfrm>
            <a:custGeom>
              <a:avLst/>
              <a:gdLst>
                <a:gd name="T0" fmla="*/ 2147483647 w 158"/>
                <a:gd name="T1" fmla="*/ 2147483647 h 140"/>
                <a:gd name="T2" fmla="*/ 2147483647 w 158"/>
                <a:gd name="T3" fmla="*/ 2147483647 h 140"/>
                <a:gd name="T4" fmla="*/ 2147483647 w 158"/>
                <a:gd name="T5" fmla="*/ 2147483647 h 140"/>
                <a:gd name="T6" fmla="*/ 2147483647 w 158"/>
                <a:gd name="T7" fmla="*/ 2147483647 h 140"/>
                <a:gd name="T8" fmla="*/ 2147483647 w 158"/>
                <a:gd name="T9" fmla="*/ 0 h 140"/>
                <a:gd name="T10" fmla="*/ 0 w 158"/>
                <a:gd name="T11" fmla="*/ 2147483647 h 140"/>
                <a:gd name="T12" fmla="*/ 2147483647 w 158"/>
                <a:gd name="T13" fmla="*/ 2147483647 h 140"/>
                <a:gd name="T14" fmla="*/ 2147483647 w 158"/>
                <a:gd name="T15" fmla="*/ 2147483647 h 140"/>
                <a:gd name="T16" fmla="*/ 2147483647 w 158"/>
                <a:gd name="T17" fmla="*/ 2147483647 h 140"/>
                <a:gd name="T18" fmla="*/ 2147483647 w 158"/>
                <a:gd name="T19" fmla="*/ 2147483647 h 140"/>
                <a:gd name="T20" fmla="*/ 2147483647 w 158"/>
                <a:gd name="T21" fmla="*/ 2147483647 h 140"/>
                <a:gd name="T22" fmla="*/ 2147483647 w 158"/>
                <a:gd name="T23" fmla="*/ 2147483647 h 140"/>
                <a:gd name="T24" fmla="*/ 2147483647 w 158"/>
                <a:gd name="T25" fmla="*/ 2147483647 h 140"/>
                <a:gd name="T26" fmla="*/ 2147483647 w 158"/>
                <a:gd name="T27" fmla="*/ 2147483647 h 140"/>
                <a:gd name="T28" fmla="*/ 2147483647 w 158"/>
                <a:gd name="T29" fmla="*/ 2147483647 h 140"/>
                <a:gd name="T30" fmla="*/ 2147483647 w 158"/>
                <a:gd name="T31" fmla="*/ 2147483647 h 140"/>
                <a:gd name="T32" fmla="*/ 2147483647 w 158"/>
                <a:gd name="T33" fmla="*/ 2147483647 h 140"/>
                <a:gd name="T34" fmla="*/ 2147483647 w 158"/>
                <a:gd name="T35" fmla="*/ 2147483647 h 140"/>
                <a:gd name="T36" fmla="*/ 2147483647 w 158"/>
                <a:gd name="T37" fmla="*/ 2147483647 h 140"/>
                <a:gd name="T38" fmla="*/ 2147483647 w 158"/>
                <a:gd name="T39" fmla="*/ 2147483647 h 140"/>
                <a:gd name="T40" fmla="*/ 2147483647 w 158"/>
                <a:gd name="T41" fmla="*/ 2147483647 h 140"/>
                <a:gd name="T42" fmla="*/ 2147483647 w 158"/>
                <a:gd name="T43" fmla="*/ 2147483647 h 140"/>
                <a:gd name="T44" fmla="*/ 2147483647 w 158"/>
                <a:gd name="T45" fmla="*/ 2147483647 h 140"/>
                <a:gd name="T46" fmla="*/ 2147483647 w 158"/>
                <a:gd name="T47" fmla="*/ 2147483647 h 140"/>
                <a:gd name="T48" fmla="*/ 2147483647 w 158"/>
                <a:gd name="T49" fmla="*/ 2147483647 h 140"/>
                <a:gd name="T50" fmla="*/ 2147483647 w 158"/>
                <a:gd name="T51" fmla="*/ 2147483647 h 140"/>
                <a:gd name="T52" fmla="*/ 2147483647 w 158"/>
                <a:gd name="T53" fmla="*/ 2147483647 h 140"/>
                <a:gd name="T54" fmla="*/ 2147483647 w 158"/>
                <a:gd name="T55" fmla="*/ 2147483647 h 140"/>
                <a:gd name="T56" fmla="*/ 2147483647 w 158"/>
                <a:gd name="T57" fmla="*/ 2147483647 h 140"/>
                <a:gd name="T58" fmla="*/ 2147483647 w 158"/>
                <a:gd name="T59" fmla="*/ 2147483647 h 140"/>
                <a:gd name="T60" fmla="*/ 2147483647 w 158"/>
                <a:gd name="T61" fmla="*/ 2147483647 h 140"/>
                <a:gd name="T62" fmla="*/ 2147483647 w 158"/>
                <a:gd name="T63" fmla="*/ 2147483647 h 140"/>
                <a:gd name="T64" fmla="*/ 2147483647 w 158"/>
                <a:gd name="T65" fmla="*/ 2147483647 h 140"/>
                <a:gd name="T66" fmla="*/ 2147483647 w 158"/>
                <a:gd name="T67" fmla="*/ 2147483647 h 140"/>
                <a:gd name="T68" fmla="*/ 2147483647 w 158"/>
                <a:gd name="T69" fmla="*/ 2147483647 h 140"/>
                <a:gd name="T70" fmla="*/ 2147483647 w 158"/>
                <a:gd name="T71" fmla="*/ 2147483647 h 140"/>
                <a:gd name="T72" fmla="*/ 2147483647 w 158"/>
                <a:gd name="T73" fmla="*/ 2147483647 h 140"/>
                <a:gd name="T74" fmla="*/ 2147483647 w 158"/>
                <a:gd name="T75" fmla="*/ 2147483647 h 140"/>
                <a:gd name="T76" fmla="*/ 2147483647 w 158"/>
                <a:gd name="T77" fmla="*/ 2147483647 h 140"/>
                <a:gd name="T78" fmla="*/ 2147483647 w 158"/>
                <a:gd name="T79" fmla="*/ 2147483647 h 140"/>
                <a:gd name="T80" fmla="*/ 2147483647 w 158"/>
                <a:gd name="T81" fmla="*/ 2147483647 h 140"/>
                <a:gd name="T82" fmla="*/ 2147483647 w 158"/>
                <a:gd name="T83" fmla="*/ 2147483647 h 140"/>
                <a:gd name="T84" fmla="*/ 2147483647 w 158"/>
                <a:gd name="T85" fmla="*/ 2147483647 h 140"/>
                <a:gd name="T86" fmla="*/ 2147483647 w 158"/>
                <a:gd name="T87" fmla="*/ 2147483647 h 140"/>
                <a:gd name="T88" fmla="*/ 2147483647 w 158"/>
                <a:gd name="T89" fmla="*/ 2147483647 h 140"/>
                <a:gd name="T90" fmla="*/ 2147483647 w 158"/>
                <a:gd name="T91" fmla="*/ 2147483647 h 140"/>
                <a:gd name="T92" fmla="*/ 2147483647 w 158"/>
                <a:gd name="T93" fmla="*/ 2147483647 h 140"/>
                <a:gd name="T94" fmla="*/ 2147483647 w 158"/>
                <a:gd name="T95" fmla="*/ 2147483647 h 140"/>
                <a:gd name="T96" fmla="*/ 2147483647 w 158"/>
                <a:gd name="T97" fmla="*/ 2147483647 h 140"/>
                <a:gd name="T98" fmla="*/ 2147483647 w 158"/>
                <a:gd name="T99" fmla="*/ 2147483647 h 140"/>
                <a:gd name="T100" fmla="*/ 2147483647 w 158"/>
                <a:gd name="T101" fmla="*/ 2147483647 h 140"/>
                <a:gd name="T102" fmla="*/ 2147483647 w 158"/>
                <a:gd name="T103" fmla="*/ 2147483647 h 140"/>
                <a:gd name="T104" fmla="*/ 2147483647 w 158"/>
                <a:gd name="T105" fmla="*/ 0 h 1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8" h="140">
                  <a:moveTo>
                    <a:pt x="56" y="102"/>
                  </a:moveTo>
                  <a:cubicBezTo>
                    <a:pt x="55" y="101"/>
                    <a:pt x="55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moveTo>
                    <a:pt x="27" y="0"/>
                  </a:moveTo>
                  <a:cubicBezTo>
                    <a:pt x="18" y="33"/>
                    <a:pt x="9" y="66"/>
                    <a:pt x="0" y="9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8" y="140"/>
                    <a:pt x="139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3" y="139"/>
                    <a:pt x="144" y="139"/>
                    <a:pt x="146" y="139"/>
                  </a:cubicBezTo>
                  <a:cubicBezTo>
                    <a:pt x="150" y="137"/>
                    <a:pt x="153" y="135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4" y="127"/>
                    <a:pt x="152" y="123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1" y="117"/>
                    <a:pt x="154" y="116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8" y="112"/>
                    <a:pt x="158" y="110"/>
                    <a:pt x="158" y="109"/>
                  </a:cubicBezTo>
                  <a:cubicBezTo>
                    <a:pt x="158" y="108"/>
                    <a:pt x="158" y="107"/>
                    <a:pt x="157" y="106"/>
                  </a:cubicBezTo>
                  <a:cubicBezTo>
                    <a:pt x="156" y="103"/>
                    <a:pt x="152" y="100"/>
                    <a:pt x="147" y="99"/>
                  </a:cubicBezTo>
                  <a:cubicBezTo>
                    <a:pt x="147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88"/>
                    <a:pt x="145" y="84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0" y="79"/>
                    <a:pt x="138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2" y="75"/>
                    <a:pt x="127" y="74"/>
                    <a:pt x="122" y="74"/>
                  </a:cubicBezTo>
                  <a:cubicBezTo>
                    <a:pt x="115" y="74"/>
                    <a:pt x="108" y="76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98" y="82"/>
                    <a:pt x="95" y="84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2" y="88"/>
                    <a:pt x="91" y="88"/>
                    <a:pt x="8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1" y="82"/>
                    <a:pt x="91" y="78"/>
                    <a:pt x="88" y="73"/>
                  </a:cubicBezTo>
                  <a:cubicBezTo>
                    <a:pt x="87" y="71"/>
                    <a:pt x="86" y="70"/>
                    <a:pt x="85" y="69"/>
                  </a:cubicBezTo>
                  <a:cubicBezTo>
                    <a:pt x="82" y="66"/>
                    <a:pt x="79" y="64"/>
                    <a:pt x="75" y="62"/>
                  </a:cubicBezTo>
                  <a:cubicBezTo>
                    <a:pt x="75" y="62"/>
                    <a:pt x="75" y="62"/>
                    <a:pt x="74" y="61"/>
                  </a:cubicBezTo>
                  <a:cubicBezTo>
                    <a:pt x="69" y="59"/>
                    <a:pt x="64" y="58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2" y="50"/>
                    <a:pt x="64" y="44"/>
                    <a:pt x="64" y="38"/>
                  </a:cubicBezTo>
                  <a:cubicBezTo>
                    <a:pt x="64" y="28"/>
                    <a:pt x="59" y="18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8"/>
                    <a:pt x="42" y="5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2"/>
                    <a:pt x="31" y="1"/>
                    <a:pt x="27" y="0"/>
                  </a:cubicBezTo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7" name="Freeform 90"/>
            <p:cNvSpPr>
              <a:spLocks noEditPoints="1" noChangeArrowheads="1"/>
            </p:cNvSpPr>
            <p:nvPr/>
          </p:nvSpPr>
          <p:spPr bwMode="auto">
            <a:xfrm>
              <a:off x="354594" y="297979"/>
              <a:ext cx="404257" cy="542321"/>
            </a:xfrm>
            <a:custGeom>
              <a:avLst/>
              <a:gdLst>
                <a:gd name="T0" fmla="*/ 2147483647 w 172"/>
                <a:gd name="T1" fmla="*/ 2147483647 h 231"/>
                <a:gd name="T2" fmla="*/ 2147483647 w 172"/>
                <a:gd name="T3" fmla="*/ 2147483647 h 231"/>
                <a:gd name="T4" fmla="*/ 2147483647 w 172"/>
                <a:gd name="T5" fmla="*/ 2147483647 h 231"/>
                <a:gd name="T6" fmla="*/ 2147483647 w 172"/>
                <a:gd name="T7" fmla="*/ 2147483647 h 231"/>
                <a:gd name="T8" fmla="*/ 2147483647 w 172"/>
                <a:gd name="T9" fmla="*/ 2147483647 h 231"/>
                <a:gd name="T10" fmla="*/ 2147483647 w 172"/>
                <a:gd name="T11" fmla="*/ 0 h 231"/>
                <a:gd name="T12" fmla="*/ 2147483647 w 172"/>
                <a:gd name="T13" fmla="*/ 2147483647 h 231"/>
                <a:gd name="T14" fmla="*/ 2147483647 w 172"/>
                <a:gd name="T15" fmla="*/ 2147483647 h 231"/>
                <a:gd name="T16" fmla="*/ 0 w 172"/>
                <a:gd name="T17" fmla="*/ 2147483647 h 231"/>
                <a:gd name="T18" fmla="*/ 2147483647 w 172"/>
                <a:gd name="T19" fmla="*/ 2147483647 h 231"/>
                <a:gd name="T20" fmla="*/ 2147483647 w 172"/>
                <a:gd name="T21" fmla="*/ 2147483647 h 231"/>
                <a:gd name="T22" fmla="*/ 2147483647 w 172"/>
                <a:gd name="T23" fmla="*/ 0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2" h="231">
                  <a:moveTo>
                    <a:pt x="137" y="19"/>
                  </a:moveTo>
                  <a:cubicBezTo>
                    <a:pt x="66" y="231"/>
                    <a:pt x="66" y="231"/>
                    <a:pt x="66" y="231"/>
                  </a:cubicBezTo>
                  <a:cubicBezTo>
                    <a:pt x="103" y="231"/>
                    <a:pt x="103" y="231"/>
                    <a:pt x="103" y="23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37" y="19"/>
                    <a:pt x="137" y="19"/>
                    <a:pt x="137" y="19"/>
                  </a:cubicBezTo>
                  <a:moveTo>
                    <a:pt x="75" y="0"/>
                  </a:moveTo>
                  <a:cubicBezTo>
                    <a:pt x="41" y="102"/>
                    <a:pt x="41" y="102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28" y="145"/>
                    <a:pt x="15" y="188"/>
                    <a:pt x="0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8" name="Freeform 91"/>
            <p:cNvSpPr>
              <a:spLocks noChangeArrowheads="1"/>
            </p:cNvSpPr>
            <p:nvPr/>
          </p:nvSpPr>
          <p:spPr bwMode="auto">
            <a:xfrm>
              <a:off x="437035" y="251295"/>
              <a:ext cx="457894" cy="589004"/>
            </a:xfrm>
            <a:custGeom>
              <a:avLst/>
              <a:gdLst>
                <a:gd name="T0" fmla="*/ 2147483647 w 195"/>
                <a:gd name="T1" fmla="*/ 0 h 251"/>
                <a:gd name="T2" fmla="*/ 2147483647 w 195"/>
                <a:gd name="T3" fmla="*/ 0 h 251"/>
                <a:gd name="T4" fmla="*/ 2147483647 w 195"/>
                <a:gd name="T5" fmla="*/ 2147483647 h 251"/>
                <a:gd name="T6" fmla="*/ 2147483647 w 195"/>
                <a:gd name="T7" fmla="*/ 2147483647 h 251"/>
                <a:gd name="T8" fmla="*/ 2147483647 w 195"/>
                <a:gd name="T9" fmla="*/ 2147483647 h 251"/>
                <a:gd name="T10" fmla="*/ 2147483647 w 195"/>
                <a:gd name="T11" fmla="*/ 2147483647 h 251"/>
                <a:gd name="T12" fmla="*/ 0 w 195"/>
                <a:gd name="T13" fmla="*/ 2147483647 h 251"/>
                <a:gd name="T14" fmla="*/ 2147483647 w 195"/>
                <a:gd name="T15" fmla="*/ 2147483647 h 251"/>
                <a:gd name="T16" fmla="*/ 2147483647 w 195"/>
                <a:gd name="T17" fmla="*/ 2147483647 h 251"/>
                <a:gd name="T18" fmla="*/ 2147483647 w 195"/>
                <a:gd name="T19" fmla="*/ 2147483647 h 251"/>
                <a:gd name="T20" fmla="*/ 2147483647 w 195"/>
                <a:gd name="T21" fmla="*/ 2147483647 h 251"/>
                <a:gd name="T22" fmla="*/ 2147483647 w 195"/>
                <a:gd name="T23" fmla="*/ 2147483647 h 251"/>
                <a:gd name="T24" fmla="*/ 2147483647 w 195"/>
                <a:gd name="T25" fmla="*/ 2147483647 h 251"/>
                <a:gd name="T26" fmla="*/ 2147483647 w 195"/>
                <a:gd name="T27" fmla="*/ 2147483647 h 251"/>
                <a:gd name="T28" fmla="*/ 2147483647 w 195"/>
                <a:gd name="T29" fmla="*/ 2147483647 h 251"/>
                <a:gd name="T30" fmla="*/ 2147483647 w 195"/>
                <a:gd name="T31" fmla="*/ 2147483647 h 251"/>
                <a:gd name="T32" fmla="*/ 2147483647 w 195"/>
                <a:gd name="T33" fmla="*/ 2147483647 h 251"/>
                <a:gd name="T34" fmla="*/ 2147483647 w 195"/>
                <a:gd name="T35" fmla="*/ 2147483647 h 251"/>
                <a:gd name="T36" fmla="*/ 2147483647 w 195"/>
                <a:gd name="T37" fmla="*/ 2147483647 h 251"/>
                <a:gd name="T38" fmla="*/ 2147483647 w 195"/>
                <a:gd name="T39" fmla="*/ 0 h 2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5" h="251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9" y="41"/>
                    <a:pt x="18" y="8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91" y="251"/>
                    <a:pt x="91" y="251"/>
                    <a:pt x="91" y="251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E1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5"/>
          <p:cNvGrpSpPr>
            <a:grpSpLocks/>
          </p:cNvGrpSpPr>
          <p:nvPr/>
        </p:nvGrpSpPr>
        <p:grpSpPr bwMode="auto">
          <a:xfrm>
            <a:off x="6437313" y="2476500"/>
            <a:ext cx="765175" cy="869950"/>
            <a:chOff x="0" y="0"/>
            <a:chExt cx="600924" cy="683363"/>
          </a:xfrm>
        </p:grpSpPr>
        <p:sp>
          <p:nvSpPr>
            <p:cNvPr id="19483" name="Freeform 92"/>
            <p:cNvSpPr>
              <a:spLocks noChangeArrowheads="1"/>
            </p:cNvSpPr>
            <p:nvPr/>
          </p:nvSpPr>
          <p:spPr bwMode="auto">
            <a:xfrm>
              <a:off x="173821" y="249308"/>
              <a:ext cx="328770" cy="300958"/>
            </a:xfrm>
            <a:custGeom>
              <a:avLst/>
              <a:gdLst>
                <a:gd name="T0" fmla="*/ 2147483647 w 331"/>
                <a:gd name="T1" fmla="*/ 2147483647 h 303"/>
                <a:gd name="T2" fmla="*/ 2147483647 w 331"/>
                <a:gd name="T3" fmla="*/ 2147483647 h 303"/>
                <a:gd name="T4" fmla="*/ 0 w 331"/>
                <a:gd name="T5" fmla="*/ 2147483647 h 303"/>
                <a:gd name="T6" fmla="*/ 2147483647 w 331"/>
                <a:gd name="T7" fmla="*/ 0 h 303"/>
                <a:gd name="T8" fmla="*/ 2147483647 w 331"/>
                <a:gd name="T9" fmla="*/ 2147483647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4" name="Freeform 93"/>
            <p:cNvSpPr>
              <a:spLocks noChangeArrowheads="1"/>
            </p:cNvSpPr>
            <p:nvPr/>
          </p:nvSpPr>
          <p:spPr bwMode="auto">
            <a:xfrm>
              <a:off x="173821" y="249308"/>
              <a:ext cx="328770" cy="300958"/>
            </a:xfrm>
            <a:custGeom>
              <a:avLst/>
              <a:gdLst>
                <a:gd name="T0" fmla="*/ 2147483647 w 331"/>
                <a:gd name="T1" fmla="*/ 2147483647 h 303"/>
                <a:gd name="T2" fmla="*/ 2147483647 w 331"/>
                <a:gd name="T3" fmla="*/ 2147483647 h 303"/>
                <a:gd name="T4" fmla="*/ 0 w 331"/>
                <a:gd name="T5" fmla="*/ 2147483647 h 303"/>
                <a:gd name="T6" fmla="*/ 2147483647 w 331"/>
                <a:gd name="T7" fmla="*/ 0 h 303"/>
                <a:gd name="T8" fmla="*/ 2147483647 w 331"/>
                <a:gd name="T9" fmla="*/ 2147483647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5" name="Freeform 94"/>
            <p:cNvSpPr>
              <a:spLocks noChangeArrowheads="1"/>
            </p:cNvSpPr>
            <p:nvPr/>
          </p:nvSpPr>
          <p:spPr bwMode="auto">
            <a:xfrm>
              <a:off x="0" y="0"/>
              <a:ext cx="423129" cy="328770"/>
            </a:xfrm>
            <a:custGeom>
              <a:avLst/>
              <a:gdLst>
                <a:gd name="T0" fmla="*/ 2147483647 w 180"/>
                <a:gd name="T1" fmla="*/ 2147483647 h 140"/>
                <a:gd name="T2" fmla="*/ 2147483647 w 180"/>
                <a:gd name="T3" fmla="*/ 2147483647 h 140"/>
                <a:gd name="T4" fmla="*/ 2147483647 w 180"/>
                <a:gd name="T5" fmla="*/ 2147483647 h 140"/>
                <a:gd name="T6" fmla="*/ 2147483647 w 180"/>
                <a:gd name="T7" fmla="*/ 2147483647 h 140"/>
                <a:gd name="T8" fmla="*/ 2147483647 w 180"/>
                <a:gd name="T9" fmla="*/ 2147483647 h 140"/>
                <a:gd name="T10" fmla="*/ 2147483647 w 180"/>
                <a:gd name="T11" fmla="*/ 2147483647 h 140"/>
                <a:gd name="T12" fmla="*/ 2147483647 w 180"/>
                <a:gd name="T13" fmla="*/ 2147483647 h 140"/>
                <a:gd name="T14" fmla="*/ 2147483647 w 180"/>
                <a:gd name="T15" fmla="*/ 2147483647 h 140"/>
                <a:gd name="T16" fmla="*/ 2147483647 w 180"/>
                <a:gd name="T17" fmla="*/ 2147483647 h 140"/>
                <a:gd name="T18" fmla="*/ 2147483647 w 180"/>
                <a:gd name="T19" fmla="*/ 2147483647 h 140"/>
                <a:gd name="T20" fmla="*/ 2147483647 w 180"/>
                <a:gd name="T21" fmla="*/ 2147483647 h 140"/>
                <a:gd name="T22" fmla="*/ 2147483647 w 180"/>
                <a:gd name="T23" fmla="*/ 2147483647 h 140"/>
                <a:gd name="T24" fmla="*/ 2147483647 w 180"/>
                <a:gd name="T25" fmla="*/ 2147483647 h 140"/>
                <a:gd name="T26" fmla="*/ 2147483647 w 180"/>
                <a:gd name="T27" fmla="*/ 2147483647 h 140"/>
                <a:gd name="T28" fmla="*/ 2147483647 w 180"/>
                <a:gd name="T29" fmla="*/ 2147483647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140">
                  <a:moveTo>
                    <a:pt x="21" y="57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10" y="0"/>
                    <a:pt x="120" y="11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2"/>
                    <a:pt x="148" y="6"/>
                    <a:pt x="158" y="15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80" y="34"/>
                    <a:pt x="173" y="43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2" y="137"/>
                    <a:pt x="12" y="140"/>
                    <a:pt x="8" y="127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0"/>
                    <a:pt x="7" y="95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2" y="63"/>
                    <a:pt x="21" y="57"/>
                  </a:cubicBezTo>
                </a:path>
              </a:pathLst>
            </a:custGeom>
            <a:solidFill>
              <a:srgbClr val="FCF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6" name="Freeform 95"/>
            <p:cNvSpPr>
              <a:spLocks noEditPoints="1" noChangeArrowheads="1"/>
            </p:cNvSpPr>
            <p:nvPr/>
          </p:nvSpPr>
          <p:spPr bwMode="auto">
            <a:xfrm>
              <a:off x="72509" y="113231"/>
              <a:ext cx="528415" cy="570132"/>
            </a:xfrm>
            <a:custGeom>
              <a:avLst/>
              <a:gdLst>
                <a:gd name="T0" fmla="*/ 2147483647 w 225"/>
                <a:gd name="T1" fmla="*/ 2147483647 h 243"/>
                <a:gd name="T2" fmla="*/ 2147483647 w 225"/>
                <a:gd name="T3" fmla="*/ 2147483647 h 243"/>
                <a:gd name="T4" fmla="*/ 2147483647 w 225"/>
                <a:gd name="T5" fmla="*/ 2147483647 h 243"/>
                <a:gd name="T6" fmla="*/ 2147483647 w 225"/>
                <a:gd name="T7" fmla="*/ 2147483647 h 243"/>
                <a:gd name="T8" fmla="*/ 2147483647 w 225"/>
                <a:gd name="T9" fmla="*/ 2147483647 h 243"/>
                <a:gd name="T10" fmla="*/ 2147483647 w 225"/>
                <a:gd name="T11" fmla="*/ 0 h 243"/>
                <a:gd name="T12" fmla="*/ 0 w 225"/>
                <a:gd name="T13" fmla="*/ 2147483647 h 243"/>
                <a:gd name="T14" fmla="*/ 2147483647 w 225"/>
                <a:gd name="T15" fmla="*/ 2147483647 h 243"/>
                <a:gd name="T16" fmla="*/ 2147483647 w 225"/>
                <a:gd name="T17" fmla="*/ 2147483647 h 243"/>
                <a:gd name="T18" fmla="*/ 2147483647 w 225"/>
                <a:gd name="T19" fmla="*/ 2147483647 h 243"/>
                <a:gd name="T20" fmla="*/ 2147483647 w 225"/>
                <a:gd name="T21" fmla="*/ 2147483647 h 243"/>
                <a:gd name="T22" fmla="*/ 2147483647 w 225"/>
                <a:gd name="T23" fmla="*/ 0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5" h="243">
                  <a:moveTo>
                    <a:pt x="174" y="118"/>
                  </a:moveTo>
                  <a:cubicBezTo>
                    <a:pt x="90" y="170"/>
                    <a:pt x="90" y="170"/>
                    <a:pt x="90" y="17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74" y="118"/>
                    <a:pt x="174" y="118"/>
                    <a:pt x="174" y="118"/>
                  </a:cubicBezTo>
                  <a:moveTo>
                    <a:pt x="132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11" y="232"/>
                    <a:pt x="111" y="232"/>
                    <a:pt x="111" y="232"/>
                  </a:cubicBezTo>
                  <a:cubicBezTo>
                    <a:pt x="120" y="243"/>
                    <a:pt x="129" y="234"/>
                    <a:pt x="129" y="234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25" y="173"/>
                    <a:pt x="218" y="164"/>
                    <a:pt x="218" y="16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31B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7" name="Freeform 97"/>
            <p:cNvSpPr>
              <a:spLocks noChangeArrowheads="1"/>
            </p:cNvSpPr>
            <p:nvPr/>
          </p:nvSpPr>
          <p:spPr bwMode="auto">
            <a:xfrm>
              <a:off x="146010" y="11919"/>
              <a:ext cx="265200" cy="190706"/>
            </a:xfrm>
            <a:custGeom>
              <a:avLst/>
              <a:gdLst>
                <a:gd name="T0" fmla="*/ 2147483647 w 113"/>
                <a:gd name="T1" fmla="*/ 0 h 81"/>
                <a:gd name="T2" fmla="*/ 2147483647 w 113"/>
                <a:gd name="T3" fmla="*/ 2147483647 h 81"/>
                <a:gd name="T4" fmla="*/ 2147483647 w 113"/>
                <a:gd name="T5" fmla="*/ 2147483647 h 81"/>
                <a:gd name="T6" fmla="*/ 2147483647 w 113"/>
                <a:gd name="T7" fmla="*/ 2147483647 h 81"/>
                <a:gd name="T8" fmla="*/ 0 w 113"/>
                <a:gd name="T9" fmla="*/ 2147483647 h 81"/>
                <a:gd name="T10" fmla="*/ 2147483647 w 113"/>
                <a:gd name="T11" fmla="*/ 2147483647 h 81"/>
                <a:gd name="T12" fmla="*/ 2147483647 w 113"/>
                <a:gd name="T13" fmla="*/ 2147483647 h 81"/>
                <a:gd name="T14" fmla="*/ 2147483647 w 113"/>
                <a:gd name="T15" fmla="*/ 2147483647 h 81"/>
                <a:gd name="T16" fmla="*/ 2147483647 w 113"/>
                <a:gd name="T17" fmla="*/ 2147483647 h 81"/>
                <a:gd name="T18" fmla="*/ 2147483647 w 113"/>
                <a:gd name="T19" fmla="*/ 2147483647 h 81"/>
                <a:gd name="T20" fmla="*/ 2147483647 w 113"/>
                <a:gd name="T21" fmla="*/ 2147483647 h 81"/>
                <a:gd name="T22" fmla="*/ 2147483647 w 113"/>
                <a:gd name="T23" fmla="*/ 2147483647 h 81"/>
                <a:gd name="T24" fmla="*/ 2147483647 w 113"/>
                <a:gd name="T25" fmla="*/ 2147483647 h 81"/>
                <a:gd name="T26" fmla="*/ 2147483647 w 113"/>
                <a:gd name="T27" fmla="*/ 2147483647 h 81"/>
                <a:gd name="T28" fmla="*/ 2147483647 w 113"/>
                <a:gd name="T29" fmla="*/ 2147483647 h 81"/>
                <a:gd name="T30" fmla="*/ 2147483647 w 113"/>
                <a:gd name="T31" fmla="*/ 2147483647 h 81"/>
                <a:gd name="T32" fmla="*/ 2147483647 w 113"/>
                <a:gd name="T33" fmla="*/ 2147483647 h 81"/>
                <a:gd name="T34" fmla="*/ 2147483647 w 113"/>
                <a:gd name="T35" fmla="*/ 2147483647 h 81"/>
                <a:gd name="T36" fmla="*/ 2147483647 w 113"/>
                <a:gd name="T37" fmla="*/ 2147483647 h 81"/>
                <a:gd name="T38" fmla="*/ 2147483647 w 113"/>
                <a:gd name="T39" fmla="*/ 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3" h="81">
                  <a:moveTo>
                    <a:pt x="47" y="0"/>
                  </a:moveTo>
                  <a:cubicBezTo>
                    <a:pt x="43" y="0"/>
                    <a:pt x="41" y="1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4" y="45"/>
                    <a:pt x="28" y="62"/>
                    <a:pt x="40" y="8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8"/>
                    <a:pt x="111" y="38"/>
                    <a:pt x="111" y="37"/>
                  </a:cubicBezTo>
                  <a:cubicBezTo>
                    <a:pt x="113" y="35"/>
                    <a:pt x="113" y="33"/>
                    <a:pt x="113" y="31"/>
                  </a:cubicBezTo>
                  <a:cubicBezTo>
                    <a:pt x="113" y="26"/>
                    <a:pt x="109" y="23"/>
                    <a:pt x="109" y="23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2" y="6"/>
                    <a:pt x="88" y="5"/>
                    <a:pt x="85" y="5"/>
                  </a:cubicBezTo>
                  <a:cubicBezTo>
                    <a:pt x="82" y="5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2"/>
                    <a:pt x="50" y="0"/>
                    <a:pt x="47" y="0"/>
                  </a:cubicBezTo>
                </a:path>
              </a:pathLst>
            </a:custGeom>
            <a:solidFill>
              <a:srgbClr val="E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8" name="Freeform 98"/>
            <p:cNvSpPr>
              <a:spLocks noChangeArrowheads="1"/>
            </p:cNvSpPr>
            <p:nvPr/>
          </p:nvSpPr>
          <p:spPr bwMode="auto">
            <a:xfrm>
              <a:off x="239377" y="113231"/>
              <a:ext cx="143030" cy="89394"/>
            </a:xfrm>
            <a:custGeom>
              <a:avLst/>
              <a:gdLst>
                <a:gd name="T0" fmla="*/ 2147483647 w 61"/>
                <a:gd name="T1" fmla="*/ 0 h 38"/>
                <a:gd name="T2" fmla="*/ 0 w 61"/>
                <a:gd name="T3" fmla="*/ 2147483647 h 38"/>
                <a:gd name="T4" fmla="*/ 0 w 61"/>
                <a:gd name="T5" fmla="*/ 2147483647 h 38"/>
                <a:gd name="T6" fmla="*/ 2147483647 w 6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38">
                  <a:moveTo>
                    <a:pt x="6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9" name="Freeform 99"/>
            <p:cNvSpPr>
              <a:spLocks noEditPoints="1" noChangeArrowheads="1"/>
            </p:cNvSpPr>
            <p:nvPr/>
          </p:nvSpPr>
          <p:spPr bwMode="auto">
            <a:xfrm>
              <a:off x="312878" y="263214"/>
              <a:ext cx="168854" cy="194679"/>
            </a:xfrm>
            <a:custGeom>
              <a:avLst/>
              <a:gdLst>
                <a:gd name="T0" fmla="*/ 2147483647 w 72"/>
                <a:gd name="T1" fmla="*/ 2147483647 h 83"/>
                <a:gd name="T2" fmla="*/ 2147483647 w 72"/>
                <a:gd name="T3" fmla="*/ 2147483647 h 83"/>
                <a:gd name="T4" fmla="*/ 2147483647 w 72"/>
                <a:gd name="T5" fmla="*/ 2147483647 h 83"/>
                <a:gd name="T6" fmla="*/ 2147483647 w 72"/>
                <a:gd name="T7" fmla="*/ 2147483647 h 83"/>
                <a:gd name="T8" fmla="*/ 2147483647 w 72"/>
                <a:gd name="T9" fmla="*/ 0 h 83"/>
                <a:gd name="T10" fmla="*/ 0 w 72"/>
                <a:gd name="T11" fmla="*/ 2147483647 h 83"/>
                <a:gd name="T12" fmla="*/ 0 w 72"/>
                <a:gd name="T13" fmla="*/ 2147483647 h 83"/>
                <a:gd name="T14" fmla="*/ 2147483647 w 72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2" h="83">
                  <a:moveTo>
                    <a:pt x="72" y="54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72" y="54"/>
                    <a:pt x="72" y="54"/>
                    <a:pt x="72" y="54"/>
                  </a:cubicBezTo>
                  <a:moveTo>
                    <a:pt x="43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940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90" name="Freeform 100"/>
            <p:cNvSpPr>
              <a:spLocks noChangeArrowheads="1"/>
            </p:cNvSpPr>
            <p:nvPr/>
          </p:nvSpPr>
          <p:spPr bwMode="auto">
            <a:xfrm>
              <a:off x="239377" y="113231"/>
              <a:ext cx="352608" cy="492658"/>
            </a:xfrm>
            <a:custGeom>
              <a:avLst/>
              <a:gdLst>
                <a:gd name="T0" fmla="*/ 2147483647 w 150"/>
                <a:gd name="T1" fmla="*/ 0 h 210"/>
                <a:gd name="T2" fmla="*/ 2147483647 w 150"/>
                <a:gd name="T3" fmla="*/ 0 h 210"/>
                <a:gd name="T4" fmla="*/ 0 w 150"/>
                <a:gd name="T5" fmla="*/ 2147483647 h 210"/>
                <a:gd name="T6" fmla="*/ 0 w 150"/>
                <a:gd name="T7" fmla="*/ 2147483647 h 210"/>
                <a:gd name="T8" fmla="*/ 2147483647 w 150"/>
                <a:gd name="T9" fmla="*/ 2147483647 h 210"/>
                <a:gd name="T10" fmla="*/ 2147483647 w 150"/>
                <a:gd name="T11" fmla="*/ 2147483647 h 210"/>
                <a:gd name="T12" fmla="*/ 2147483647 w 150"/>
                <a:gd name="T13" fmla="*/ 2147483647 h 210"/>
                <a:gd name="T14" fmla="*/ 2147483647 w 150"/>
                <a:gd name="T15" fmla="*/ 2147483647 h 210"/>
                <a:gd name="T16" fmla="*/ 2147483647 w 150"/>
                <a:gd name="T17" fmla="*/ 2147483647 h 210"/>
                <a:gd name="T18" fmla="*/ 2147483647 w 150"/>
                <a:gd name="T19" fmla="*/ 2147483647 h 210"/>
                <a:gd name="T20" fmla="*/ 2147483647 w 150"/>
                <a:gd name="T21" fmla="*/ 2147483647 h 210"/>
                <a:gd name="T22" fmla="*/ 2147483647 w 150"/>
                <a:gd name="T23" fmla="*/ 2147483647 h 210"/>
                <a:gd name="T24" fmla="*/ 2147483647 w 150"/>
                <a:gd name="T25" fmla="*/ 2147483647 h 210"/>
                <a:gd name="T26" fmla="*/ 2147483647 w 150"/>
                <a:gd name="T27" fmla="*/ 2147483647 h 210"/>
                <a:gd name="T28" fmla="*/ 2147483647 w 150"/>
                <a:gd name="T29" fmla="*/ 2147483647 h 210"/>
                <a:gd name="T30" fmla="*/ 2147483647 w 150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0" h="210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55"/>
                    <a:pt x="22" y="73"/>
                    <a:pt x="31" y="91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1" y="157"/>
                    <a:pt x="67" y="166"/>
                    <a:pt x="72" y="175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80" y="188"/>
                    <a:pt x="88" y="199"/>
                    <a:pt x="97" y="210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9" y="177"/>
                    <a:pt x="150" y="174"/>
                    <a:pt x="150" y="172"/>
                  </a:cubicBezTo>
                  <a:cubicBezTo>
                    <a:pt x="150" y="168"/>
                    <a:pt x="147" y="164"/>
                    <a:pt x="147" y="16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5905500" y="1485900"/>
            <a:ext cx="1073150" cy="800100"/>
            <a:chOff x="0" y="0"/>
            <a:chExt cx="842286" cy="627742"/>
          </a:xfrm>
        </p:grpSpPr>
        <p:sp>
          <p:nvSpPr>
            <p:cNvPr id="19463" name="Freeform 101"/>
            <p:cNvSpPr>
              <a:spLocks noChangeArrowheads="1"/>
            </p:cNvSpPr>
            <p:nvPr/>
          </p:nvSpPr>
          <p:spPr bwMode="auto">
            <a:xfrm>
              <a:off x="0" y="96347"/>
              <a:ext cx="842286" cy="531395"/>
            </a:xfrm>
            <a:custGeom>
              <a:avLst/>
              <a:gdLst>
                <a:gd name="T0" fmla="*/ 2147483647 w 848"/>
                <a:gd name="T1" fmla="*/ 2147483647 h 535"/>
                <a:gd name="T2" fmla="*/ 2147483647 w 848"/>
                <a:gd name="T3" fmla="*/ 2147483647 h 535"/>
                <a:gd name="T4" fmla="*/ 2147483647 w 848"/>
                <a:gd name="T5" fmla="*/ 2147483647 h 535"/>
                <a:gd name="T6" fmla="*/ 2147483647 w 848"/>
                <a:gd name="T7" fmla="*/ 2147483647 h 535"/>
                <a:gd name="T8" fmla="*/ 2147483647 w 848"/>
                <a:gd name="T9" fmla="*/ 2147483647 h 535"/>
                <a:gd name="T10" fmla="*/ 0 w 848"/>
                <a:gd name="T11" fmla="*/ 2147483647 h 535"/>
                <a:gd name="T12" fmla="*/ 2147483647 w 848"/>
                <a:gd name="T13" fmla="*/ 0 h 535"/>
                <a:gd name="T14" fmla="*/ 2147483647 w 848"/>
                <a:gd name="T15" fmla="*/ 2147483647 h 535"/>
                <a:gd name="T16" fmla="*/ 2147483647 w 848"/>
                <a:gd name="T17" fmla="*/ 2147483647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64" name="Freeform 102"/>
            <p:cNvSpPr>
              <a:spLocks noChangeArrowheads="1"/>
            </p:cNvSpPr>
            <p:nvPr/>
          </p:nvSpPr>
          <p:spPr bwMode="auto">
            <a:xfrm>
              <a:off x="0" y="96347"/>
              <a:ext cx="842286" cy="531395"/>
            </a:xfrm>
            <a:custGeom>
              <a:avLst/>
              <a:gdLst>
                <a:gd name="T0" fmla="*/ 2147483647 w 848"/>
                <a:gd name="T1" fmla="*/ 2147483647 h 535"/>
                <a:gd name="T2" fmla="*/ 2147483647 w 848"/>
                <a:gd name="T3" fmla="*/ 2147483647 h 535"/>
                <a:gd name="T4" fmla="*/ 2147483647 w 848"/>
                <a:gd name="T5" fmla="*/ 2147483647 h 535"/>
                <a:gd name="T6" fmla="*/ 2147483647 w 848"/>
                <a:gd name="T7" fmla="*/ 2147483647 h 535"/>
                <a:gd name="T8" fmla="*/ 2147483647 w 848"/>
                <a:gd name="T9" fmla="*/ 2147483647 h 535"/>
                <a:gd name="T10" fmla="*/ 0 w 848"/>
                <a:gd name="T11" fmla="*/ 2147483647 h 535"/>
                <a:gd name="T12" fmla="*/ 2147483647 w 848"/>
                <a:gd name="T13" fmla="*/ 0 h 535"/>
                <a:gd name="T14" fmla="*/ 2147483647 w 848"/>
                <a:gd name="T15" fmla="*/ 2147483647 h 535"/>
                <a:gd name="T16" fmla="*/ 2147483647 w 848"/>
                <a:gd name="T17" fmla="*/ 2147483647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65" name="Freeform 103"/>
            <p:cNvSpPr>
              <a:spLocks noChangeArrowheads="1"/>
            </p:cNvSpPr>
            <p:nvPr/>
          </p:nvSpPr>
          <p:spPr bwMode="auto">
            <a:xfrm>
              <a:off x="492658" y="357575"/>
              <a:ext cx="270167" cy="199646"/>
            </a:xfrm>
            <a:custGeom>
              <a:avLst/>
              <a:gdLst>
                <a:gd name="T0" fmla="*/ 2147483647 w 272"/>
                <a:gd name="T1" fmla="*/ 2147483647 h 201"/>
                <a:gd name="T2" fmla="*/ 0 w 272"/>
                <a:gd name="T3" fmla="*/ 2147483647 h 201"/>
                <a:gd name="T4" fmla="*/ 2147483647 w 272"/>
                <a:gd name="T5" fmla="*/ 0 h 201"/>
                <a:gd name="T6" fmla="*/ 2147483647 w 272"/>
                <a:gd name="T7" fmla="*/ 2147483647 h 201"/>
                <a:gd name="T8" fmla="*/ 2147483647 w 27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201">
                  <a:moveTo>
                    <a:pt x="229" y="201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2" y="106"/>
                  </a:lnTo>
                  <a:lnTo>
                    <a:pt x="229" y="201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66" name="Freeform 104"/>
            <p:cNvSpPr>
              <a:spLocks noChangeArrowheads="1"/>
            </p:cNvSpPr>
            <p:nvPr/>
          </p:nvSpPr>
          <p:spPr bwMode="auto">
            <a:xfrm>
              <a:off x="79461" y="96347"/>
              <a:ext cx="554240" cy="89394"/>
            </a:xfrm>
            <a:custGeom>
              <a:avLst/>
              <a:gdLst>
                <a:gd name="T0" fmla="*/ 2147483647 w 558"/>
                <a:gd name="T1" fmla="*/ 2147483647 h 90"/>
                <a:gd name="T2" fmla="*/ 2147483647 w 558"/>
                <a:gd name="T3" fmla="*/ 0 h 90"/>
                <a:gd name="T4" fmla="*/ 0 w 558"/>
                <a:gd name="T5" fmla="*/ 2147483647 h 90"/>
                <a:gd name="T6" fmla="*/ 2147483647 w 558"/>
                <a:gd name="T7" fmla="*/ 2147483647 h 90"/>
                <a:gd name="T8" fmla="*/ 2147483647 w 558"/>
                <a:gd name="T9" fmla="*/ 2147483647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67" name="Freeform 105"/>
            <p:cNvSpPr>
              <a:spLocks noChangeArrowheads="1"/>
            </p:cNvSpPr>
            <p:nvPr/>
          </p:nvSpPr>
          <p:spPr bwMode="auto">
            <a:xfrm>
              <a:off x="79461" y="96347"/>
              <a:ext cx="554240" cy="89394"/>
            </a:xfrm>
            <a:custGeom>
              <a:avLst/>
              <a:gdLst>
                <a:gd name="T0" fmla="*/ 2147483647 w 558"/>
                <a:gd name="T1" fmla="*/ 2147483647 h 90"/>
                <a:gd name="T2" fmla="*/ 2147483647 w 558"/>
                <a:gd name="T3" fmla="*/ 0 h 90"/>
                <a:gd name="T4" fmla="*/ 0 w 558"/>
                <a:gd name="T5" fmla="*/ 2147483647 h 90"/>
                <a:gd name="T6" fmla="*/ 2147483647 w 558"/>
                <a:gd name="T7" fmla="*/ 2147483647 h 90"/>
                <a:gd name="T8" fmla="*/ 2147483647 w 558"/>
                <a:gd name="T9" fmla="*/ 2147483647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68" name="Freeform 106"/>
            <p:cNvSpPr>
              <a:spLocks noChangeArrowheads="1"/>
            </p:cNvSpPr>
            <p:nvPr/>
          </p:nvSpPr>
          <p:spPr bwMode="auto">
            <a:xfrm>
              <a:off x="410218" y="49664"/>
              <a:ext cx="425116" cy="425116"/>
            </a:xfrm>
            <a:custGeom>
              <a:avLst/>
              <a:gdLst>
                <a:gd name="T0" fmla="*/ 2147483647 w 428"/>
                <a:gd name="T1" fmla="*/ 0 h 428"/>
                <a:gd name="T2" fmla="*/ 2147483647 w 428"/>
                <a:gd name="T3" fmla="*/ 2147483647 h 428"/>
                <a:gd name="T4" fmla="*/ 2147483647 w 428"/>
                <a:gd name="T5" fmla="*/ 2147483647 h 428"/>
                <a:gd name="T6" fmla="*/ 0 w 428"/>
                <a:gd name="T7" fmla="*/ 2147483647 h 428"/>
                <a:gd name="T8" fmla="*/ 2147483647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69" name="Freeform 107"/>
            <p:cNvSpPr>
              <a:spLocks noChangeArrowheads="1"/>
            </p:cNvSpPr>
            <p:nvPr/>
          </p:nvSpPr>
          <p:spPr bwMode="auto">
            <a:xfrm>
              <a:off x="410218" y="49664"/>
              <a:ext cx="425116" cy="425116"/>
            </a:xfrm>
            <a:custGeom>
              <a:avLst/>
              <a:gdLst>
                <a:gd name="T0" fmla="*/ 2147483647 w 428"/>
                <a:gd name="T1" fmla="*/ 0 h 428"/>
                <a:gd name="T2" fmla="*/ 2147483647 w 428"/>
                <a:gd name="T3" fmla="*/ 2147483647 h 428"/>
                <a:gd name="T4" fmla="*/ 2147483647 w 428"/>
                <a:gd name="T5" fmla="*/ 2147483647 h 428"/>
                <a:gd name="T6" fmla="*/ 0 w 428"/>
                <a:gd name="T7" fmla="*/ 2147483647 h 428"/>
                <a:gd name="T8" fmla="*/ 2147483647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0" name="Freeform 108"/>
            <p:cNvSpPr>
              <a:spLocks noChangeArrowheads="1"/>
            </p:cNvSpPr>
            <p:nvPr/>
          </p:nvSpPr>
          <p:spPr bwMode="auto">
            <a:xfrm>
              <a:off x="316851" y="0"/>
              <a:ext cx="232423" cy="178787"/>
            </a:xfrm>
            <a:custGeom>
              <a:avLst/>
              <a:gdLst>
                <a:gd name="T0" fmla="*/ 2147483647 w 99"/>
                <a:gd name="T1" fmla="*/ 2147483647 h 76"/>
                <a:gd name="T2" fmla="*/ 2147483647 w 99"/>
                <a:gd name="T3" fmla="*/ 2147483647 h 76"/>
                <a:gd name="T4" fmla="*/ 2147483647 w 99"/>
                <a:gd name="T5" fmla="*/ 2147483647 h 76"/>
                <a:gd name="T6" fmla="*/ 2147483647 w 99"/>
                <a:gd name="T7" fmla="*/ 2147483647 h 76"/>
                <a:gd name="T8" fmla="*/ 2147483647 w 99"/>
                <a:gd name="T9" fmla="*/ 2147483647 h 76"/>
                <a:gd name="T10" fmla="*/ 2147483647 w 99"/>
                <a:gd name="T11" fmla="*/ 2147483647 h 76"/>
                <a:gd name="T12" fmla="*/ 2147483647 w 99"/>
                <a:gd name="T13" fmla="*/ 2147483647 h 76"/>
                <a:gd name="T14" fmla="*/ 2147483647 w 99"/>
                <a:gd name="T15" fmla="*/ 2147483647 h 76"/>
                <a:gd name="T16" fmla="*/ 2147483647 w 99"/>
                <a:gd name="T17" fmla="*/ 2147483647 h 76"/>
                <a:gd name="T18" fmla="*/ 2147483647 w 99"/>
                <a:gd name="T19" fmla="*/ 2147483647 h 76"/>
                <a:gd name="T20" fmla="*/ 2147483647 w 99"/>
                <a:gd name="T21" fmla="*/ 2147483647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" h="76">
                  <a:moveTo>
                    <a:pt x="92" y="58"/>
                  </a:moveTo>
                  <a:cubicBezTo>
                    <a:pt x="79" y="43"/>
                    <a:pt x="67" y="25"/>
                    <a:pt x="50" y="14"/>
                  </a:cubicBezTo>
                  <a:cubicBezTo>
                    <a:pt x="36" y="4"/>
                    <a:pt x="15" y="0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10" y="19"/>
                    <a:pt x="16" y="19"/>
                    <a:pt x="21" y="21"/>
                  </a:cubicBezTo>
                  <a:cubicBezTo>
                    <a:pt x="26" y="23"/>
                    <a:pt x="30" y="27"/>
                    <a:pt x="34" y="31"/>
                  </a:cubicBezTo>
                  <a:cubicBezTo>
                    <a:pt x="42" y="38"/>
                    <a:pt x="47" y="47"/>
                    <a:pt x="59" y="50"/>
                  </a:cubicBezTo>
                  <a:cubicBezTo>
                    <a:pt x="61" y="51"/>
                    <a:pt x="62" y="50"/>
                    <a:pt x="63" y="49"/>
                  </a:cubicBezTo>
                  <a:cubicBezTo>
                    <a:pt x="68" y="55"/>
                    <a:pt x="73" y="61"/>
                    <a:pt x="78" y="67"/>
                  </a:cubicBezTo>
                  <a:cubicBezTo>
                    <a:pt x="85" y="76"/>
                    <a:pt x="99" y="66"/>
                    <a:pt x="92" y="58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1" name="Freeform 109"/>
            <p:cNvSpPr>
              <a:spLocks noChangeArrowheads="1"/>
            </p:cNvSpPr>
            <p:nvPr/>
          </p:nvSpPr>
          <p:spPr bwMode="auto">
            <a:xfrm>
              <a:off x="580065" y="120185"/>
              <a:ext cx="165875" cy="129124"/>
            </a:xfrm>
            <a:custGeom>
              <a:avLst/>
              <a:gdLst>
                <a:gd name="T0" fmla="*/ 2147483647 w 71"/>
                <a:gd name="T1" fmla="*/ 2147483647 h 55"/>
                <a:gd name="T2" fmla="*/ 2147483647 w 71"/>
                <a:gd name="T3" fmla="*/ 2147483647 h 55"/>
                <a:gd name="T4" fmla="*/ 2147483647 w 71"/>
                <a:gd name="T5" fmla="*/ 2147483647 h 55"/>
                <a:gd name="T6" fmla="*/ 2147483647 w 71"/>
                <a:gd name="T7" fmla="*/ 2147483647 h 55"/>
                <a:gd name="T8" fmla="*/ 2147483647 w 71"/>
                <a:gd name="T9" fmla="*/ 2147483647 h 55"/>
                <a:gd name="T10" fmla="*/ 2147483647 w 71"/>
                <a:gd name="T11" fmla="*/ 2147483647 h 55"/>
                <a:gd name="T12" fmla="*/ 2147483647 w 71"/>
                <a:gd name="T13" fmla="*/ 2147483647 h 55"/>
                <a:gd name="T14" fmla="*/ 2147483647 w 71"/>
                <a:gd name="T15" fmla="*/ 2147483647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55">
                  <a:moveTo>
                    <a:pt x="49" y="16"/>
                  </a:moveTo>
                  <a:cubicBezTo>
                    <a:pt x="39" y="8"/>
                    <a:pt x="13" y="0"/>
                    <a:pt x="2" y="11"/>
                  </a:cubicBezTo>
                  <a:cubicBezTo>
                    <a:pt x="0" y="13"/>
                    <a:pt x="0" y="17"/>
                    <a:pt x="2" y="20"/>
                  </a:cubicBezTo>
                  <a:cubicBezTo>
                    <a:pt x="8" y="30"/>
                    <a:pt x="24" y="29"/>
                    <a:pt x="34" y="31"/>
                  </a:cubicBezTo>
                  <a:cubicBezTo>
                    <a:pt x="39" y="32"/>
                    <a:pt x="45" y="33"/>
                    <a:pt x="49" y="35"/>
                  </a:cubicBezTo>
                  <a:cubicBezTo>
                    <a:pt x="54" y="39"/>
                    <a:pt x="55" y="44"/>
                    <a:pt x="56" y="50"/>
                  </a:cubicBezTo>
                  <a:cubicBezTo>
                    <a:pt x="57" y="54"/>
                    <a:pt x="61" y="55"/>
                    <a:pt x="63" y="52"/>
                  </a:cubicBezTo>
                  <a:cubicBezTo>
                    <a:pt x="71" y="38"/>
                    <a:pt x="60" y="23"/>
                    <a:pt x="49" y="16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2" name="Rectangle 110"/>
            <p:cNvSpPr>
              <a:spLocks noChangeArrowheads="1"/>
            </p:cNvSpPr>
            <p:nvPr/>
          </p:nvSpPr>
          <p:spPr bwMode="auto">
            <a:xfrm>
              <a:off x="81448" y="96347"/>
              <a:ext cx="993" cy="993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9473" name="Freeform 111"/>
            <p:cNvSpPr>
              <a:spLocks noChangeArrowheads="1"/>
            </p:cNvSpPr>
            <p:nvPr/>
          </p:nvSpPr>
          <p:spPr bwMode="auto">
            <a:xfrm>
              <a:off x="81448" y="9634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4" name="Freeform 113"/>
            <p:cNvSpPr>
              <a:spLocks noChangeArrowheads="1"/>
            </p:cNvSpPr>
            <p:nvPr/>
          </p:nvSpPr>
          <p:spPr bwMode="auto">
            <a:xfrm>
              <a:off x="525436" y="127138"/>
              <a:ext cx="4966" cy="4966"/>
            </a:xfrm>
            <a:custGeom>
              <a:avLst/>
              <a:gdLst>
                <a:gd name="T0" fmla="*/ 0 w 2"/>
                <a:gd name="T1" fmla="*/ 0 h 2"/>
                <a:gd name="T2" fmla="*/ 2147483647 w 2"/>
                <a:gd name="T3" fmla="*/ 2147483647 h 2"/>
                <a:gd name="T4" fmla="*/ 2147483647 w 2"/>
                <a:gd name="T5" fmla="*/ 2147483647 h 2"/>
                <a:gd name="T6" fmla="*/ 2147483647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5" name="Freeform 115"/>
            <p:cNvSpPr>
              <a:spLocks noChangeArrowheads="1"/>
            </p:cNvSpPr>
            <p:nvPr/>
          </p:nvSpPr>
          <p:spPr bwMode="auto">
            <a:xfrm>
              <a:off x="0" y="96347"/>
              <a:ext cx="464846" cy="333736"/>
            </a:xfrm>
            <a:custGeom>
              <a:avLst/>
              <a:gdLst>
                <a:gd name="T0" fmla="*/ 2147483647 w 468"/>
                <a:gd name="T1" fmla="*/ 0 h 336"/>
                <a:gd name="T2" fmla="*/ 0 w 468"/>
                <a:gd name="T3" fmla="*/ 2147483647 h 336"/>
                <a:gd name="T4" fmla="*/ 2147483647 w 468"/>
                <a:gd name="T5" fmla="*/ 2147483647 h 336"/>
                <a:gd name="T6" fmla="*/ 2147483647 w 468"/>
                <a:gd name="T7" fmla="*/ 2147483647 h 336"/>
                <a:gd name="T8" fmla="*/ 2147483647 w 468"/>
                <a:gd name="T9" fmla="*/ 2147483647 h 336"/>
                <a:gd name="T10" fmla="*/ 2147483647 w 468"/>
                <a:gd name="T11" fmla="*/ 2147483647 h 336"/>
                <a:gd name="T12" fmla="*/ 2147483647 w 468"/>
                <a:gd name="T13" fmla="*/ 2147483647 h 336"/>
                <a:gd name="T14" fmla="*/ 2147483647 w 468"/>
                <a:gd name="T15" fmla="*/ 2147483647 h 336"/>
                <a:gd name="T16" fmla="*/ 2147483647 w 468"/>
                <a:gd name="T17" fmla="*/ 0 h 3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6" name="Freeform 116"/>
            <p:cNvSpPr>
              <a:spLocks noChangeArrowheads="1"/>
            </p:cNvSpPr>
            <p:nvPr/>
          </p:nvSpPr>
          <p:spPr bwMode="auto">
            <a:xfrm>
              <a:off x="0" y="96347"/>
              <a:ext cx="464846" cy="333736"/>
            </a:xfrm>
            <a:custGeom>
              <a:avLst/>
              <a:gdLst>
                <a:gd name="T0" fmla="*/ 2147483647 w 468"/>
                <a:gd name="T1" fmla="*/ 0 h 336"/>
                <a:gd name="T2" fmla="*/ 0 w 468"/>
                <a:gd name="T3" fmla="*/ 2147483647 h 336"/>
                <a:gd name="T4" fmla="*/ 2147483647 w 468"/>
                <a:gd name="T5" fmla="*/ 2147483647 h 336"/>
                <a:gd name="T6" fmla="*/ 2147483647 w 468"/>
                <a:gd name="T7" fmla="*/ 2147483647 h 336"/>
                <a:gd name="T8" fmla="*/ 2147483647 w 468"/>
                <a:gd name="T9" fmla="*/ 2147483647 h 336"/>
                <a:gd name="T10" fmla="*/ 2147483647 w 468"/>
                <a:gd name="T11" fmla="*/ 2147483647 h 336"/>
                <a:gd name="T12" fmla="*/ 2147483647 w 468"/>
                <a:gd name="T13" fmla="*/ 2147483647 h 336"/>
                <a:gd name="T14" fmla="*/ 2147483647 w 468"/>
                <a:gd name="T15" fmla="*/ 2147483647 h 336"/>
                <a:gd name="T16" fmla="*/ 2147483647 w 468"/>
                <a:gd name="T17" fmla="*/ 0 h 3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7" name="Freeform 117"/>
            <p:cNvSpPr>
              <a:spLocks noChangeArrowheads="1"/>
            </p:cNvSpPr>
            <p:nvPr/>
          </p:nvSpPr>
          <p:spPr bwMode="auto">
            <a:xfrm>
              <a:off x="79461" y="96347"/>
              <a:ext cx="423129" cy="80454"/>
            </a:xfrm>
            <a:custGeom>
              <a:avLst/>
              <a:gdLst>
                <a:gd name="T0" fmla="*/ 2147483647 w 426"/>
                <a:gd name="T1" fmla="*/ 0 h 81"/>
                <a:gd name="T2" fmla="*/ 2147483647 w 426"/>
                <a:gd name="T3" fmla="*/ 0 h 81"/>
                <a:gd name="T4" fmla="*/ 0 w 426"/>
                <a:gd name="T5" fmla="*/ 2147483647 h 81"/>
                <a:gd name="T6" fmla="*/ 2147483647 w 426"/>
                <a:gd name="T7" fmla="*/ 2147483647 h 81"/>
                <a:gd name="T8" fmla="*/ 2147483647 w 426"/>
                <a:gd name="T9" fmla="*/ 2147483647 h 81"/>
                <a:gd name="T10" fmla="*/ 2147483647 w 426"/>
                <a:gd name="T11" fmla="*/ 2147483647 h 81"/>
                <a:gd name="T12" fmla="*/ 2147483647 w 426"/>
                <a:gd name="T13" fmla="*/ 2147483647 h 81"/>
                <a:gd name="T14" fmla="*/ 2147483647 w 426"/>
                <a:gd name="T15" fmla="*/ 0 h 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8" name="Freeform 118"/>
            <p:cNvSpPr>
              <a:spLocks noChangeArrowheads="1"/>
            </p:cNvSpPr>
            <p:nvPr/>
          </p:nvSpPr>
          <p:spPr bwMode="auto">
            <a:xfrm>
              <a:off x="79461" y="96347"/>
              <a:ext cx="423129" cy="80454"/>
            </a:xfrm>
            <a:custGeom>
              <a:avLst/>
              <a:gdLst>
                <a:gd name="T0" fmla="*/ 2147483647 w 426"/>
                <a:gd name="T1" fmla="*/ 0 h 81"/>
                <a:gd name="T2" fmla="*/ 2147483647 w 426"/>
                <a:gd name="T3" fmla="*/ 0 h 81"/>
                <a:gd name="T4" fmla="*/ 0 w 426"/>
                <a:gd name="T5" fmla="*/ 2147483647 h 81"/>
                <a:gd name="T6" fmla="*/ 2147483647 w 426"/>
                <a:gd name="T7" fmla="*/ 2147483647 h 81"/>
                <a:gd name="T8" fmla="*/ 2147483647 w 426"/>
                <a:gd name="T9" fmla="*/ 2147483647 h 81"/>
                <a:gd name="T10" fmla="*/ 2147483647 w 426"/>
                <a:gd name="T11" fmla="*/ 2147483647 h 81"/>
                <a:gd name="T12" fmla="*/ 2147483647 w 426"/>
                <a:gd name="T13" fmla="*/ 2147483647 h 81"/>
                <a:gd name="T14" fmla="*/ 2147483647 w 426"/>
                <a:gd name="T15" fmla="*/ 0 h 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79" name="Freeform 119"/>
            <p:cNvSpPr>
              <a:spLocks noChangeArrowheads="1"/>
            </p:cNvSpPr>
            <p:nvPr/>
          </p:nvSpPr>
          <p:spPr bwMode="auto">
            <a:xfrm>
              <a:off x="436042" y="111246"/>
              <a:ext cx="77474" cy="69528"/>
            </a:xfrm>
            <a:custGeom>
              <a:avLst/>
              <a:gdLst>
                <a:gd name="T0" fmla="*/ 0 w 33"/>
                <a:gd name="T1" fmla="*/ 0 h 30"/>
                <a:gd name="T2" fmla="*/ 2147483647 w 33"/>
                <a:gd name="T3" fmla="*/ 2147483647 h 30"/>
                <a:gd name="T4" fmla="*/ 2147483647 w 33"/>
                <a:gd name="T5" fmla="*/ 2147483647 h 30"/>
                <a:gd name="T6" fmla="*/ 2147483647 w 33"/>
                <a:gd name="T7" fmla="*/ 2147483647 h 30"/>
                <a:gd name="T8" fmla="*/ 2147483647 w 33"/>
                <a:gd name="T9" fmla="*/ 2147483647 h 30"/>
                <a:gd name="T10" fmla="*/ 2147483647 w 33"/>
                <a:gd name="T11" fmla="*/ 2147483647 h 30"/>
                <a:gd name="T12" fmla="*/ 2147483647 w 33"/>
                <a:gd name="T13" fmla="*/ 2147483647 h 30"/>
                <a:gd name="T14" fmla="*/ 2147483647 w 33"/>
                <a:gd name="T15" fmla="*/ 2147483647 h 30"/>
                <a:gd name="T16" fmla="*/ 2147483647 w 33"/>
                <a:gd name="T17" fmla="*/ 2147483647 h 30"/>
                <a:gd name="T18" fmla="*/ 0 w 3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30"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3"/>
                    <a:pt x="29" y="22"/>
                    <a:pt x="27" y="20"/>
                  </a:cubicBezTo>
                  <a:cubicBezTo>
                    <a:pt x="22" y="14"/>
                    <a:pt x="17" y="8"/>
                    <a:pt x="12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0" name="Freeform 120"/>
            <p:cNvSpPr>
              <a:spLocks noChangeArrowheads="1"/>
            </p:cNvSpPr>
            <p:nvPr/>
          </p:nvSpPr>
          <p:spPr bwMode="auto">
            <a:xfrm>
              <a:off x="318837" y="11920"/>
              <a:ext cx="211565" cy="152962"/>
            </a:xfrm>
            <a:custGeom>
              <a:avLst/>
              <a:gdLst>
                <a:gd name="T0" fmla="*/ 2147483647 w 90"/>
                <a:gd name="T1" fmla="*/ 0 h 65"/>
                <a:gd name="T2" fmla="*/ 0 w 90"/>
                <a:gd name="T3" fmla="*/ 2147483647 h 65"/>
                <a:gd name="T4" fmla="*/ 0 w 90"/>
                <a:gd name="T5" fmla="*/ 2147483647 h 65"/>
                <a:gd name="T6" fmla="*/ 2147483647 w 90"/>
                <a:gd name="T7" fmla="*/ 2147483647 h 65"/>
                <a:gd name="T8" fmla="*/ 2147483647 w 90"/>
                <a:gd name="T9" fmla="*/ 2147483647 h 65"/>
                <a:gd name="T10" fmla="*/ 2147483647 w 90"/>
                <a:gd name="T11" fmla="*/ 2147483647 h 65"/>
                <a:gd name="T12" fmla="*/ 2147483647 w 90"/>
                <a:gd name="T13" fmla="*/ 2147483647 h 65"/>
                <a:gd name="T14" fmla="*/ 2147483647 w 90"/>
                <a:gd name="T15" fmla="*/ 2147483647 h 65"/>
                <a:gd name="T16" fmla="*/ 2147483647 w 90"/>
                <a:gd name="T17" fmla="*/ 2147483647 h 65"/>
                <a:gd name="T18" fmla="*/ 2147483647 w 90"/>
                <a:gd name="T19" fmla="*/ 2147483647 h 65"/>
                <a:gd name="T20" fmla="*/ 2147483647 w 90"/>
                <a:gd name="T21" fmla="*/ 2147483647 h 65"/>
                <a:gd name="T22" fmla="*/ 2147483647 w 90"/>
                <a:gd name="T23" fmla="*/ 2147483647 h 65"/>
                <a:gd name="T24" fmla="*/ 2147483647 w 90"/>
                <a:gd name="T25" fmla="*/ 2147483647 h 65"/>
                <a:gd name="T26" fmla="*/ 2147483647 w 90"/>
                <a:gd name="T27" fmla="*/ 2147483647 h 65"/>
                <a:gd name="T28" fmla="*/ 2147483647 w 90"/>
                <a:gd name="T29" fmla="*/ 2147483647 h 65"/>
                <a:gd name="T30" fmla="*/ 2147483647 w 90"/>
                <a:gd name="T31" fmla="*/ 2147483647 h 65"/>
                <a:gd name="T32" fmla="*/ 2147483647 w 90"/>
                <a:gd name="T33" fmla="*/ 2147483647 h 65"/>
                <a:gd name="T34" fmla="*/ 2147483647 w 90"/>
                <a:gd name="T35" fmla="*/ 2147483647 h 65"/>
                <a:gd name="T36" fmla="*/ 2147483647 w 90"/>
                <a:gd name="T37" fmla="*/ 2147483647 h 65"/>
                <a:gd name="T38" fmla="*/ 2147483647 w 90"/>
                <a:gd name="T39" fmla="*/ 2147483647 h 65"/>
                <a:gd name="T40" fmla="*/ 2147483647 w 90"/>
                <a:gd name="T41" fmla="*/ 2147483647 h 65"/>
                <a:gd name="T42" fmla="*/ 2147483647 w 90"/>
                <a:gd name="T43" fmla="*/ 2147483647 h 65"/>
                <a:gd name="T44" fmla="*/ 2147483647 w 90"/>
                <a:gd name="T45" fmla="*/ 2147483647 h 65"/>
                <a:gd name="T46" fmla="*/ 2147483647 w 90"/>
                <a:gd name="T47" fmla="*/ 2147483647 h 65"/>
                <a:gd name="T48" fmla="*/ 2147483647 w 90"/>
                <a:gd name="T49" fmla="*/ 2147483647 h 65"/>
                <a:gd name="T50" fmla="*/ 2147483647 w 90"/>
                <a:gd name="T51" fmla="*/ 2147483647 h 65"/>
                <a:gd name="T52" fmla="*/ 2147483647 w 90"/>
                <a:gd name="T53" fmla="*/ 2147483647 h 65"/>
                <a:gd name="T54" fmla="*/ 2147483647 w 90"/>
                <a:gd name="T55" fmla="*/ 2147483647 h 65"/>
                <a:gd name="T56" fmla="*/ 2147483647 w 90"/>
                <a:gd name="T57" fmla="*/ 2147483647 h 65"/>
                <a:gd name="T58" fmla="*/ 2147483647 w 90"/>
                <a:gd name="T59" fmla="*/ 2147483647 h 65"/>
                <a:gd name="T60" fmla="*/ 2147483647 w 90"/>
                <a:gd name="T61" fmla="*/ 2147483647 h 65"/>
                <a:gd name="T62" fmla="*/ 2147483647 w 90"/>
                <a:gd name="T63" fmla="*/ 2147483647 h 65"/>
                <a:gd name="T64" fmla="*/ 2147483647 w 90"/>
                <a:gd name="T65" fmla="*/ 2147483647 h 65"/>
                <a:gd name="T66" fmla="*/ 2147483647 w 90"/>
                <a:gd name="T67" fmla="*/ 2147483647 h 65"/>
                <a:gd name="T68" fmla="*/ 2147483647 w 90"/>
                <a:gd name="T69" fmla="*/ 2147483647 h 65"/>
                <a:gd name="T70" fmla="*/ 2147483647 w 90"/>
                <a:gd name="T71" fmla="*/ 2147483647 h 65"/>
                <a:gd name="T72" fmla="*/ 2147483647 w 90"/>
                <a:gd name="T73" fmla="*/ 2147483647 h 65"/>
                <a:gd name="T74" fmla="*/ 2147483647 w 90"/>
                <a:gd name="T75" fmla="*/ 2147483647 h 65"/>
                <a:gd name="T76" fmla="*/ 2147483647 w 90"/>
                <a:gd name="T77" fmla="*/ 2147483647 h 65"/>
                <a:gd name="T78" fmla="*/ 2147483647 w 90"/>
                <a:gd name="T79" fmla="*/ 2147483647 h 65"/>
                <a:gd name="T80" fmla="*/ 2147483647 w 90"/>
                <a:gd name="T81" fmla="*/ 2147483647 h 65"/>
                <a:gd name="T82" fmla="*/ 2147483647 w 90"/>
                <a:gd name="T83" fmla="*/ 2147483647 h 65"/>
                <a:gd name="T84" fmla="*/ 2147483647 w 90"/>
                <a:gd name="T85" fmla="*/ 2147483647 h 65"/>
                <a:gd name="T86" fmla="*/ 2147483647 w 90"/>
                <a:gd name="T87" fmla="*/ 2147483647 h 65"/>
                <a:gd name="T88" fmla="*/ 2147483647 w 90"/>
                <a:gd name="T89" fmla="*/ 2147483647 h 65"/>
                <a:gd name="T90" fmla="*/ 2147483647 w 90"/>
                <a:gd name="T91" fmla="*/ 2147483647 h 65"/>
                <a:gd name="T92" fmla="*/ 2147483647 w 90"/>
                <a:gd name="T93" fmla="*/ 2147483647 h 65"/>
                <a:gd name="T94" fmla="*/ 2147483647 w 90"/>
                <a:gd name="T95" fmla="*/ 2147483647 h 65"/>
                <a:gd name="T96" fmla="*/ 2147483647 w 90"/>
                <a:gd name="T97" fmla="*/ 2147483647 h 65"/>
                <a:gd name="T98" fmla="*/ 2147483647 w 90"/>
                <a:gd name="T99" fmla="*/ 2147483647 h 65"/>
                <a:gd name="T100" fmla="*/ 2147483647 w 90"/>
                <a:gd name="T101" fmla="*/ 2147483647 h 65"/>
                <a:gd name="T102" fmla="*/ 2147483647 w 90"/>
                <a:gd name="T103" fmla="*/ 2147483647 h 65"/>
                <a:gd name="T104" fmla="*/ 2147483647 w 90"/>
                <a:gd name="T105" fmla="*/ 0 h 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90" h="65">
                  <a:moveTo>
                    <a:pt x="23" y="0"/>
                  </a:moveTo>
                  <a:cubicBezTo>
                    <a:pt x="15" y="0"/>
                    <a:pt x="7" y="3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4" y="14"/>
                    <a:pt x="17" y="15"/>
                    <a:pt x="20" y="16"/>
                  </a:cubicBezTo>
                  <a:cubicBezTo>
                    <a:pt x="25" y="18"/>
                    <a:pt x="29" y="22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2"/>
                    <a:pt x="44" y="38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5" y="44"/>
                    <a:pt x="58" y="45"/>
                  </a:cubicBezTo>
                  <a:cubicBezTo>
                    <a:pt x="58" y="45"/>
                    <a:pt x="59" y="45"/>
                    <a:pt x="59" y="45"/>
                  </a:cubicBezTo>
                  <a:cubicBezTo>
                    <a:pt x="61" y="45"/>
                    <a:pt x="62" y="45"/>
                    <a:pt x="62" y="44"/>
                  </a:cubicBezTo>
                  <a:cubicBezTo>
                    <a:pt x="67" y="50"/>
                    <a:pt x="72" y="56"/>
                    <a:pt x="77" y="62"/>
                  </a:cubicBezTo>
                  <a:cubicBezTo>
                    <a:pt x="79" y="64"/>
                    <a:pt x="81" y="65"/>
                    <a:pt x="83" y="6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89" y="51"/>
                    <a:pt x="89" y="50"/>
                    <a:pt x="88" y="49"/>
                  </a:cubicBezTo>
                  <a:cubicBezTo>
                    <a:pt x="77" y="36"/>
                    <a:pt x="66" y="2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2" y="3"/>
                    <a:pt x="32" y="0"/>
                    <a:pt x="23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481" name="Rectangle 121"/>
            <p:cNvSpPr>
              <a:spLocks noChangeArrowheads="1"/>
            </p:cNvSpPr>
            <p:nvPr/>
          </p:nvSpPr>
          <p:spPr bwMode="auto">
            <a:xfrm>
              <a:off x="81448" y="96347"/>
              <a:ext cx="993" cy="993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9482" name="Freeform 122"/>
            <p:cNvSpPr>
              <a:spLocks noChangeArrowheads="1"/>
            </p:cNvSpPr>
            <p:nvPr/>
          </p:nvSpPr>
          <p:spPr bwMode="auto">
            <a:xfrm>
              <a:off x="79461" y="169848"/>
              <a:ext cx="272154" cy="196666"/>
            </a:xfrm>
            <a:custGeom>
              <a:avLst/>
              <a:gdLst>
                <a:gd name="T0" fmla="*/ 2147483647 w 274"/>
                <a:gd name="T1" fmla="*/ 2147483647 h 198"/>
                <a:gd name="T2" fmla="*/ 0 w 274"/>
                <a:gd name="T3" fmla="*/ 2147483647 h 198"/>
                <a:gd name="T4" fmla="*/ 2147483647 w 274"/>
                <a:gd name="T5" fmla="*/ 0 h 198"/>
                <a:gd name="T6" fmla="*/ 2147483647 w 274"/>
                <a:gd name="T7" fmla="*/ 2147483647 h 198"/>
                <a:gd name="T8" fmla="*/ 2147483647 w 274"/>
                <a:gd name="T9" fmla="*/ 2147483647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198">
                  <a:moveTo>
                    <a:pt x="229" y="198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4" y="106"/>
                  </a:lnTo>
                  <a:lnTo>
                    <a:pt x="229" y="198"/>
                  </a:lnTo>
                  <a:close/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C5FB46-4DCA-F086-1214-210820E6AF98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2562" name="直接连接符 35"/>
          <p:cNvSpPr>
            <a:spLocks noChangeShapeType="1"/>
          </p:cNvSpPr>
          <p:nvPr/>
        </p:nvSpPr>
        <p:spPr bwMode="auto">
          <a:xfrm>
            <a:off x="6120825" y="1972724"/>
            <a:ext cx="1588" cy="4395787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66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567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진행과정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44CD28-F29C-F138-FF20-DE2669952047}"/>
              </a:ext>
            </a:extLst>
          </p:cNvPr>
          <p:cNvGrpSpPr/>
          <p:nvPr/>
        </p:nvGrpSpPr>
        <p:grpSpPr>
          <a:xfrm>
            <a:off x="617538" y="1994952"/>
            <a:ext cx="5128062" cy="1155694"/>
            <a:chOff x="1186299" y="1595120"/>
            <a:chExt cx="9037199" cy="1155694"/>
          </a:xfrm>
          <a:solidFill>
            <a:schemeClr val="accent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A3DA862-84C7-35DD-C4EB-A8F47859709A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8F6118-2878-ABF7-8161-6E2C487A3939}"/>
                </a:ext>
              </a:extLst>
            </p:cNvPr>
            <p:cNvSpPr/>
            <p:nvPr/>
          </p:nvSpPr>
          <p:spPr>
            <a:xfrm>
              <a:off x="2570598" y="1595120"/>
              <a:ext cx="7652900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47881C-2D27-584D-7A1C-772D70730C87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469D16-A86C-5992-CD89-D12AEF2A8CA9}"/>
                </a:ext>
              </a:extLst>
            </p:cNvPr>
            <p:cNvSpPr txBox="1"/>
            <p:nvPr/>
          </p:nvSpPr>
          <p:spPr>
            <a:xfrm>
              <a:off x="2907428" y="1926744"/>
              <a:ext cx="5905558" cy="492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6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Singletone</a:t>
              </a:r>
              <a:r>
                <a:rPr lang="en-US" altLang="ko-KR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 활용</a:t>
              </a:r>
              <a:endParaRPr lang="en-US" altLang="ko-KR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F8285E-65E9-407F-B7B9-8A2332356A6A}"/>
              </a:ext>
            </a:extLst>
          </p:cNvPr>
          <p:cNvGrpSpPr/>
          <p:nvPr/>
        </p:nvGrpSpPr>
        <p:grpSpPr>
          <a:xfrm>
            <a:off x="620138" y="3576105"/>
            <a:ext cx="5125462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601AF3-9607-82C1-A4FD-9F21EADA3F3B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5085C8-96FB-B46E-01F0-1CF328855CBE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FB4F03-E17A-39B8-6F4A-0F3846170AD3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B071A-19C0-3B01-F91C-470A1FF21508}"/>
                </a:ext>
              </a:extLst>
            </p:cNvPr>
            <p:cNvSpPr txBox="1"/>
            <p:nvPr/>
          </p:nvSpPr>
          <p:spPr>
            <a:xfrm>
              <a:off x="2903717" y="1904515"/>
              <a:ext cx="4853512" cy="492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유형별 버튼 제작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05FB53-B013-C1E0-0307-23D4E049B3F6}"/>
              </a:ext>
            </a:extLst>
          </p:cNvPr>
          <p:cNvGrpSpPr/>
          <p:nvPr/>
        </p:nvGrpSpPr>
        <p:grpSpPr>
          <a:xfrm>
            <a:off x="617538" y="5157258"/>
            <a:ext cx="5125462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9E4239-FC62-EE2D-4080-250EC82F7696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48D107-0697-EDA5-FA3B-24C036413EA7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562A7B-C15D-1BB9-9338-1B08F2AFB79E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A591D-A02A-7F1B-6161-A6EA830850EE}"/>
                </a:ext>
              </a:extLst>
            </p:cNvPr>
            <p:cNvSpPr txBox="1"/>
            <p:nvPr/>
          </p:nvSpPr>
          <p:spPr>
            <a:xfrm>
              <a:off x="2908301" y="1904515"/>
              <a:ext cx="7029848" cy="492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영화 세부 내용 추가 첨부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B1ACD7-BA54-C93A-27E6-4E73D1938B9E}"/>
              </a:ext>
            </a:extLst>
          </p:cNvPr>
          <p:cNvSpPr txBox="1"/>
          <p:nvPr/>
        </p:nvSpPr>
        <p:spPr>
          <a:xfrm>
            <a:off x="1598787" y="1067406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</a:t>
            </a:r>
            <a:endParaRPr lang="en-US" altLang="ko-KR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AB6A6-8BB3-FA6A-D186-1C3614EF5A7F}"/>
              </a:ext>
            </a:extLst>
          </p:cNvPr>
          <p:cNvSpPr txBox="1"/>
          <p:nvPr/>
        </p:nvSpPr>
        <p:spPr>
          <a:xfrm>
            <a:off x="7341103" y="1062779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</a:t>
            </a:r>
            <a:endParaRPr lang="en-US" altLang="ko-KR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EE41833-4841-BCA6-DA10-C074BB9E2BB7}"/>
              </a:ext>
            </a:extLst>
          </p:cNvPr>
          <p:cNvGrpSpPr/>
          <p:nvPr/>
        </p:nvGrpSpPr>
        <p:grpSpPr>
          <a:xfrm>
            <a:off x="6497638" y="1994952"/>
            <a:ext cx="5128062" cy="1155694"/>
            <a:chOff x="1186299" y="1595120"/>
            <a:chExt cx="9037199" cy="1155694"/>
          </a:xfrm>
          <a:solidFill>
            <a:schemeClr val="accent1"/>
          </a:soli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A031715-732A-91E5-836C-B51506366E05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4B9B67-C0F8-6A12-30AF-C3A73FBC7F7E}"/>
                </a:ext>
              </a:extLst>
            </p:cNvPr>
            <p:cNvSpPr/>
            <p:nvPr/>
          </p:nvSpPr>
          <p:spPr>
            <a:xfrm>
              <a:off x="2570598" y="1595120"/>
              <a:ext cx="7652900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33373D-8DAC-8013-F5DB-6ED13A4C2C74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9F946B-A051-A70D-7EE7-DF45F8E5CF82}"/>
                </a:ext>
              </a:extLst>
            </p:cNvPr>
            <p:cNvSpPr txBox="1"/>
            <p:nvPr/>
          </p:nvSpPr>
          <p:spPr>
            <a:xfrm>
              <a:off x="2907428" y="1926744"/>
              <a:ext cx="1300054" cy="492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111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1A040EA-AE36-A60F-FE74-602AE888F4B3}"/>
              </a:ext>
            </a:extLst>
          </p:cNvPr>
          <p:cNvGrpSpPr/>
          <p:nvPr/>
        </p:nvGrpSpPr>
        <p:grpSpPr>
          <a:xfrm>
            <a:off x="6500238" y="3576105"/>
            <a:ext cx="5125462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168F8E-9851-F483-4483-F25E37C5433D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181E78-51DF-5292-E209-B6E6F972D663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3527C0-9ACE-F77B-1FF5-436B1034AA33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3778A1-303A-B5AA-002C-FA03A5068E3B}"/>
                </a:ext>
              </a:extLst>
            </p:cNvPr>
            <p:cNvSpPr txBox="1"/>
            <p:nvPr/>
          </p:nvSpPr>
          <p:spPr>
            <a:xfrm>
              <a:off x="2903717" y="1904515"/>
              <a:ext cx="1300714" cy="492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222</a:t>
              </a:r>
              <a:endParaRPr lang="ko-KR" altLang="en-US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E791CA-B29D-99D2-B0B0-23C97CA0AE74}"/>
              </a:ext>
            </a:extLst>
          </p:cNvPr>
          <p:cNvGrpSpPr/>
          <p:nvPr/>
        </p:nvGrpSpPr>
        <p:grpSpPr>
          <a:xfrm>
            <a:off x="6497638" y="5157258"/>
            <a:ext cx="5125462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822360D-40E0-D76B-A711-B9D003DE4FE6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B8E6D28-1E81-FCDA-FB7B-89FDDD3882BB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28" name="TextBox 22527">
              <a:extLst>
                <a:ext uri="{FF2B5EF4-FFF2-40B4-BE49-F238E27FC236}">
                  <a16:creationId xmlns:a16="http://schemas.microsoft.com/office/drawing/2014/main" id="{D7B729C5-9827-BCB6-D590-257795F99A7D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22529" name="TextBox 22528">
              <a:extLst>
                <a:ext uri="{FF2B5EF4-FFF2-40B4-BE49-F238E27FC236}">
                  <a16:creationId xmlns:a16="http://schemas.microsoft.com/office/drawing/2014/main" id="{58C7FC4E-006B-DE03-9E6C-0DA1C914436D}"/>
                </a:ext>
              </a:extLst>
            </p:cNvPr>
            <p:cNvSpPr txBox="1"/>
            <p:nvPr/>
          </p:nvSpPr>
          <p:spPr>
            <a:xfrm>
              <a:off x="2908301" y="1904515"/>
              <a:ext cx="1300714" cy="492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333</a:t>
              </a:r>
              <a:endParaRPr lang="ko-KR" altLang="en-US" sz="2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1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821420-D4BC-1F6A-F20E-D8D08024168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0482" name="椭圆 36"/>
          <p:cNvSpPr>
            <a:spLocks noChangeArrowheads="1"/>
          </p:cNvSpPr>
          <p:nvPr/>
        </p:nvSpPr>
        <p:spPr bwMode="auto">
          <a:xfrm>
            <a:off x="5193553" y="3162689"/>
            <a:ext cx="1891521" cy="1891521"/>
          </a:xfrm>
          <a:prstGeom prst="ellipse">
            <a:avLst/>
          </a:prstGeom>
          <a:solidFill>
            <a:srgbClr val="E8E9E9"/>
          </a:solidFill>
          <a:ln>
            <a:noFill/>
          </a:ln>
        </p:spPr>
        <p:txBody>
          <a:bodyPr lIns="0" tIns="0" rIns="0" bIns="10800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3" name="椭圆 37"/>
          <p:cNvSpPr>
            <a:spLocks noChangeArrowheads="1"/>
          </p:cNvSpPr>
          <p:nvPr/>
        </p:nvSpPr>
        <p:spPr bwMode="auto">
          <a:xfrm>
            <a:off x="9047223" y="3733800"/>
            <a:ext cx="749300" cy="749300"/>
          </a:xfrm>
          <a:prstGeom prst="ellipse">
            <a:avLst/>
          </a:prstGeom>
          <a:solidFill>
            <a:srgbClr val="E8E9E9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4" name="椭圆 38"/>
          <p:cNvSpPr>
            <a:spLocks noChangeArrowheads="1"/>
          </p:cNvSpPr>
          <p:nvPr/>
        </p:nvSpPr>
        <p:spPr bwMode="auto">
          <a:xfrm>
            <a:off x="1621047" y="2889250"/>
            <a:ext cx="515938" cy="514350"/>
          </a:xfrm>
          <a:prstGeom prst="ellipse">
            <a:avLst/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7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0485" name="直接连接符 39"/>
          <p:cNvCxnSpPr>
            <a:cxnSpLocks noChangeShapeType="1"/>
            <a:stCxn id="20482" idx="6"/>
            <a:endCxn id="20483" idx="2"/>
          </p:cNvCxnSpPr>
          <p:nvPr/>
        </p:nvCxnSpPr>
        <p:spPr bwMode="auto">
          <a:xfrm>
            <a:off x="7085074" y="4108450"/>
            <a:ext cx="1962149" cy="0"/>
          </a:xfrm>
          <a:prstGeom prst="line">
            <a:avLst/>
          </a:prstGeom>
          <a:noFill/>
          <a:ln w="6350">
            <a:solidFill>
              <a:srgbClr val="E8E9E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椭圆 35"/>
          <p:cNvSpPr>
            <a:spLocks noChangeArrowheads="1"/>
          </p:cNvSpPr>
          <p:nvPr/>
        </p:nvSpPr>
        <p:spPr bwMode="auto">
          <a:xfrm>
            <a:off x="4039198" y="2204054"/>
            <a:ext cx="1891521" cy="1889506"/>
          </a:xfrm>
          <a:prstGeom prst="ellipse">
            <a:avLst/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10800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0486" name="直接连接符 40"/>
          <p:cNvCxnSpPr>
            <a:cxnSpLocks noChangeShapeType="1"/>
            <a:stCxn id="20487" idx="2"/>
            <a:endCxn id="20484" idx="6"/>
          </p:cNvCxnSpPr>
          <p:nvPr/>
        </p:nvCxnSpPr>
        <p:spPr bwMode="auto">
          <a:xfrm flipH="1" flipV="1">
            <a:off x="2136985" y="3146425"/>
            <a:ext cx="1902213" cy="2382"/>
          </a:xfrm>
          <a:prstGeom prst="line">
            <a:avLst/>
          </a:prstGeom>
          <a:noFill/>
          <a:ln w="6350">
            <a:solidFill>
              <a:srgbClr val="DF293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文本框 47"/>
          <p:cNvSpPr>
            <a:spLocks noChangeArrowheads="1"/>
          </p:cNvSpPr>
          <p:nvPr/>
        </p:nvSpPr>
        <p:spPr bwMode="auto">
          <a:xfrm>
            <a:off x="1623055" y="3550328"/>
            <a:ext cx="3399527" cy="234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모델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뷰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컨트롤러</a:t>
            </a:r>
            <a:b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odel-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iew-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ontroller)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Model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: </a:t>
            </a:r>
            <a:b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애플리케이션의 정보</a:t>
            </a:r>
            <a:endParaRPr lang="en-US" altLang="ko-KR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View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: </a:t>
            </a:r>
            <a:b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사용자에게 제공할 화면</a:t>
            </a:r>
            <a:endParaRPr lang="en-US" altLang="ko-KR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Controller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b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Model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과 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View 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사이의 상호 작용 관리</a:t>
            </a:r>
            <a:endParaRPr lang="en-US" altLang="ko-KR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92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0493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진행과정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A04935-B083-B27B-18B0-00EDAF9899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73" y="3711615"/>
            <a:ext cx="1282079" cy="7936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8767AF-6742-152F-53B3-BC1C7F5AC2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65" y="2838637"/>
            <a:ext cx="1282079" cy="620526"/>
          </a:xfrm>
          <a:prstGeom prst="rect">
            <a:avLst/>
          </a:prstGeom>
        </p:spPr>
      </p:pic>
      <p:sp>
        <p:nvSpPr>
          <p:cNvPr id="21" name="文本框 47">
            <a:extLst>
              <a:ext uri="{FF2B5EF4-FFF2-40B4-BE49-F238E27FC236}">
                <a16:creationId xmlns:a16="http://schemas.microsoft.com/office/drawing/2014/main" id="{4AE2FAAC-ADE3-001A-ED0F-108E7309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449" y="1500187"/>
            <a:ext cx="2478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ko-KR" altLang="en-US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서블릿</a:t>
            </a:r>
            <a:r>
              <a:rPr lang="ko-KR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&amp; JSP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821420-D4BC-1F6A-F20E-D8D080241683}"/>
              </a:ext>
            </a:extLst>
          </p:cNvPr>
          <p:cNvSpPr>
            <a:spLocks/>
          </p:cNvSpPr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0492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0493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진행과정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正五边形 8">
            <a:extLst>
              <a:ext uri="{FF2B5EF4-FFF2-40B4-BE49-F238E27FC236}">
                <a16:creationId xmlns:a16="http://schemas.microsoft.com/office/drawing/2014/main" id="{DA4553A1-C1AD-B0DC-0943-8EA6DEE9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96" y="1221916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9699609-601B-C7CD-DA8D-6BA9A125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90" y="1504307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고객</a:t>
            </a:r>
            <a:endParaRPr lang="zh-CN" altLang="en-US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正五边形 8">
            <a:extLst>
              <a:ext uri="{FF2B5EF4-FFF2-40B4-BE49-F238E27FC236}">
                <a16:creationId xmlns:a16="http://schemas.microsoft.com/office/drawing/2014/main" id="{53FDBBF1-63C0-8CD3-F5B1-24859B31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49" y="1221916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94669A6-CE35-B318-985B-3E6CFEE9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443" y="1452124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EAACE8DB-6666-FF8D-7656-D3266D13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486" y="1605308"/>
            <a:ext cx="1770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호출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正五边形 8">
            <a:extLst>
              <a:ext uri="{FF2B5EF4-FFF2-40B4-BE49-F238E27FC236}">
                <a16:creationId xmlns:a16="http://schemas.microsoft.com/office/drawing/2014/main" id="{BE94E1DB-DBAD-F46E-9D85-E3177DF3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24" y="1224274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7" name="正五边形 8">
            <a:extLst>
              <a:ext uri="{FF2B5EF4-FFF2-40B4-BE49-F238E27FC236}">
                <a16:creationId xmlns:a16="http://schemas.microsoft.com/office/drawing/2014/main" id="{8BDF7FAB-B21A-8607-0723-D258AF8A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474" y="2688173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6408C2FE-DC7B-AD03-CB16-ABFD8A24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218" y="1501909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메인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正五边形 8">
            <a:extLst>
              <a:ext uri="{FF2B5EF4-FFF2-40B4-BE49-F238E27FC236}">
                <a16:creationId xmlns:a16="http://schemas.microsoft.com/office/drawing/2014/main" id="{43E51D60-C2ED-31FD-4D03-37E674E18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155" y="2672225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213B950D-5D7D-6D54-6938-D0E9F649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552" y="2969130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회원가입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B5E23770-D46C-B699-B6A6-99F1089C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614" y="2944234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로그인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正五边形 8">
            <a:extLst>
              <a:ext uri="{FF2B5EF4-FFF2-40B4-BE49-F238E27FC236}">
                <a16:creationId xmlns:a16="http://schemas.microsoft.com/office/drawing/2014/main" id="{CE6BE2B0-9FD9-3CB5-96AF-28A2CD8C4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4" y="4469506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5BDB0DAA-7FFE-9B5F-E90A-C7442BB6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968" y="4755270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좋아요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正五边形 8">
            <a:extLst>
              <a:ext uri="{FF2B5EF4-FFF2-40B4-BE49-F238E27FC236}">
                <a16:creationId xmlns:a16="http://schemas.microsoft.com/office/drawing/2014/main" id="{52C098DF-6A8F-711D-ED47-1D1E51A2D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1" y="4442769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5AA19A18-926D-1177-6902-15B2A5C8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105" y="4739322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댓글관리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正五边形 8">
            <a:extLst>
              <a:ext uri="{FF2B5EF4-FFF2-40B4-BE49-F238E27FC236}">
                <a16:creationId xmlns:a16="http://schemas.microsoft.com/office/drawing/2014/main" id="{EBFF53A4-F0F1-1A5B-F304-B1BC7A35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968" y="4447974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78FCF086-1889-97D8-55DD-4106E36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2" y="4743918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회원정보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C0C805-1289-111B-D1E1-0817EC512B16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auto">
          <a:xfrm>
            <a:off x="1974145" y="1523888"/>
            <a:ext cx="1611405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95" name="TextBox 7">
            <a:extLst>
              <a:ext uri="{FF2B5EF4-FFF2-40B4-BE49-F238E27FC236}">
                <a16:creationId xmlns:a16="http://schemas.microsoft.com/office/drawing/2014/main" id="{737C5D17-34F9-B601-9630-069C7535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973" y="1572768"/>
            <a:ext cx="17700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리스트</a:t>
            </a:r>
            <a:endParaRPr lang="en-US" altLang="ko-KR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세션저장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0496" name="직선 화살표 연결선 20495">
            <a:extLst>
              <a:ext uri="{FF2B5EF4-FFF2-40B4-BE49-F238E27FC236}">
                <a16:creationId xmlns:a16="http://schemas.microsoft.com/office/drawing/2014/main" id="{477ADF07-2FDC-0FA4-EB5F-33302561A5AC}"/>
              </a:ext>
            </a:extLst>
          </p:cNvPr>
          <p:cNvCxnSpPr>
            <a:cxnSpLocks/>
            <a:stCxn id="19" idx="5"/>
            <a:endCxn id="36" idx="1"/>
          </p:cNvCxnSpPr>
          <p:nvPr/>
        </p:nvCxnSpPr>
        <p:spPr bwMode="auto">
          <a:xfrm>
            <a:off x="4417398" y="1523888"/>
            <a:ext cx="1505927" cy="2358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99" name="직선 화살표 연결선 20498">
            <a:extLst>
              <a:ext uri="{FF2B5EF4-FFF2-40B4-BE49-F238E27FC236}">
                <a16:creationId xmlns:a16="http://schemas.microsoft.com/office/drawing/2014/main" id="{5DFA6D50-D89F-10EB-9FD2-4552EF064FD9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 bwMode="auto">
          <a:xfrm flipH="1">
            <a:off x="5507399" y="2014847"/>
            <a:ext cx="574795" cy="673326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02" name="직선 화살표 연결선 20501">
            <a:extLst>
              <a:ext uri="{FF2B5EF4-FFF2-40B4-BE49-F238E27FC236}">
                <a16:creationId xmlns:a16="http://schemas.microsoft.com/office/drawing/2014/main" id="{D8C4DA03-C8A5-2375-9FCA-1968737382E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 bwMode="auto">
          <a:xfrm>
            <a:off x="6596304" y="2014847"/>
            <a:ext cx="692776" cy="657378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05" name="직선 화살표 연결선 20504">
            <a:extLst>
              <a:ext uri="{FF2B5EF4-FFF2-40B4-BE49-F238E27FC236}">
                <a16:creationId xmlns:a16="http://schemas.microsoft.com/office/drawing/2014/main" id="{FCE56E62-CF0A-53F5-135D-2CA0AB38E2E4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 flipH="1">
            <a:off x="6095999" y="3462798"/>
            <a:ext cx="936026" cy="1006708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09" name="직선 화살표 연결선 20508">
            <a:extLst>
              <a:ext uri="{FF2B5EF4-FFF2-40B4-BE49-F238E27FC236}">
                <a16:creationId xmlns:a16="http://schemas.microsoft.com/office/drawing/2014/main" id="{25F58BB7-64EE-6B52-48E6-E4E6D5006470}"/>
              </a:ext>
            </a:extLst>
          </p:cNvPr>
          <p:cNvCxnSpPr>
            <a:cxnSpLocks/>
            <a:stCxn id="42" idx="3"/>
            <a:endCxn id="47" idx="0"/>
          </p:cNvCxnSpPr>
          <p:nvPr/>
        </p:nvCxnSpPr>
        <p:spPr bwMode="auto">
          <a:xfrm>
            <a:off x="7289080" y="3462800"/>
            <a:ext cx="161056" cy="979969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12" name="직선 화살표 연결선 20511">
            <a:extLst>
              <a:ext uri="{FF2B5EF4-FFF2-40B4-BE49-F238E27FC236}">
                <a16:creationId xmlns:a16="http://schemas.microsoft.com/office/drawing/2014/main" id="{BCFF6605-0916-82CD-1511-7BACEA92EA7D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 bwMode="auto">
          <a:xfrm>
            <a:off x="7546135" y="3462798"/>
            <a:ext cx="1128758" cy="985176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141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4CAA63-8D51-9521-6416-4D07BF1330D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5122" name="直接连接符 7"/>
          <p:cNvSpPr>
            <a:spLocks noChangeShapeType="1"/>
          </p:cNvSpPr>
          <p:nvPr/>
        </p:nvSpPr>
        <p:spPr bwMode="auto">
          <a:xfrm>
            <a:off x="1481138" y="3429000"/>
            <a:ext cx="9144000" cy="0"/>
          </a:xfrm>
          <a:prstGeom prst="line">
            <a:avLst/>
          </a:prstGeom>
          <a:noFill/>
          <a:ln w="22225">
            <a:solidFill>
              <a:srgbClr val="F2F2F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23" name="矩形 8"/>
          <p:cNvSpPr>
            <a:spLocks noChangeArrowheads="1"/>
          </p:cNvSpPr>
          <p:nvPr/>
        </p:nvSpPr>
        <p:spPr bwMode="auto">
          <a:xfrm>
            <a:off x="3094038" y="3038475"/>
            <a:ext cx="812800" cy="403225"/>
          </a:xfrm>
          <a:prstGeom prst="rect">
            <a:avLst/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Verdana" panose="020B0604030504040204" pitchFamily="34" charset="0"/>
              </a:rPr>
              <a:t>2015</a:t>
            </a:r>
            <a:endParaRPr lang="zh-CN" altLang="en-US" sz="1800" dirty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5686425" y="3038475"/>
            <a:ext cx="812800" cy="403225"/>
          </a:xfrm>
          <a:prstGeom prst="rect">
            <a:avLst/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Verdana" panose="020B0604030504040204" pitchFamily="34" charset="0"/>
              </a:rPr>
              <a:t>2017</a:t>
            </a:r>
            <a:endParaRPr lang="zh-CN" altLang="en-US" sz="1800" dirty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5" name="矩形 10"/>
          <p:cNvSpPr>
            <a:spLocks noChangeArrowheads="1"/>
          </p:cNvSpPr>
          <p:nvPr/>
        </p:nvSpPr>
        <p:spPr bwMode="auto">
          <a:xfrm>
            <a:off x="8280400" y="3038475"/>
            <a:ext cx="812800" cy="403225"/>
          </a:xfrm>
          <a:prstGeom prst="rect">
            <a:avLst/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Verdana" panose="020B0604030504040204" pitchFamily="34" charset="0"/>
              </a:rPr>
              <a:t>2019</a:t>
            </a:r>
            <a:endParaRPr lang="zh-CN" altLang="en-US" sz="1800" dirty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6" name="矩形 11"/>
          <p:cNvSpPr>
            <a:spLocks noChangeArrowheads="1"/>
          </p:cNvSpPr>
          <p:nvPr/>
        </p:nvSpPr>
        <p:spPr bwMode="auto">
          <a:xfrm>
            <a:off x="4391025" y="3419475"/>
            <a:ext cx="812800" cy="401638"/>
          </a:xfrm>
          <a:prstGeom prst="rect">
            <a:avLst/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Verdana" panose="020B0604030504040204" pitchFamily="34" charset="0"/>
              </a:rPr>
              <a:t>2016</a:t>
            </a:r>
            <a:endParaRPr lang="zh-CN" altLang="en-US" sz="1800" dirty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6983413" y="3419475"/>
            <a:ext cx="812800" cy="401638"/>
          </a:xfrm>
          <a:prstGeom prst="rect">
            <a:avLst/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Verdana" panose="020B0604030504040204" pitchFamily="34" charset="0"/>
              </a:rPr>
              <a:t>2018</a:t>
            </a:r>
            <a:endParaRPr lang="zh-CN" altLang="en-US" sz="1800" dirty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5128" name="文本框 13"/>
          <p:cNvSpPr>
            <a:spLocks noChangeArrowheads="1"/>
          </p:cNvSpPr>
          <p:nvPr/>
        </p:nvSpPr>
        <p:spPr bwMode="auto">
          <a:xfrm>
            <a:off x="2641600" y="2036763"/>
            <a:ext cx="1711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</a:p>
        </p:txBody>
      </p:sp>
      <p:sp>
        <p:nvSpPr>
          <p:cNvPr id="5129" name="文本框 14"/>
          <p:cNvSpPr>
            <a:spLocks noChangeArrowheads="1"/>
          </p:cNvSpPr>
          <p:nvPr/>
        </p:nvSpPr>
        <p:spPr bwMode="auto">
          <a:xfrm>
            <a:off x="5221288" y="2036763"/>
            <a:ext cx="17097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</a:p>
        </p:txBody>
      </p:sp>
      <p:sp>
        <p:nvSpPr>
          <p:cNvPr id="5130" name="文本框 15"/>
          <p:cNvSpPr>
            <a:spLocks noChangeArrowheads="1"/>
          </p:cNvSpPr>
          <p:nvPr/>
        </p:nvSpPr>
        <p:spPr bwMode="auto">
          <a:xfrm>
            <a:off x="7799388" y="2036763"/>
            <a:ext cx="17097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3911600" y="3959225"/>
            <a:ext cx="17097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6562725" y="3959225"/>
            <a:ext cx="17097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</a:p>
        </p:txBody>
      </p:sp>
      <p:sp>
        <p:nvSpPr>
          <p:cNvPr id="5133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134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BF3F63-CFA3-1A44-DAC8-6ACB3D7D8AF2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6146" name="Freeform 5"/>
          <p:cNvSpPr>
            <a:spLocks noChangeArrowheads="1"/>
          </p:cNvSpPr>
          <p:nvPr/>
        </p:nvSpPr>
        <p:spPr bwMode="auto">
          <a:xfrm>
            <a:off x="4799013" y="2298700"/>
            <a:ext cx="2619375" cy="3044825"/>
          </a:xfrm>
          <a:custGeom>
            <a:avLst/>
            <a:gdLst>
              <a:gd name="T0" fmla="*/ 2147483647 w 5977"/>
              <a:gd name="T1" fmla="*/ 2147483647 h 6949"/>
              <a:gd name="T2" fmla="*/ 2147483647 w 5977"/>
              <a:gd name="T3" fmla="*/ 2147483647 h 6949"/>
              <a:gd name="T4" fmla="*/ 2147483647 w 5977"/>
              <a:gd name="T5" fmla="*/ 2147483647 h 6949"/>
              <a:gd name="T6" fmla="*/ 2147483647 w 5977"/>
              <a:gd name="T7" fmla="*/ 2147483647 h 6949"/>
              <a:gd name="T8" fmla="*/ 2147483647 w 5977"/>
              <a:gd name="T9" fmla="*/ 2147483647 h 6949"/>
              <a:gd name="T10" fmla="*/ 2147483647 w 5977"/>
              <a:gd name="T11" fmla="*/ 2147483647 h 6949"/>
              <a:gd name="T12" fmla="*/ 2147483647 w 5977"/>
              <a:gd name="T13" fmla="*/ 2147483647 h 6949"/>
              <a:gd name="T14" fmla="*/ 2147483647 w 5977"/>
              <a:gd name="T15" fmla="*/ 2147483647 h 6949"/>
              <a:gd name="T16" fmla="*/ 2147483647 w 5977"/>
              <a:gd name="T17" fmla="*/ 2147483647 h 6949"/>
              <a:gd name="T18" fmla="*/ 2147483647 w 5977"/>
              <a:gd name="T19" fmla="*/ 2147483647 h 6949"/>
              <a:gd name="T20" fmla="*/ 2147483647 w 5977"/>
              <a:gd name="T21" fmla="*/ 2147483647 h 6949"/>
              <a:gd name="T22" fmla="*/ 1010024777 w 5977"/>
              <a:gd name="T23" fmla="*/ 2147483647 h 6949"/>
              <a:gd name="T24" fmla="*/ 0 w 5977"/>
              <a:gd name="T25" fmla="*/ 2147483647 h 6949"/>
              <a:gd name="T26" fmla="*/ 2147483647 w 5977"/>
              <a:gd name="T27" fmla="*/ 2147483647 h 6949"/>
              <a:gd name="T28" fmla="*/ 2147483647 w 5977"/>
              <a:gd name="T29" fmla="*/ 2147483647 h 6949"/>
              <a:gd name="T30" fmla="*/ 2147483647 w 5977"/>
              <a:gd name="T31" fmla="*/ 2147483647 h 6949"/>
              <a:gd name="T32" fmla="*/ 2147483647 w 5977"/>
              <a:gd name="T33" fmla="*/ 2147483647 h 6949"/>
              <a:gd name="T34" fmla="*/ 2147483647 w 5977"/>
              <a:gd name="T35" fmla="*/ 2147483647 h 6949"/>
              <a:gd name="T36" fmla="*/ 2147483647 w 5977"/>
              <a:gd name="T37" fmla="*/ 2147483647 h 6949"/>
              <a:gd name="T38" fmla="*/ 2147483647 w 5977"/>
              <a:gd name="T39" fmla="*/ 2147483647 h 6949"/>
              <a:gd name="T40" fmla="*/ 2147483647 w 5977"/>
              <a:gd name="T41" fmla="*/ 2147483647 h 6949"/>
              <a:gd name="T42" fmla="*/ 2147483647 w 5977"/>
              <a:gd name="T43" fmla="*/ 2147483647 h 6949"/>
              <a:gd name="T44" fmla="*/ 2147483647 w 5977"/>
              <a:gd name="T45" fmla="*/ 2147483647 h 6949"/>
              <a:gd name="T46" fmla="*/ 2147483647 w 5977"/>
              <a:gd name="T47" fmla="*/ 2147483647 h 6949"/>
              <a:gd name="T48" fmla="*/ 2147483647 w 5977"/>
              <a:gd name="T49" fmla="*/ 2147483647 h 6949"/>
              <a:gd name="T50" fmla="*/ 2147483647 w 5977"/>
              <a:gd name="T51" fmla="*/ 2147483647 h 6949"/>
              <a:gd name="T52" fmla="*/ 2147483647 w 5977"/>
              <a:gd name="T53" fmla="*/ 2147483647 h 6949"/>
              <a:gd name="T54" fmla="*/ 2147483647 w 5977"/>
              <a:gd name="T55" fmla="*/ 2147483647 h 6949"/>
              <a:gd name="T56" fmla="*/ 2147483647 w 5977"/>
              <a:gd name="T57" fmla="*/ 2147483647 h 6949"/>
              <a:gd name="T58" fmla="*/ 2147483647 w 5977"/>
              <a:gd name="T59" fmla="*/ 2147483647 h 6949"/>
              <a:gd name="T60" fmla="*/ 2147483647 w 5977"/>
              <a:gd name="T61" fmla="*/ 2147483647 h 6949"/>
              <a:gd name="T62" fmla="*/ 2147483647 w 5977"/>
              <a:gd name="T63" fmla="*/ 2147483647 h 6949"/>
              <a:gd name="T64" fmla="*/ 2147483647 w 5977"/>
              <a:gd name="T65" fmla="*/ 2147483647 h 6949"/>
              <a:gd name="T66" fmla="*/ 2147483647 w 5977"/>
              <a:gd name="T67" fmla="*/ 2147483647 h 6949"/>
              <a:gd name="T68" fmla="*/ 2147483647 w 5977"/>
              <a:gd name="T69" fmla="*/ 2147483647 h 6949"/>
              <a:gd name="T70" fmla="*/ 2147483647 w 5977"/>
              <a:gd name="T71" fmla="*/ 2147483647 h 6949"/>
              <a:gd name="T72" fmla="*/ 2147483647 w 5977"/>
              <a:gd name="T73" fmla="*/ 2147483647 h 6949"/>
              <a:gd name="T74" fmla="*/ 2147483647 w 5977"/>
              <a:gd name="T75" fmla="*/ 84091766 h 6949"/>
              <a:gd name="T76" fmla="*/ 2147483647 w 5977"/>
              <a:gd name="T77" fmla="*/ 0 h 694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47" name="橢圓 3"/>
          <p:cNvSpPr>
            <a:spLocks noChangeArrowheads="1"/>
          </p:cNvSpPr>
          <p:nvPr/>
        </p:nvSpPr>
        <p:spPr bwMode="auto">
          <a:xfrm>
            <a:off x="4143375" y="3635375"/>
            <a:ext cx="711200" cy="712788"/>
          </a:xfrm>
          <a:prstGeom prst="ellipse">
            <a:avLst/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</a:pPr>
            <a:endParaRPr lang="zh-CN" altLang="zh-CN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48" name="橢圓 4"/>
          <p:cNvSpPr>
            <a:spLocks noChangeArrowheads="1"/>
          </p:cNvSpPr>
          <p:nvPr/>
        </p:nvSpPr>
        <p:spPr bwMode="auto">
          <a:xfrm>
            <a:off x="4338638" y="2673350"/>
            <a:ext cx="712787" cy="711200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</a:pPr>
            <a:endParaRPr lang="zh-CN" altLang="zh-CN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49" name="橢圓 5"/>
          <p:cNvSpPr>
            <a:spLocks noChangeArrowheads="1"/>
          </p:cNvSpPr>
          <p:nvPr/>
        </p:nvSpPr>
        <p:spPr bwMode="auto">
          <a:xfrm>
            <a:off x="4959350" y="2143125"/>
            <a:ext cx="714375" cy="711200"/>
          </a:xfrm>
          <a:prstGeom prst="ellipse">
            <a:avLst/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</a:pPr>
            <a:endParaRPr lang="zh-CN" altLang="zh-CN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50" name="橢圓 6"/>
          <p:cNvSpPr>
            <a:spLocks noChangeArrowheads="1"/>
          </p:cNvSpPr>
          <p:nvPr/>
        </p:nvSpPr>
        <p:spPr bwMode="auto">
          <a:xfrm>
            <a:off x="5751513" y="1708150"/>
            <a:ext cx="712787" cy="712788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</a:pPr>
            <a:endParaRPr lang="zh-CN" altLang="zh-CN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51" name="橢圓 7"/>
          <p:cNvSpPr>
            <a:spLocks noChangeArrowheads="1"/>
          </p:cNvSpPr>
          <p:nvPr/>
        </p:nvSpPr>
        <p:spPr bwMode="auto">
          <a:xfrm>
            <a:off x="6464300" y="2295525"/>
            <a:ext cx="714375" cy="712788"/>
          </a:xfrm>
          <a:prstGeom prst="ellipse">
            <a:avLst/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</a:pPr>
            <a:endParaRPr lang="zh-CN" altLang="zh-CN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52" name="橢圓 8"/>
          <p:cNvSpPr>
            <a:spLocks noChangeArrowheads="1"/>
          </p:cNvSpPr>
          <p:nvPr/>
        </p:nvSpPr>
        <p:spPr bwMode="auto">
          <a:xfrm>
            <a:off x="7061200" y="2914650"/>
            <a:ext cx="714375" cy="711200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</a:pPr>
            <a:endParaRPr lang="zh-CN" altLang="zh-CN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53" name="橢圓 9"/>
          <p:cNvSpPr>
            <a:spLocks noChangeArrowheads="1"/>
          </p:cNvSpPr>
          <p:nvPr/>
        </p:nvSpPr>
        <p:spPr bwMode="auto">
          <a:xfrm>
            <a:off x="7177088" y="3822700"/>
            <a:ext cx="711200" cy="711200"/>
          </a:xfrm>
          <a:prstGeom prst="ellipse">
            <a:avLst/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</a:pPr>
            <a:endParaRPr lang="zh-CN" altLang="zh-CN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154" name="文本框 26"/>
          <p:cNvSpPr>
            <a:spLocks noChangeArrowheads="1"/>
          </p:cNvSpPr>
          <p:nvPr/>
        </p:nvSpPr>
        <p:spPr bwMode="auto">
          <a:xfrm>
            <a:off x="7932738" y="4057650"/>
            <a:ext cx="502061" cy="3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55" name="文本框 27"/>
          <p:cNvSpPr>
            <a:spLocks noChangeArrowheads="1"/>
          </p:cNvSpPr>
          <p:nvPr/>
        </p:nvSpPr>
        <p:spPr bwMode="auto">
          <a:xfrm>
            <a:off x="2811463" y="4057650"/>
            <a:ext cx="502061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56" name="文本框 18"/>
          <p:cNvSpPr>
            <a:spLocks noChangeArrowheads="1"/>
          </p:cNvSpPr>
          <p:nvPr/>
        </p:nvSpPr>
        <p:spPr bwMode="auto">
          <a:xfrm>
            <a:off x="7253288" y="1962150"/>
            <a:ext cx="502061" cy="3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57" name="文本框 19"/>
          <p:cNvSpPr>
            <a:spLocks noChangeArrowheads="1"/>
          </p:cNvSpPr>
          <p:nvPr/>
        </p:nvSpPr>
        <p:spPr bwMode="auto">
          <a:xfrm>
            <a:off x="3600450" y="1962150"/>
            <a:ext cx="502061" cy="3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58" name="KSO_Shape"/>
          <p:cNvSpPr>
            <a:spLocks noChangeArrowheads="1"/>
          </p:cNvSpPr>
          <p:nvPr/>
        </p:nvSpPr>
        <p:spPr bwMode="auto">
          <a:xfrm>
            <a:off x="4268788" y="3800475"/>
            <a:ext cx="458787" cy="385763"/>
          </a:xfrm>
          <a:custGeom>
            <a:avLst/>
            <a:gdLst>
              <a:gd name="T0" fmla="*/ 10865 w 2300288"/>
              <a:gd name="T1" fmla="*/ 9248 h 1936750"/>
              <a:gd name="T2" fmla="*/ 11638 w 2300288"/>
              <a:gd name="T3" fmla="*/ 10013 h 1936750"/>
              <a:gd name="T4" fmla="*/ 11658 w 2300288"/>
              <a:gd name="T5" fmla="*/ 10161 h 1936750"/>
              <a:gd name="T6" fmla="*/ 11029 w 2300288"/>
              <a:gd name="T7" fmla="*/ 10844 h 1936750"/>
              <a:gd name="T8" fmla="*/ 11332 w 2300288"/>
              <a:gd name="T9" fmla="*/ 11905 h 1936750"/>
              <a:gd name="T10" fmla="*/ 11537 w 2300288"/>
              <a:gd name="T11" fmla="*/ 13493 h 1936750"/>
              <a:gd name="T12" fmla="*/ 10021 w 2300288"/>
              <a:gd name="T13" fmla="*/ 12996 h 1936750"/>
              <a:gd name="T14" fmla="*/ 10261 w 2300288"/>
              <a:gd name="T15" fmla="*/ 11541 h 1936750"/>
              <a:gd name="T16" fmla="*/ 9902 w 2300288"/>
              <a:gd name="T17" fmla="*/ 10264 h 1936750"/>
              <a:gd name="T18" fmla="*/ 9849 w 2300288"/>
              <a:gd name="T19" fmla="*/ 10118 h 1936750"/>
              <a:gd name="T20" fmla="*/ 9902 w 2300288"/>
              <a:gd name="T21" fmla="*/ 9975 h 1936750"/>
              <a:gd name="T22" fmla="*/ 10693 w 2300288"/>
              <a:gd name="T23" fmla="*/ 9230 h 1936750"/>
              <a:gd name="T24" fmla="*/ 13565 w 2300288"/>
              <a:gd name="T25" fmla="*/ 8237 h 1936750"/>
              <a:gd name="T26" fmla="*/ 15249 w 2300288"/>
              <a:gd name="T27" fmla="*/ 8821 h 1936750"/>
              <a:gd name="T28" fmla="*/ 16897 w 2300288"/>
              <a:gd name="T29" fmla="*/ 9387 h 1936750"/>
              <a:gd name="T30" fmla="*/ 17328 w 2300288"/>
              <a:gd name="T31" fmla="*/ 9633 h 1936750"/>
              <a:gd name="T32" fmla="*/ 17592 w 2300288"/>
              <a:gd name="T33" fmla="*/ 9939 h 1936750"/>
              <a:gd name="T34" fmla="*/ 17920 w 2300288"/>
              <a:gd name="T35" fmla="*/ 10641 h 1936750"/>
              <a:gd name="T36" fmla="*/ 18144 w 2300288"/>
              <a:gd name="T37" fmla="*/ 11573 h 1936750"/>
              <a:gd name="T38" fmla="*/ 18250 w 2300288"/>
              <a:gd name="T39" fmla="*/ 12749 h 1936750"/>
              <a:gd name="T40" fmla="*/ 18200 w 2300288"/>
              <a:gd name="T41" fmla="*/ 13009 h 1936750"/>
              <a:gd name="T42" fmla="*/ 17958 w 2300288"/>
              <a:gd name="T43" fmla="*/ 13207 h 1936750"/>
              <a:gd name="T44" fmla="*/ 17071 w 2300288"/>
              <a:gd name="T45" fmla="*/ 13543 h 1936750"/>
              <a:gd name="T46" fmla="*/ 15576 w 2300288"/>
              <a:gd name="T47" fmla="*/ 13817 h 1936750"/>
              <a:gd name="T48" fmla="*/ 13460 w 2300288"/>
              <a:gd name="T49" fmla="*/ 13982 h 1936750"/>
              <a:gd name="T50" fmla="*/ 9091 w 2300288"/>
              <a:gd name="T51" fmla="*/ 14632 h 1936750"/>
              <a:gd name="T52" fmla="*/ 927 w 2300288"/>
              <a:gd name="T53" fmla="*/ 7974 h 1936750"/>
              <a:gd name="T54" fmla="*/ 11042 w 2300288"/>
              <a:gd name="T55" fmla="*/ 15 h 1936750"/>
              <a:gd name="T56" fmla="*/ 11527 w 2300288"/>
              <a:gd name="T57" fmla="*/ 121 h 1936750"/>
              <a:gd name="T58" fmla="*/ 11973 w 2300288"/>
              <a:gd name="T59" fmla="*/ 314 h 1936750"/>
              <a:gd name="T60" fmla="*/ 12382 w 2300288"/>
              <a:gd name="T61" fmla="*/ 592 h 1936750"/>
              <a:gd name="T62" fmla="*/ 13005 w 2300288"/>
              <a:gd name="T63" fmla="*/ 1287 h 1936750"/>
              <a:gd name="T64" fmla="*/ 13439 w 2300288"/>
              <a:gd name="T65" fmla="*/ 2252 h 1936750"/>
              <a:gd name="T66" fmla="*/ 13550 w 2300288"/>
              <a:gd name="T67" fmla="*/ 2877 h 1936750"/>
              <a:gd name="T68" fmla="*/ 13552 w 2300288"/>
              <a:gd name="T69" fmla="*/ 3507 h 1936750"/>
              <a:gd name="T70" fmla="*/ 13439 w 2300288"/>
              <a:gd name="T71" fmla="*/ 4239 h 1936750"/>
              <a:gd name="T72" fmla="*/ 13217 w 2300288"/>
              <a:gd name="T73" fmla="*/ 4976 h 1936750"/>
              <a:gd name="T74" fmla="*/ 12896 w 2300288"/>
              <a:gd name="T75" fmla="*/ 5681 h 1936750"/>
              <a:gd name="T76" fmla="*/ 12495 w 2300288"/>
              <a:gd name="T77" fmla="*/ 6311 h 1936750"/>
              <a:gd name="T78" fmla="*/ 11726 w 2300288"/>
              <a:gd name="T79" fmla="*/ 8267 h 1936750"/>
              <a:gd name="T80" fmla="*/ 10982 w 2300288"/>
              <a:gd name="T81" fmla="*/ 8919 h 1936750"/>
              <a:gd name="T82" fmla="*/ 10737 w 2300288"/>
              <a:gd name="T83" fmla="*/ 9017 h 1936750"/>
              <a:gd name="T84" fmla="*/ 10409 w 2300288"/>
              <a:gd name="T85" fmla="*/ 8836 h 1936750"/>
              <a:gd name="T86" fmla="*/ 9519 w 2300288"/>
              <a:gd name="T87" fmla="*/ 7991 h 1936750"/>
              <a:gd name="T88" fmla="*/ 8893 w 2300288"/>
              <a:gd name="T89" fmla="*/ 6140 h 1936750"/>
              <a:gd name="T90" fmla="*/ 8512 w 2300288"/>
              <a:gd name="T91" fmla="*/ 5483 h 1936750"/>
              <a:gd name="T92" fmla="*/ 8220 w 2300288"/>
              <a:gd name="T93" fmla="*/ 4766 h 1936750"/>
              <a:gd name="T94" fmla="*/ 8026 w 2300288"/>
              <a:gd name="T95" fmla="*/ 4026 h 1936750"/>
              <a:gd name="T96" fmla="*/ 7947 w 2300288"/>
              <a:gd name="T97" fmla="*/ 3303 h 1936750"/>
              <a:gd name="T98" fmla="*/ 7978 w 2300288"/>
              <a:gd name="T99" fmla="*/ 2719 h 1936750"/>
              <a:gd name="T100" fmla="*/ 8167 w 2300288"/>
              <a:gd name="T101" fmla="*/ 1956 h 1936750"/>
              <a:gd name="T102" fmla="*/ 8677 w 2300288"/>
              <a:gd name="T103" fmla="*/ 1048 h 1936750"/>
              <a:gd name="T104" fmla="*/ 9241 w 2300288"/>
              <a:gd name="T105" fmla="*/ 504 h 1936750"/>
              <a:gd name="T106" fmla="*/ 9663 w 2300288"/>
              <a:gd name="T107" fmla="*/ 251 h 1936750"/>
              <a:gd name="T108" fmla="*/ 10122 w 2300288"/>
              <a:gd name="T109" fmla="*/ 83 h 1936750"/>
              <a:gd name="T110" fmla="*/ 10611 w 2300288"/>
              <a:gd name="T111" fmla="*/ 3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59" name="KSO_Shape"/>
          <p:cNvSpPr>
            <a:spLocks noChangeArrowheads="1"/>
          </p:cNvSpPr>
          <p:nvPr/>
        </p:nvSpPr>
        <p:spPr bwMode="auto">
          <a:xfrm>
            <a:off x="5170488" y="2336800"/>
            <a:ext cx="288925" cy="323850"/>
          </a:xfrm>
          <a:custGeom>
            <a:avLst/>
            <a:gdLst>
              <a:gd name="T0" fmla="*/ 851 w 2033587"/>
              <a:gd name="T1" fmla="*/ 3250 h 2276475"/>
              <a:gd name="T2" fmla="*/ 4029 w 2033587"/>
              <a:gd name="T3" fmla="*/ 2441 h 2276475"/>
              <a:gd name="T4" fmla="*/ 4038 w 2033587"/>
              <a:gd name="T5" fmla="*/ 2034 h 2276475"/>
              <a:gd name="T6" fmla="*/ 5433 w 2033587"/>
              <a:gd name="T7" fmla="*/ 801 h 2276475"/>
              <a:gd name="T8" fmla="*/ 5564 w 2033587"/>
              <a:gd name="T9" fmla="*/ 842 h 2276475"/>
              <a:gd name="T10" fmla="*/ 5677 w 2033587"/>
              <a:gd name="T11" fmla="*/ 918 h 2276475"/>
              <a:gd name="T12" fmla="*/ 5765 w 2033587"/>
              <a:gd name="T13" fmla="*/ 1023 h 2276475"/>
              <a:gd name="T14" fmla="*/ 5818 w 2033587"/>
              <a:gd name="T15" fmla="*/ 1151 h 2276475"/>
              <a:gd name="T16" fmla="*/ 5832 w 2033587"/>
              <a:gd name="T17" fmla="*/ 6081 h 2276475"/>
              <a:gd name="T18" fmla="*/ 5811 w 2033587"/>
              <a:gd name="T19" fmla="*/ 6221 h 2276475"/>
              <a:gd name="T20" fmla="*/ 5752 w 2033587"/>
              <a:gd name="T21" fmla="*/ 6346 h 2276475"/>
              <a:gd name="T22" fmla="*/ 5661 w 2033587"/>
              <a:gd name="T23" fmla="*/ 6446 h 2276475"/>
              <a:gd name="T24" fmla="*/ 5544 w 2033587"/>
              <a:gd name="T25" fmla="*/ 6517 h 2276475"/>
              <a:gd name="T26" fmla="*/ 5409 w 2033587"/>
              <a:gd name="T27" fmla="*/ 6552 h 2276475"/>
              <a:gd name="T28" fmla="*/ 1306 w 2033587"/>
              <a:gd name="T29" fmla="*/ 6549 h 2276475"/>
              <a:gd name="T30" fmla="*/ 1173 w 2033587"/>
              <a:gd name="T31" fmla="*/ 6508 h 2276475"/>
              <a:gd name="T32" fmla="*/ 1061 w 2033587"/>
              <a:gd name="T33" fmla="*/ 6432 h 2276475"/>
              <a:gd name="T34" fmla="*/ 974 w 2033587"/>
              <a:gd name="T35" fmla="*/ 6326 h 2276475"/>
              <a:gd name="T36" fmla="*/ 921 w 2033587"/>
              <a:gd name="T37" fmla="*/ 6199 h 2276475"/>
              <a:gd name="T38" fmla="*/ 1309 w 2033587"/>
              <a:gd name="T39" fmla="*/ 6081 h 2276475"/>
              <a:gd name="T40" fmla="*/ 1321 w 2033587"/>
              <a:gd name="T41" fmla="*/ 6119 h 2276475"/>
              <a:gd name="T42" fmla="*/ 1364 w 2033587"/>
              <a:gd name="T43" fmla="*/ 6147 h 2276475"/>
              <a:gd name="T44" fmla="*/ 5381 w 2033587"/>
              <a:gd name="T45" fmla="*/ 6146 h 2276475"/>
              <a:gd name="T46" fmla="*/ 5421 w 2033587"/>
              <a:gd name="T47" fmla="*/ 6113 h 2276475"/>
              <a:gd name="T48" fmla="*/ 5428 w 2033587"/>
              <a:gd name="T49" fmla="*/ 1268 h 2276475"/>
              <a:gd name="T50" fmla="*/ 5416 w 2033587"/>
              <a:gd name="T51" fmla="*/ 1230 h 2276475"/>
              <a:gd name="T52" fmla="*/ 5375 w 2033587"/>
              <a:gd name="T53" fmla="*/ 1202 h 2276475"/>
              <a:gd name="T54" fmla="*/ 1688 w 2033587"/>
              <a:gd name="T55" fmla="*/ 1247 h 2276475"/>
              <a:gd name="T56" fmla="*/ 1661 w 2033587"/>
              <a:gd name="T57" fmla="*/ 1386 h 2276475"/>
              <a:gd name="T58" fmla="*/ 1596 w 2033587"/>
              <a:gd name="T59" fmla="*/ 1506 h 2276475"/>
              <a:gd name="T60" fmla="*/ 1499 w 2033587"/>
              <a:gd name="T61" fmla="*/ 1601 h 2276475"/>
              <a:gd name="T62" fmla="*/ 1380 w 2033587"/>
              <a:gd name="T63" fmla="*/ 1667 h 2276475"/>
              <a:gd name="T64" fmla="*/ 1242 w 2033587"/>
              <a:gd name="T65" fmla="*/ 1696 h 2276475"/>
              <a:gd name="T66" fmla="*/ 407 w 2033587"/>
              <a:gd name="T67" fmla="*/ 5305 h 2276475"/>
              <a:gd name="T68" fmla="*/ 439 w 2033587"/>
              <a:gd name="T69" fmla="*/ 5346 h 2276475"/>
              <a:gd name="T70" fmla="*/ 4454 w 2033587"/>
              <a:gd name="T71" fmla="*/ 5354 h 2276475"/>
              <a:gd name="T72" fmla="*/ 4493 w 2033587"/>
              <a:gd name="T73" fmla="*/ 5342 h 2276475"/>
              <a:gd name="T74" fmla="*/ 4522 w 2033587"/>
              <a:gd name="T75" fmla="*/ 5299 h 2276475"/>
              <a:gd name="T76" fmla="*/ 4520 w 2033587"/>
              <a:gd name="T77" fmla="*/ 453 h 2276475"/>
              <a:gd name="T78" fmla="*/ 4487 w 2033587"/>
              <a:gd name="T79" fmla="*/ 414 h 2276475"/>
              <a:gd name="T80" fmla="*/ 1689 w 2033587"/>
              <a:gd name="T81" fmla="*/ 406 h 2276475"/>
              <a:gd name="T82" fmla="*/ 4550 w 2033587"/>
              <a:gd name="T83" fmla="*/ 10 h 2276475"/>
              <a:gd name="T84" fmla="*/ 4679 w 2033587"/>
              <a:gd name="T85" fmla="*/ 58 h 2276475"/>
              <a:gd name="T86" fmla="*/ 4789 w 2033587"/>
              <a:gd name="T87" fmla="*/ 139 h 2276475"/>
              <a:gd name="T88" fmla="*/ 4870 w 2033587"/>
              <a:gd name="T89" fmla="*/ 249 h 2276475"/>
              <a:gd name="T90" fmla="*/ 4917 w 2033587"/>
              <a:gd name="T91" fmla="*/ 378 h 2276475"/>
              <a:gd name="T92" fmla="*/ 4926 w 2033587"/>
              <a:gd name="T93" fmla="*/ 5310 h 2276475"/>
              <a:gd name="T94" fmla="*/ 4898 w 2033587"/>
              <a:gd name="T95" fmla="*/ 5448 h 2276475"/>
              <a:gd name="T96" fmla="*/ 4833 w 2033587"/>
              <a:gd name="T97" fmla="*/ 5569 h 2276475"/>
              <a:gd name="T98" fmla="*/ 4737 w 2033587"/>
              <a:gd name="T99" fmla="*/ 5665 h 2276475"/>
              <a:gd name="T100" fmla="*/ 4616 w 2033587"/>
              <a:gd name="T101" fmla="*/ 5730 h 2276475"/>
              <a:gd name="T102" fmla="*/ 4480 w 2033587"/>
              <a:gd name="T103" fmla="*/ 5759 h 2276475"/>
              <a:gd name="T104" fmla="*/ 376 w 2033587"/>
              <a:gd name="T105" fmla="*/ 5750 h 2276475"/>
              <a:gd name="T106" fmla="*/ 247 w 2033587"/>
              <a:gd name="T107" fmla="*/ 5702 h 2276475"/>
              <a:gd name="T108" fmla="*/ 138 w 2033587"/>
              <a:gd name="T109" fmla="*/ 5621 h 2276475"/>
              <a:gd name="T110" fmla="*/ 56 w 2033587"/>
              <a:gd name="T111" fmla="*/ 5511 h 2276475"/>
              <a:gd name="T112" fmla="*/ 9 w 2033587"/>
              <a:gd name="T113" fmla="*/ 5381 h 2276475"/>
              <a:gd name="T114" fmla="*/ 1403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60" name="KSO_Shape"/>
          <p:cNvSpPr>
            <a:spLocks noChangeArrowheads="1"/>
          </p:cNvSpPr>
          <p:nvPr/>
        </p:nvSpPr>
        <p:spPr bwMode="auto">
          <a:xfrm>
            <a:off x="6630988" y="2460625"/>
            <a:ext cx="414337" cy="352425"/>
          </a:xfrm>
          <a:custGeom>
            <a:avLst/>
            <a:gdLst>
              <a:gd name="T0" fmla="*/ 8804 w 2276475"/>
              <a:gd name="T1" fmla="*/ 9577 h 1936751"/>
              <a:gd name="T2" fmla="*/ 8622 w 2276475"/>
              <a:gd name="T3" fmla="*/ 10005 h 1936751"/>
              <a:gd name="T4" fmla="*/ 4985 w 2276475"/>
              <a:gd name="T5" fmla="*/ 9922 h 1936751"/>
              <a:gd name="T6" fmla="*/ 5012 w 2276475"/>
              <a:gd name="T7" fmla="*/ 9472 h 1936751"/>
              <a:gd name="T8" fmla="*/ 7958 w 2276475"/>
              <a:gd name="T9" fmla="*/ 8037 h 1936751"/>
              <a:gd name="T10" fmla="*/ 8052 w 2276475"/>
              <a:gd name="T11" fmla="*/ 8424 h 1936751"/>
              <a:gd name="T12" fmla="*/ 5846 w 2276475"/>
              <a:gd name="T13" fmla="*/ 8567 h 1936751"/>
              <a:gd name="T14" fmla="*/ 5644 w 2276475"/>
              <a:gd name="T15" fmla="*/ 8223 h 1936751"/>
              <a:gd name="T16" fmla="*/ 2227 w 2276475"/>
              <a:gd name="T17" fmla="*/ 6476 h 1936751"/>
              <a:gd name="T18" fmla="*/ 5754 w 2276475"/>
              <a:gd name="T19" fmla="*/ 6742 h 1936751"/>
              <a:gd name="T20" fmla="*/ 5475 w 2276475"/>
              <a:gd name="T21" fmla="*/ 7130 h 1936751"/>
              <a:gd name="T22" fmla="*/ 1868 w 2276475"/>
              <a:gd name="T23" fmla="*/ 6971 h 1936751"/>
              <a:gd name="T24" fmla="*/ 1999 w 2276475"/>
              <a:gd name="T25" fmla="*/ 6533 h 1936751"/>
              <a:gd name="T26" fmla="*/ 7827 w 2276475"/>
              <a:gd name="T27" fmla="*/ 5894 h 1936751"/>
              <a:gd name="T28" fmla="*/ 7410 w 2276475"/>
              <a:gd name="T29" fmla="*/ 6625 h 1936751"/>
              <a:gd name="T30" fmla="*/ 7200 w 2276475"/>
              <a:gd name="T31" fmla="*/ 6613 h 1936751"/>
              <a:gd name="T32" fmla="*/ 2086 w 2276475"/>
              <a:gd name="T33" fmla="*/ 5089 h 1936751"/>
              <a:gd name="T34" fmla="*/ 4256 w 2276475"/>
              <a:gd name="T35" fmla="*/ 5297 h 1936751"/>
              <a:gd name="T36" fmla="*/ 4089 w 2276475"/>
              <a:gd name="T37" fmla="*/ 5657 h 1936751"/>
              <a:gd name="T38" fmla="*/ 1868 w 2276475"/>
              <a:gd name="T39" fmla="*/ 5550 h 1936751"/>
              <a:gd name="T40" fmla="*/ 1926 w 2276475"/>
              <a:gd name="T41" fmla="*/ 5154 h 1936751"/>
              <a:gd name="T42" fmla="*/ 6030 w 2276475"/>
              <a:gd name="T43" fmla="*/ 3644 h 1936751"/>
              <a:gd name="T44" fmla="*/ 6099 w 2276475"/>
              <a:gd name="T45" fmla="*/ 4138 h 1936751"/>
              <a:gd name="T46" fmla="*/ 1931 w 2276475"/>
              <a:gd name="T47" fmla="*/ 4272 h 1936751"/>
              <a:gd name="T48" fmla="*/ 1721 w 2276475"/>
              <a:gd name="T49" fmla="*/ 3820 h 1936751"/>
              <a:gd name="T50" fmla="*/ 10576 w 2276475"/>
              <a:gd name="T51" fmla="*/ 2479 h 1936751"/>
              <a:gd name="T52" fmla="*/ 11289 w 2276475"/>
              <a:gd name="T53" fmla="*/ 3088 h 1936751"/>
              <a:gd name="T54" fmla="*/ 11373 w 2276475"/>
              <a:gd name="T55" fmla="*/ 3459 h 1936751"/>
              <a:gd name="T56" fmla="*/ 8631 w 2276475"/>
              <a:gd name="T57" fmla="*/ 6103 h 1936751"/>
              <a:gd name="T58" fmla="*/ 8205 w 2276475"/>
              <a:gd name="T59" fmla="*/ 6074 h 1936751"/>
              <a:gd name="T60" fmla="*/ 7881 w 2276475"/>
              <a:gd name="T61" fmla="*/ 5762 h 1936751"/>
              <a:gd name="T62" fmla="*/ 7751 w 2276475"/>
              <a:gd name="T63" fmla="*/ 5314 h 1936751"/>
              <a:gd name="T64" fmla="*/ 10493 w 2276475"/>
              <a:gd name="T65" fmla="*/ 2485 h 1936751"/>
              <a:gd name="T66" fmla="*/ 1437 w 2276475"/>
              <a:gd name="T67" fmla="*/ 2647 h 1936751"/>
              <a:gd name="T68" fmla="*/ 825 w 2276475"/>
              <a:gd name="T69" fmla="*/ 3232 h 1936751"/>
              <a:gd name="T70" fmla="*/ 744 w 2276475"/>
              <a:gd name="T71" fmla="*/ 10142 h 1936751"/>
              <a:gd name="T72" fmla="*/ 1234 w 2276475"/>
              <a:gd name="T73" fmla="*/ 10836 h 1936751"/>
              <a:gd name="T74" fmla="*/ 9963 w 2276475"/>
              <a:gd name="T75" fmla="*/ 11033 h 1936751"/>
              <a:gd name="T76" fmla="*/ 10728 w 2276475"/>
              <a:gd name="T77" fmla="*/ 10647 h 1936751"/>
              <a:gd name="T78" fmla="*/ 11036 w 2276475"/>
              <a:gd name="T79" fmla="*/ 9843 h 1936751"/>
              <a:gd name="T80" fmla="*/ 11570 w 2276475"/>
              <a:gd name="T81" fmla="*/ 11094 h 1936751"/>
              <a:gd name="T82" fmla="*/ 10902 w 2276475"/>
              <a:gd name="T83" fmla="*/ 11616 h 1936751"/>
              <a:gd name="T84" fmla="*/ 731 w 2276475"/>
              <a:gd name="T85" fmla="*/ 11574 h 1936751"/>
              <a:gd name="T86" fmla="*/ 119 w 2276475"/>
              <a:gd name="T87" fmla="*/ 10993 h 1936751"/>
              <a:gd name="T88" fmla="*/ 38 w 2276475"/>
              <a:gd name="T89" fmla="*/ 2819 h 1936751"/>
              <a:gd name="T90" fmla="*/ 528 w 2276475"/>
              <a:gd name="T91" fmla="*/ 2127 h 1936751"/>
              <a:gd name="T92" fmla="*/ 12584 w 2276475"/>
              <a:gd name="T93" fmla="*/ 641 h 1936751"/>
              <a:gd name="T94" fmla="*/ 13006 w 2276475"/>
              <a:gd name="T95" fmla="*/ 826 h 1936751"/>
              <a:gd name="T96" fmla="*/ 13245 w 2276475"/>
              <a:gd name="T97" fmla="*/ 1274 h 1936751"/>
              <a:gd name="T98" fmla="*/ 13125 w 2276475"/>
              <a:gd name="T99" fmla="*/ 1712 h 1936751"/>
              <a:gd name="T100" fmla="*/ 11678 w 2276475"/>
              <a:gd name="T101" fmla="*/ 3040 h 1936751"/>
              <a:gd name="T102" fmla="*/ 11118 w 2276475"/>
              <a:gd name="T103" fmla="*/ 2446 h 1936751"/>
              <a:gd name="T104" fmla="*/ 10854 w 2276475"/>
              <a:gd name="T105" fmla="*/ 2089 h 1936751"/>
              <a:gd name="T106" fmla="*/ 12370 w 2276475"/>
              <a:gd name="T107" fmla="*/ 668 h 1936751"/>
              <a:gd name="T108" fmla="*/ 13643 w 2276475"/>
              <a:gd name="T109" fmla="*/ 253 h 1936751"/>
              <a:gd name="T110" fmla="*/ 13616 w 2276475"/>
              <a:gd name="T111" fmla="*/ 764 h 1936751"/>
              <a:gd name="T112" fmla="*/ 13289 w 2276475"/>
              <a:gd name="T113" fmla="*/ 761 h 1936751"/>
              <a:gd name="T114" fmla="*/ 12925 w 2276475"/>
              <a:gd name="T115" fmla="*/ 430 h 1936751"/>
              <a:gd name="T116" fmla="*/ 13308 w 2276475"/>
              <a:gd name="T117" fmla="*/ 117 h 1936751"/>
              <a:gd name="T118" fmla="*/ 12233 w 2276475"/>
              <a:gd name="T119" fmla="*/ 159 h 1936751"/>
              <a:gd name="T120" fmla="*/ 9833 w 2276475"/>
              <a:gd name="T121" fmla="*/ 2761 h 1936751"/>
              <a:gd name="T122" fmla="*/ 9495 w 2276475"/>
              <a:gd name="T123" fmla="*/ 2709 h 1936751"/>
              <a:gd name="T124" fmla="*/ 9512 w 2276475"/>
              <a:gd name="T125" fmla="*/ 2372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61" name="KSO_Shape"/>
          <p:cNvSpPr>
            <a:spLocks noChangeArrowheads="1"/>
          </p:cNvSpPr>
          <p:nvPr/>
        </p:nvSpPr>
        <p:spPr bwMode="auto">
          <a:xfrm>
            <a:off x="7331075" y="4016375"/>
            <a:ext cx="403225" cy="323850"/>
          </a:xfrm>
          <a:custGeom>
            <a:avLst/>
            <a:gdLst>
              <a:gd name="T0" fmla="*/ 2299 w 2874963"/>
              <a:gd name="T1" fmla="*/ 5220 h 2311400"/>
              <a:gd name="T2" fmla="*/ 3391 w 2874963"/>
              <a:gd name="T3" fmla="*/ 4845 h 2311400"/>
              <a:gd name="T4" fmla="*/ 3589 w 2874963"/>
              <a:gd name="T5" fmla="*/ 5076 h 2311400"/>
              <a:gd name="T6" fmla="*/ 2203 w 2874963"/>
              <a:gd name="T7" fmla="*/ 6034 h 2311400"/>
              <a:gd name="T8" fmla="*/ 511 w 2874963"/>
              <a:gd name="T9" fmla="*/ 5645 h 2311400"/>
              <a:gd name="T10" fmla="*/ 732 w 2874963"/>
              <a:gd name="T11" fmla="*/ 4953 h 2311400"/>
              <a:gd name="T12" fmla="*/ 1154 w 2874963"/>
              <a:gd name="T13" fmla="*/ 4690 h 2311400"/>
              <a:gd name="T14" fmla="*/ 1270 w 2874963"/>
              <a:gd name="T15" fmla="*/ 5163 h 2311400"/>
              <a:gd name="T16" fmla="*/ 4139 w 2874963"/>
              <a:gd name="T17" fmla="*/ 3545 h 2311400"/>
              <a:gd name="T18" fmla="*/ 2684 w 2874963"/>
              <a:gd name="T19" fmla="*/ 2768 h 2311400"/>
              <a:gd name="T20" fmla="*/ 2814 w 2874963"/>
              <a:gd name="T21" fmla="*/ 3224 h 2311400"/>
              <a:gd name="T22" fmla="*/ 2995 w 2874963"/>
              <a:gd name="T23" fmla="*/ 3411 h 2311400"/>
              <a:gd name="T24" fmla="*/ 2891 w 2874963"/>
              <a:gd name="T25" fmla="*/ 3680 h 2311400"/>
              <a:gd name="T26" fmla="*/ 2662 w 2874963"/>
              <a:gd name="T27" fmla="*/ 4142 h 2311400"/>
              <a:gd name="T28" fmla="*/ 2339 w 2874963"/>
              <a:gd name="T29" fmla="*/ 4440 h 2311400"/>
              <a:gd name="T30" fmla="*/ 2107 w 2874963"/>
              <a:gd name="T31" fmla="*/ 4483 h 2311400"/>
              <a:gd name="T32" fmla="*/ 1870 w 2874963"/>
              <a:gd name="T33" fmla="*/ 4403 h 2311400"/>
              <a:gd name="T34" fmla="*/ 1551 w 2874963"/>
              <a:gd name="T35" fmla="*/ 4016 h 2311400"/>
              <a:gd name="T36" fmla="*/ 1320 w 2874963"/>
              <a:gd name="T37" fmla="*/ 3603 h 2311400"/>
              <a:gd name="T38" fmla="*/ 1315 w 2874963"/>
              <a:gd name="T39" fmla="*/ 3356 h 2311400"/>
              <a:gd name="T40" fmla="*/ 1502 w 2874963"/>
              <a:gd name="T41" fmla="*/ 3018 h 2311400"/>
              <a:gd name="T42" fmla="*/ 1750 w 2874963"/>
              <a:gd name="T43" fmla="*/ 2859 h 2311400"/>
              <a:gd name="T44" fmla="*/ 2254 w 2874963"/>
              <a:gd name="T45" fmla="*/ 2824 h 2311400"/>
              <a:gd name="T46" fmla="*/ 2564 w 2874963"/>
              <a:gd name="T47" fmla="*/ 2668 h 2311400"/>
              <a:gd name="T48" fmla="*/ 2529 w 2874963"/>
              <a:gd name="T49" fmla="*/ 2288 h 2311400"/>
              <a:gd name="T50" fmla="*/ 2715 w 2874963"/>
              <a:gd name="T51" fmla="*/ 2393 h 2311400"/>
              <a:gd name="T52" fmla="*/ 2876 w 2874963"/>
              <a:gd name="T53" fmla="*/ 2548 h 2311400"/>
              <a:gd name="T54" fmla="*/ 2951 w 2874963"/>
              <a:gd name="T55" fmla="*/ 2971 h 2311400"/>
              <a:gd name="T56" fmla="*/ 2851 w 2874963"/>
              <a:gd name="T57" fmla="*/ 3260 h 2311400"/>
              <a:gd name="T58" fmla="*/ 2722 w 2874963"/>
              <a:gd name="T59" fmla="*/ 2761 h 2311400"/>
              <a:gd name="T60" fmla="*/ 2460 w 2874963"/>
              <a:gd name="T61" fmla="*/ 2695 h 2311400"/>
              <a:gd name="T62" fmla="*/ 2065 w 2874963"/>
              <a:gd name="T63" fmla="*/ 2830 h 2311400"/>
              <a:gd name="T64" fmla="*/ 1593 w 2874963"/>
              <a:gd name="T65" fmla="*/ 2794 h 2311400"/>
              <a:gd name="T66" fmla="*/ 1424 w 2874963"/>
              <a:gd name="T67" fmla="*/ 3260 h 2311400"/>
              <a:gd name="T68" fmla="*/ 1318 w 2874963"/>
              <a:gd name="T69" fmla="*/ 3046 h 2311400"/>
              <a:gd name="T70" fmla="*/ 1392 w 2874963"/>
              <a:gd name="T71" fmla="*/ 2634 h 2311400"/>
              <a:gd name="T72" fmla="*/ 1635 w 2874963"/>
              <a:gd name="T73" fmla="*/ 2334 h 2311400"/>
              <a:gd name="T74" fmla="*/ 2137 w 2874963"/>
              <a:gd name="T75" fmla="*/ 2205 h 2311400"/>
              <a:gd name="T76" fmla="*/ 3400 w 2874963"/>
              <a:gd name="T77" fmla="*/ 1526 h 2311400"/>
              <a:gd name="T78" fmla="*/ 3400 w 2874963"/>
              <a:gd name="T79" fmla="*/ 1740 h 2311400"/>
              <a:gd name="T80" fmla="*/ 4495 w 2874963"/>
              <a:gd name="T81" fmla="*/ 1770 h 2311400"/>
              <a:gd name="T82" fmla="*/ 4553 w 2874963"/>
              <a:gd name="T83" fmla="*/ 1567 h 2311400"/>
              <a:gd name="T84" fmla="*/ 4370 w 2874963"/>
              <a:gd name="T85" fmla="*/ 1512 h 2311400"/>
              <a:gd name="T86" fmla="*/ 4261 w 2874963"/>
              <a:gd name="T87" fmla="*/ 1632 h 2311400"/>
              <a:gd name="T88" fmla="*/ 3567 w 2874963"/>
              <a:gd name="T89" fmla="*/ 1548 h 2311400"/>
              <a:gd name="T90" fmla="*/ 3863 w 2874963"/>
              <a:gd name="T91" fmla="*/ 268 h 2311400"/>
              <a:gd name="T92" fmla="*/ 3765 w 2874963"/>
              <a:gd name="T93" fmla="*/ 382 h 2311400"/>
              <a:gd name="T94" fmla="*/ 3768 w 2874963"/>
              <a:gd name="T95" fmla="*/ 538 h 2311400"/>
              <a:gd name="T96" fmla="*/ 3873 w 2874963"/>
              <a:gd name="T97" fmla="*/ 647 h 2311400"/>
              <a:gd name="T98" fmla="*/ 4030 w 2874963"/>
              <a:gd name="T99" fmla="*/ 658 h 2311400"/>
              <a:gd name="T100" fmla="*/ 4148 w 2874963"/>
              <a:gd name="T101" fmla="*/ 566 h 2311400"/>
              <a:gd name="T102" fmla="*/ 4176 w 2874963"/>
              <a:gd name="T103" fmla="*/ 412 h 2311400"/>
              <a:gd name="T104" fmla="*/ 4094 w 2874963"/>
              <a:gd name="T105" fmla="*/ 284 h 2311400"/>
              <a:gd name="T106" fmla="*/ 3671 w 2874963"/>
              <a:gd name="T107" fmla="*/ 0 h 2311400"/>
              <a:gd name="T108" fmla="*/ 4365 w 2874963"/>
              <a:gd name="T109" fmla="*/ 85 h 2311400"/>
              <a:gd name="T110" fmla="*/ 7741 w 2874963"/>
              <a:gd name="T111" fmla="*/ 1283 h 2311400"/>
              <a:gd name="T112" fmla="*/ 7909 w 2874963"/>
              <a:gd name="T113" fmla="*/ 1478 h 2311400"/>
              <a:gd name="T114" fmla="*/ 11 w 2874963"/>
              <a:gd name="T115" fmla="*/ 1512 h 2311400"/>
              <a:gd name="T116" fmla="*/ 161 w 2874963"/>
              <a:gd name="T117" fmla="*/ 1302 h 2311400"/>
              <a:gd name="T118" fmla="*/ 3562 w 2874963"/>
              <a:gd name="T119" fmla="*/ 109 h 2311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74963" h="2311400">
                <a:moveTo>
                  <a:pt x="1500188" y="1927225"/>
                </a:moveTo>
                <a:lnTo>
                  <a:pt x="2676526" y="1927225"/>
                </a:lnTo>
                <a:lnTo>
                  <a:pt x="2676526" y="1949450"/>
                </a:lnTo>
                <a:lnTo>
                  <a:pt x="1500188" y="1949450"/>
                </a:lnTo>
                <a:lnTo>
                  <a:pt x="1500188" y="1927225"/>
                </a:lnTo>
                <a:close/>
                <a:moveTo>
                  <a:pt x="1500188" y="1706563"/>
                </a:moveTo>
                <a:lnTo>
                  <a:pt x="2676526" y="1706563"/>
                </a:lnTo>
                <a:lnTo>
                  <a:pt x="2676526" y="1728788"/>
                </a:lnTo>
                <a:lnTo>
                  <a:pt x="1500188" y="1728788"/>
                </a:lnTo>
                <a:lnTo>
                  <a:pt x="1500188" y="1706563"/>
                </a:lnTo>
                <a:close/>
                <a:moveTo>
                  <a:pt x="741023" y="1676400"/>
                </a:moveTo>
                <a:lnTo>
                  <a:pt x="803616" y="1676400"/>
                </a:lnTo>
                <a:lnTo>
                  <a:pt x="835026" y="1736633"/>
                </a:lnTo>
                <a:lnTo>
                  <a:pt x="813107" y="1759278"/>
                </a:lnTo>
                <a:lnTo>
                  <a:pt x="833218" y="1897860"/>
                </a:lnTo>
                <a:lnTo>
                  <a:pt x="772432" y="2124075"/>
                </a:lnTo>
                <a:lnTo>
                  <a:pt x="711647" y="1897860"/>
                </a:lnTo>
                <a:lnTo>
                  <a:pt x="731532" y="1759278"/>
                </a:lnTo>
                <a:lnTo>
                  <a:pt x="709613" y="1736633"/>
                </a:lnTo>
                <a:lnTo>
                  <a:pt x="741023" y="1676400"/>
                </a:lnTo>
                <a:close/>
                <a:moveTo>
                  <a:pt x="1033510" y="1660525"/>
                </a:moveTo>
                <a:lnTo>
                  <a:pt x="1069768" y="1677761"/>
                </a:lnTo>
                <a:lnTo>
                  <a:pt x="1107612" y="1695904"/>
                </a:lnTo>
                <a:lnTo>
                  <a:pt x="1126421" y="1705202"/>
                </a:lnTo>
                <a:lnTo>
                  <a:pt x="1145003" y="1714727"/>
                </a:lnTo>
                <a:lnTo>
                  <a:pt x="1163585" y="1724252"/>
                </a:lnTo>
                <a:lnTo>
                  <a:pt x="1181261" y="1734004"/>
                </a:lnTo>
                <a:lnTo>
                  <a:pt x="1198257" y="1743302"/>
                </a:lnTo>
                <a:lnTo>
                  <a:pt x="1214346" y="1752600"/>
                </a:lnTo>
                <a:lnTo>
                  <a:pt x="1229076" y="1761671"/>
                </a:lnTo>
                <a:lnTo>
                  <a:pt x="1242673" y="1770289"/>
                </a:lnTo>
                <a:lnTo>
                  <a:pt x="1248792" y="1774598"/>
                </a:lnTo>
                <a:lnTo>
                  <a:pt x="1254683" y="1778680"/>
                </a:lnTo>
                <a:lnTo>
                  <a:pt x="1259896" y="1782762"/>
                </a:lnTo>
                <a:lnTo>
                  <a:pt x="1264881" y="1786618"/>
                </a:lnTo>
                <a:lnTo>
                  <a:pt x="1269187" y="1790473"/>
                </a:lnTo>
                <a:lnTo>
                  <a:pt x="1273039" y="1794102"/>
                </a:lnTo>
                <a:lnTo>
                  <a:pt x="1276438" y="1797504"/>
                </a:lnTo>
                <a:lnTo>
                  <a:pt x="1278931" y="1800905"/>
                </a:lnTo>
                <a:lnTo>
                  <a:pt x="1281197" y="1803627"/>
                </a:lnTo>
                <a:lnTo>
                  <a:pt x="1283237" y="1807029"/>
                </a:lnTo>
                <a:lnTo>
                  <a:pt x="1287542" y="1814739"/>
                </a:lnTo>
                <a:lnTo>
                  <a:pt x="1291621" y="1823811"/>
                </a:lnTo>
                <a:lnTo>
                  <a:pt x="1296380" y="1834016"/>
                </a:lnTo>
                <a:lnTo>
                  <a:pt x="1300686" y="1845582"/>
                </a:lnTo>
                <a:lnTo>
                  <a:pt x="1305445" y="1858282"/>
                </a:lnTo>
                <a:lnTo>
                  <a:pt x="1310203" y="1871889"/>
                </a:lnTo>
                <a:lnTo>
                  <a:pt x="1314736" y="1886404"/>
                </a:lnTo>
                <a:lnTo>
                  <a:pt x="1319495" y="1901371"/>
                </a:lnTo>
                <a:lnTo>
                  <a:pt x="1324027" y="1917246"/>
                </a:lnTo>
                <a:lnTo>
                  <a:pt x="1333318" y="1950130"/>
                </a:lnTo>
                <a:lnTo>
                  <a:pt x="1342382" y="1984375"/>
                </a:lnTo>
                <a:lnTo>
                  <a:pt x="1350994" y="2018620"/>
                </a:lnTo>
                <a:lnTo>
                  <a:pt x="1359378" y="2052411"/>
                </a:lnTo>
                <a:lnTo>
                  <a:pt x="1366857" y="2084388"/>
                </a:lnTo>
                <a:lnTo>
                  <a:pt x="1373655" y="2114097"/>
                </a:lnTo>
                <a:lnTo>
                  <a:pt x="1379320" y="2140404"/>
                </a:lnTo>
                <a:lnTo>
                  <a:pt x="1387478" y="2179184"/>
                </a:lnTo>
                <a:lnTo>
                  <a:pt x="1390651" y="2193925"/>
                </a:lnTo>
                <a:lnTo>
                  <a:pt x="798513" y="2193925"/>
                </a:lnTo>
                <a:lnTo>
                  <a:pt x="1111918" y="1875064"/>
                </a:lnTo>
                <a:lnTo>
                  <a:pt x="1011755" y="1800905"/>
                </a:lnTo>
                <a:lnTo>
                  <a:pt x="1094922" y="1766661"/>
                </a:lnTo>
                <a:lnTo>
                  <a:pt x="1033510" y="1660525"/>
                </a:lnTo>
                <a:close/>
                <a:moveTo>
                  <a:pt x="511355" y="1660525"/>
                </a:moveTo>
                <a:lnTo>
                  <a:pt x="449944" y="1766661"/>
                </a:lnTo>
                <a:lnTo>
                  <a:pt x="532657" y="1800905"/>
                </a:lnTo>
                <a:lnTo>
                  <a:pt x="432494" y="1875064"/>
                </a:lnTo>
                <a:lnTo>
                  <a:pt x="746126" y="2193925"/>
                </a:lnTo>
                <a:lnTo>
                  <a:pt x="153988" y="2193925"/>
                </a:lnTo>
                <a:lnTo>
                  <a:pt x="157160" y="2179184"/>
                </a:lnTo>
                <a:lnTo>
                  <a:pt x="165318" y="2140404"/>
                </a:lnTo>
                <a:lnTo>
                  <a:pt x="171210" y="2114097"/>
                </a:lnTo>
                <a:lnTo>
                  <a:pt x="177782" y="2084388"/>
                </a:lnTo>
                <a:lnTo>
                  <a:pt x="185260" y="2052411"/>
                </a:lnTo>
                <a:lnTo>
                  <a:pt x="193418" y="2018620"/>
                </a:lnTo>
                <a:lnTo>
                  <a:pt x="202256" y="1984375"/>
                </a:lnTo>
                <a:lnTo>
                  <a:pt x="211321" y="1950130"/>
                </a:lnTo>
                <a:lnTo>
                  <a:pt x="220385" y="1917246"/>
                </a:lnTo>
                <a:lnTo>
                  <a:pt x="224918" y="1901371"/>
                </a:lnTo>
                <a:lnTo>
                  <a:pt x="229676" y="1886404"/>
                </a:lnTo>
                <a:lnTo>
                  <a:pt x="234209" y="1871889"/>
                </a:lnTo>
                <a:lnTo>
                  <a:pt x="238967" y="1858282"/>
                </a:lnTo>
                <a:lnTo>
                  <a:pt x="243726" y="1845582"/>
                </a:lnTo>
                <a:lnTo>
                  <a:pt x="248259" y="1834016"/>
                </a:lnTo>
                <a:lnTo>
                  <a:pt x="252791" y="1823811"/>
                </a:lnTo>
                <a:lnTo>
                  <a:pt x="257096" y="1814739"/>
                </a:lnTo>
                <a:lnTo>
                  <a:pt x="261175" y="1807029"/>
                </a:lnTo>
                <a:lnTo>
                  <a:pt x="263442" y="1803627"/>
                </a:lnTo>
                <a:lnTo>
                  <a:pt x="265481" y="1800905"/>
                </a:lnTo>
                <a:lnTo>
                  <a:pt x="268200" y="1797504"/>
                </a:lnTo>
                <a:lnTo>
                  <a:pt x="271600" y="1794102"/>
                </a:lnTo>
                <a:lnTo>
                  <a:pt x="275452" y="1790473"/>
                </a:lnTo>
                <a:lnTo>
                  <a:pt x="279984" y="1786618"/>
                </a:lnTo>
                <a:lnTo>
                  <a:pt x="284517" y="1782762"/>
                </a:lnTo>
                <a:lnTo>
                  <a:pt x="289955" y="1778680"/>
                </a:lnTo>
                <a:lnTo>
                  <a:pt x="295621" y="1774598"/>
                </a:lnTo>
                <a:lnTo>
                  <a:pt x="301966" y="1770289"/>
                </a:lnTo>
                <a:lnTo>
                  <a:pt x="315336" y="1761671"/>
                </a:lnTo>
                <a:lnTo>
                  <a:pt x="330066" y="1752600"/>
                </a:lnTo>
                <a:lnTo>
                  <a:pt x="346155" y="1743302"/>
                </a:lnTo>
                <a:lnTo>
                  <a:pt x="363378" y="1734004"/>
                </a:lnTo>
                <a:lnTo>
                  <a:pt x="381053" y="1724252"/>
                </a:lnTo>
                <a:lnTo>
                  <a:pt x="399409" y="1714727"/>
                </a:lnTo>
                <a:lnTo>
                  <a:pt x="418218" y="1705202"/>
                </a:lnTo>
                <a:lnTo>
                  <a:pt x="437253" y="1695904"/>
                </a:lnTo>
                <a:lnTo>
                  <a:pt x="475098" y="1677761"/>
                </a:lnTo>
                <a:lnTo>
                  <a:pt x="511355" y="1660525"/>
                </a:lnTo>
                <a:close/>
                <a:moveTo>
                  <a:pt x="929254" y="1614488"/>
                </a:moveTo>
                <a:lnTo>
                  <a:pt x="950557" y="1623559"/>
                </a:lnTo>
                <a:lnTo>
                  <a:pt x="974579" y="1633992"/>
                </a:lnTo>
                <a:lnTo>
                  <a:pt x="1004946" y="1647599"/>
                </a:lnTo>
                <a:lnTo>
                  <a:pt x="1068853" y="1757817"/>
                </a:lnTo>
                <a:lnTo>
                  <a:pt x="975258" y="1796370"/>
                </a:lnTo>
                <a:lnTo>
                  <a:pt x="1084263" y="1877106"/>
                </a:lnTo>
                <a:lnTo>
                  <a:pt x="773113" y="2193926"/>
                </a:lnTo>
                <a:lnTo>
                  <a:pt x="929254" y="1614488"/>
                </a:lnTo>
                <a:close/>
                <a:moveTo>
                  <a:pt x="615947" y="1614488"/>
                </a:moveTo>
                <a:lnTo>
                  <a:pt x="773113" y="2193926"/>
                </a:lnTo>
                <a:lnTo>
                  <a:pt x="460375" y="1877106"/>
                </a:lnTo>
                <a:lnTo>
                  <a:pt x="569936" y="1796370"/>
                </a:lnTo>
                <a:lnTo>
                  <a:pt x="475636" y="1757817"/>
                </a:lnTo>
                <a:lnTo>
                  <a:pt x="539869" y="1647599"/>
                </a:lnTo>
                <a:lnTo>
                  <a:pt x="570619" y="1633992"/>
                </a:lnTo>
                <a:lnTo>
                  <a:pt x="594536" y="1623559"/>
                </a:lnTo>
                <a:lnTo>
                  <a:pt x="615947" y="1614488"/>
                </a:lnTo>
                <a:close/>
                <a:moveTo>
                  <a:pt x="1500188" y="1487488"/>
                </a:moveTo>
                <a:lnTo>
                  <a:pt x="2676526" y="1487488"/>
                </a:lnTo>
                <a:lnTo>
                  <a:pt x="2676526" y="1509713"/>
                </a:lnTo>
                <a:lnTo>
                  <a:pt x="1500188" y="1509713"/>
                </a:lnTo>
                <a:lnTo>
                  <a:pt x="1500188" y="1487488"/>
                </a:lnTo>
                <a:close/>
                <a:moveTo>
                  <a:pt x="1500188" y="1266825"/>
                </a:moveTo>
                <a:lnTo>
                  <a:pt x="2676526" y="1266825"/>
                </a:lnTo>
                <a:lnTo>
                  <a:pt x="2676526" y="1289050"/>
                </a:lnTo>
                <a:lnTo>
                  <a:pt x="1500188" y="1289050"/>
                </a:lnTo>
                <a:lnTo>
                  <a:pt x="1500188" y="1266825"/>
                </a:lnTo>
                <a:close/>
                <a:moveTo>
                  <a:pt x="1500188" y="1047750"/>
                </a:moveTo>
                <a:lnTo>
                  <a:pt x="2676526" y="1047750"/>
                </a:lnTo>
                <a:lnTo>
                  <a:pt x="2676526" y="1068388"/>
                </a:lnTo>
                <a:lnTo>
                  <a:pt x="1500188" y="1068388"/>
                </a:lnTo>
                <a:lnTo>
                  <a:pt x="1500188" y="1047750"/>
                </a:lnTo>
                <a:close/>
                <a:moveTo>
                  <a:pt x="929369" y="969963"/>
                </a:moveTo>
                <a:lnTo>
                  <a:pt x="936399" y="973819"/>
                </a:lnTo>
                <a:lnTo>
                  <a:pt x="942522" y="977674"/>
                </a:lnTo>
                <a:lnTo>
                  <a:pt x="948872" y="981756"/>
                </a:lnTo>
                <a:lnTo>
                  <a:pt x="954315" y="986519"/>
                </a:lnTo>
                <a:lnTo>
                  <a:pt x="959531" y="991281"/>
                </a:lnTo>
                <a:lnTo>
                  <a:pt x="964294" y="995817"/>
                </a:lnTo>
                <a:lnTo>
                  <a:pt x="968829" y="1001033"/>
                </a:lnTo>
                <a:lnTo>
                  <a:pt x="972911" y="1006249"/>
                </a:lnTo>
                <a:lnTo>
                  <a:pt x="976767" y="1011919"/>
                </a:lnTo>
                <a:lnTo>
                  <a:pt x="980395" y="1017588"/>
                </a:lnTo>
                <a:lnTo>
                  <a:pt x="983797" y="1023485"/>
                </a:lnTo>
                <a:lnTo>
                  <a:pt x="986745" y="1029835"/>
                </a:lnTo>
                <a:lnTo>
                  <a:pt x="989467" y="1035958"/>
                </a:lnTo>
                <a:lnTo>
                  <a:pt x="992188" y="1042535"/>
                </a:lnTo>
                <a:lnTo>
                  <a:pt x="994683" y="1049338"/>
                </a:lnTo>
                <a:lnTo>
                  <a:pt x="996724" y="1056368"/>
                </a:lnTo>
                <a:lnTo>
                  <a:pt x="998765" y="1063172"/>
                </a:lnTo>
                <a:lnTo>
                  <a:pt x="1001033" y="1070883"/>
                </a:lnTo>
                <a:lnTo>
                  <a:pt x="1004208" y="1085850"/>
                </a:lnTo>
                <a:lnTo>
                  <a:pt x="1007383" y="1101725"/>
                </a:lnTo>
                <a:lnTo>
                  <a:pt x="1010558" y="1118508"/>
                </a:lnTo>
                <a:lnTo>
                  <a:pt x="1016454" y="1153433"/>
                </a:lnTo>
                <a:lnTo>
                  <a:pt x="1019856" y="1172256"/>
                </a:lnTo>
                <a:lnTo>
                  <a:pt x="1023712" y="1191306"/>
                </a:lnTo>
                <a:lnTo>
                  <a:pt x="1029608" y="1192667"/>
                </a:lnTo>
                <a:lnTo>
                  <a:pt x="1035958" y="1194254"/>
                </a:lnTo>
                <a:lnTo>
                  <a:pt x="1041628" y="1196295"/>
                </a:lnTo>
                <a:lnTo>
                  <a:pt x="1047297" y="1198790"/>
                </a:lnTo>
                <a:lnTo>
                  <a:pt x="1052513" y="1201511"/>
                </a:lnTo>
                <a:lnTo>
                  <a:pt x="1057729" y="1204459"/>
                </a:lnTo>
                <a:lnTo>
                  <a:pt x="1062492" y="1208088"/>
                </a:lnTo>
                <a:lnTo>
                  <a:pt x="1066801" y="1211943"/>
                </a:lnTo>
                <a:lnTo>
                  <a:pt x="1070883" y="1216025"/>
                </a:lnTo>
                <a:lnTo>
                  <a:pt x="1074738" y="1220108"/>
                </a:lnTo>
                <a:lnTo>
                  <a:pt x="1078140" y="1224870"/>
                </a:lnTo>
                <a:lnTo>
                  <a:pt x="1081088" y="1229633"/>
                </a:lnTo>
                <a:lnTo>
                  <a:pt x="1083583" y="1234849"/>
                </a:lnTo>
                <a:lnTo>
                  <a:pt x="1085624" y="1240065"/>
                </a:lnTo>
                <a:lnTo>
                  <a:pt x="1087212" y="1245734"/>
                </a:lnTo>
                <a:lnTo>
                  <a:pt x="1088345" y="1251404"/>
                </a:lnTo>
                <a:lnTo>
                  <a:pt x="1089026" y="1257527"/>
                </a:lnTo>
                <a:lnTo>
                  <a:pt x="1089026" y="1263424"/>
                </a:lnTo>
                <a:lnTo>
                  <a:pt x="1088572" y="1270000"/>
                </a:lnTo>
                <a:lnTo>
                  <a:pt x="1087438" y="1276124"/>
                </a:lnTo>
                <a:lnTo>
                  <a:pt x="1085624" y="1282927"/>
                </a:lnTo>
                <a:lnTo>
                  <a:pt x="1083356" y="1289277"/>
                </a:lnTo>
                <a:lnTo>
                  <a:pt x="1080635" y="1296081"/>
                </a:lnTo>
                <a:lnTo>
                  <a:pt x="1077006" y="1303111"/>
                </a:lnTo>
                <a:lnTo>
                  <a:pt x="1072470" y="1310141"/>
                </a:lnTo>
                <a:lnTo>
                  <a:pt x="1067481" y="1317172"/>
                </a:lnTo>
                <a:lnTo>
                  <a:pt x="1061585" y="1324202"/>
                </a:lnTo>
                <a:lnTo>
                  <a:pt x="1055235" y="1331006"/>
                </a:lnTo>
                <a:lnTo>
                  <a:pt x="1047751" y="1338036"/>
                </a:lnTo>
                <a:lnTo>
                  <a:pt x="1039587" y="1345293"/>
                </a:lnTo>
                <a:lnTo>
                  <a:pt x="1030742" y="1352324"/>
                </a:lnTo>
                <a:lnTo>
                  <a:pt x="1020990" y="1359354"/>
                </a:lnTo>
                <a:lnTo>
                  <a:pt x="1018269" y="1372281"/>
                </a:lnTo>
                <a:lnTo>
                  <a:pt x="1015094" y="1385208"/>
                </a:lnTo>
                <a:lnTo>
                  <a:pt x="1011919" y="1398361"/>
                </a:lnTo>
                <a:lnTo>
                  <a:pt x="1007836" y="1411061"/>
                </a:lnTo>
                <a:lnTo>
                  <a:pt x="1003754" y="1423761"/>
                </a:lnTo>
                <a:lnTo>
                  <a:pt x="999445" y="1436008"/>
                </a:lnTo>
                <a:lnTo>
                  <a:pt x="994456" y="1448254"/>
                </a:lnTo>
                <a:lnTo>
                  <a:pt x="989240" y="1460274"/>
                </a:lnTo>
                <a:lnTo>
                  <a:pt x="983570" y="1472066"/>
                </a:lnTo>
                <a:lnTo>
                  <a:pt x="977901" y="1483633"/>
                </a:lnTo>
                <a:lnTo>
                  <a:pt x="971551" y="1494745"/>
                </a:lnTo>
                <a:lnTo>
                  <a:pt x="964974" y="1505858"/>
                </a:lnTo>
                <a:lnTo>
                  <a:pt x="958170" y="1516516"/>
                </a:lnTo>
                <a:lnTo>
                  <a:pt x="950913" y="1526722"/>
                </a:lnTo>
                <a:lnTo>
                  <a:pt x="943429" y="1536700"/>
                </a:lnTo>
                <a:lnTo>
                  <a:pt x="935492" y="1546225"/>
                </a:lnTo>
                <a:lnTo>
                  <a:pt x="927554" y="1555297"/>
                </a:lnTo>
                <a:lnTo>
                  <a:pt x="919163" y="1564141"/>
                </a:lnTo>
                <a:lnTo>
                  <a:pt x="910772" y="1572533"/>
                </a:lnTo>
                <a:lnTo>
                  <a:pt x="901701" y="1580243"/>
                </a:lnTo>
                <a:lnTo>
                  <a:pt x="892629" y="1587500"/>
                </a:lnTo>
                <a:lnTo>
                  <a:pt x="883331" y="1594531"/>
                </a:lnTo>
                <a:lnTo>
                  <a:pt x="873352" y="1600881"/>
                </a:lnTo>
                <a:lnTo>
                  <a:pt x="863601" y="1606550"/>
                </a:lnTo>
                <a:lnTo>
                  <a:pt x="858385" y="1609272"/>
                </a:lnTo>
                <a:lnTo>
                  <a:pt x="853169" y="1611766"/>
                </a:lnTo>
                <a:lnTo>
                  <a:pt x="847952" y="1614261"/>
                </a:lnTo>
                <a:lnTo>
                  <a:pt x="842736" y="1616302"/>
                </a:lnTo>
                <a:lnTo>
                  <a:pt x="837520" y="1618343"/>
                </a:lnTo>
                <a:lnTo>
                  <a:pt x="832077" y="1620384"/>
                </a:lnTo>
                <a:lnTo>
                  <a:pt x="826635" y="1621972"/>
                </a:lnTo>
                <a:lnTo>
                  <a:pt x="821192" y="1623786"/>
                </a:lnTo>
                <a:lnTo>
                  <a:pt x="815749" y="1625147"/>
                </a:lnTo>
                <a:lnTo>
                  <a:pt x="810079" y="1626508"/>
                </a:lnTo>
                <a:lnTo>
                  <a:pt x="804410" y="1627415"/>
                </a:lnTo>
                <a:lnTo>
                  <a:pt x="798740" y="1628549"/>
                </a:lnTo>
                <a:lnTo>
                  <a:pt x="793070" y="1629229"/>
                </a:lnTo>
                <a:lnTo>
                  <a:pt x="787401" y="1629909"/>
                </a:lnTo>
                <a:lnTo>
                  <a:pt x="781277" y="1630363"/>
                </a:lnTo>
                <a:lnTo>
                  <a:pt x="775381" y="1630363"/>
                </a:lnTo>
                <a:lnTo>
                  <a:pt x="769711" y="1630363"/>
                </a:lnTo>
                <a:lnTo>
                  <a:pt x="763815" y="1629909"/>
                </a:lnTo>
                <a:lnTo>
                  <a:pt x="757918" y="1629229"/>
                </a:lnTo>
                <a:lnTo>
                  <a:pt x="752249" y="1628549"/>
                </a:lnTo>
                <a:lnTo>
                  <a:pt x="746579" y="1627415"/>
                </a:lnTo>
                <a:lnTo>
                  <a:pt x="740910" y="1626508"/>
                </a:lnTo>
                <a:lnTo>
                  <a:pt x="735240" y="1625147"/>
                </a:lnTo>
                <a:lnTo>
                  <a:pt x="729797" y="1623786"/>
                </a:lnTo>
                <a:lnTo>
                  <a:pt x="724354" y="1621972"/>
                </a:lnTo>
                <a:lnTo>
                  <a:pt x="718911" y="1620384"/>
                </a:lnTo>
                <a:lnTo>
                  <a:pt x="713468" y="1618343"/>
                </a:lnTo>
                <a:lnTo>
                  <a:pt x="708252" y="1616302"/>
                </a:lnTo>
                <a:lnTo>
                  <a:pt x="703036" y="1614261"/>
                </a:lnTo>
                <a:lnTo>
                  <a:pt x="697820" y="1611766"/>
                </a:lnTo>
                <a:lnTo>
                  <a:pt x="692604" y="1609272"/>
                </a:lnTo>
                <a:lnTo>
                  <a:pt x="687388" y="1606550"/>
                </a:lnTo>
                <a:lnTo>
                  <a:pt x="677636" y="1600881"/>
                </a:lnTo>
                <a:lnTo>
                  <a:pt x="668111" y="1594531"/>
                </a:lnTo>
                <a:lnTo>
                  <a:pt x="658359" y="1587500"/>
                </a:lnTo>
                <a:lnTo>
                  <a:pt x="649288" y="1580243"/>
                </a:lnTo>
                <a:lnTo>
                  <a:pt x="640217" y="1572533"/>
                </a:lnTo>
                <a:lnTo>
                  <a:pt x="631826" y="1564141"/>
                </a:lnTo>
                <a:lnTo>
                  <a:pt x="623434" y="1555297"/>
                </a:lnTo>
                <a:lnTo>
                  <a:pt x="615497" y="1546225"/>
                </a:lnTo>
                <a:lnTo>
                  <a:pt x="607559" y="1536700"/>
                </a:lnTo>
                <a:lnTo>
                  <a:pt x="600075" y="1526722"/>
                </a:lnTo>
                <a:lnTo>
                  <a:pt x="592818" y="1516516"/>
                </a:lnTo>
                <a:lnTo>
                  <a:pt x="586015" y="1505858"/>
                </a:lnTo>
                <a:lnTo>
                  <a:pt x="579665" y="1494745"/>
                </a:lnTo>
                <a:lnTo>
                  <a:pt x="573315" y="1483633"/>
                </a:lnTo>
                <a:lnTo>
                  <a:pt x="567418" y="1472066"/>
                </a:lnTo>
                <a:lnTo>
                  <a:pt x="561975" y="1460274"/>
                </a:lnTo>
                <a:lnTo>
                  <a:pt x="556533" y="1448254"/>
                </a:lnTo>
                <a:lnTo>
                  <a:pt x="551997" y="1436008"/>
                </a:lnTo>
                <a:lnTo>
                  <a:pt x="547234" y="1423761"/>
                </a:lnTo>
                <a:lnTo>
                  <a:pt x="543152" y="1411061"/>
                </a:lnTo>
                <a:lnTo>
                  <a:pt x="539524" y="1398361"/>
                </a:lnTo>
                <a:lnTo>
                  <a:pt x="535895" y="1385208"/>
                </a:lnTo>
                <a:lnTo>
                  <a:pt x="532947" y="1372281"/>
                </a:lnTo>
                <a:lnTo>
                  <a:pt x="529999" y="1359354"/>
                </a:lnTo>
                <a:lnTo>
                  <a:pt x="520247" y="1352324"/>
                </a:lnTo>
                <a:lnTo>
                  <a:pt x="511402" y="1345293"/>
                </a:lnTo>
                <a:lnTo>
                  <a:pt x="503238" y="1338036"/>
                </a:lnTo>
                <a:lnTo>
                  <a:pt x="495981" y="1331006"/>
                </a:lnTo>
                <a:lnTo>
                  <a:pt x="489404" y="1324202"/>
                </a:lnTo>
                <a:lnTo>
                  <a:pt x="483734" y="1317172"/>
                </a:lnTo>
                <a:lnTo>
                  <a:pt x="478518" y="1310141"/>
                </a:lnTo>
                <a:lnTo>
                  <a:pt x="474209" y="1303111"/>
                </a:lnTo>
                <a:lnTo>
                  <a:pt x="470581" y="1296081"/>
                </a:lnTo>
                <a:lnTo>
                  <a:pt x="467633" y="1289277"/>
                </a:lnTo>
                <a:lnTo>
                  <a:pt x="465365" y="1282927"/>
                </a:lnTo>
                <a:lnTo>
                  <a:pt x="463550" y="1276124"/>
                </a:lnTo>
                <a:lnTo>
                  <a:pt x="462416" y="1270000"/>
                </a:lnTo>
                <a:lnTo>
                  <a:pt x="461963" y="1263424"/>
                </a:lnTo>
                <a:lnTo>
                  <a:pt x="462190" y="1257527"/>
                </a:lnTo>
                <a:lnTo>
                  <a:pt x="462643" y="1251404"/>
                </a:lnTo>
                <a:lnTo>
                  <a:pt x="463777" y="1245734"/>
                </a:lnTo>
                <a:lnTo>
                  <a:pt x="465591" y="1240065"/>
                </a:lnTo>
                <a:lnTo>
                  <a:pt x="467633" y="1234849"/>
                </a:lnTo>
                <a:lnTo>
                  <a:pt x="469900" y="1229633"/>
                </a:lnTo>
                <a:lnTo>
                  <a:pt x="473075" y="1224870"/>
                </a:lnTo>
                <a:lnTo>
                  <a:pt x="476477" y="1220108"/>
                </a:lnTo>
                <a:lnTo>
                  <a:pt x="480106" y="1216025"/>
                </a:lnTo>
                <a:lnTo>
                  <a:pt x="484188" y="1211943"/>
                </a:lnTo>
                <a:lnTo>
                  <a:pt x="488724" y="1208088"/>
                </a:lnTo>
                <a:lnTo>
                  <a:pt x="493486" y="1204459"/>
                </a:lnTo>
                <a:lnTo>
                  <a:pt x="498475" y="1201511"/>
                </a:lnTo>
                <a:lnTo>
                  <a:pt x="503918" y="1198790"/>
                </a:lnTo>
                <a:lnTo>
                  <a:pt x="509361" y="1196295"/>
                </a:lnTo>
                <a:lnTo>
                  <a:pt x="515258" y="1194254"/>
                </a:lnTo>
                <a:lnTo>
                  <a:pt x="521381" y="1192667"/>
                </a:lnTo>
                <a:lnTo>
                  <a:pt x="527504" y="1191306"/>
                </a:lnTo>
                <a:lnTo>
                  <a:pt x="529999" y="1178606"/>
                </a:lnTo>
                <a:lnTo>
                  <a:pt x="532493" y="1166133"/>
                </a:lnTo>
                <a:lnTo>
                  <a:pt x="536575" y="1142093"/>
                </a:lnTo>
                <a:lnTo>
                  <a:pt x="540431" y="1118961"/>
                </a:lnTo>
                <a:lnTo>
                  <a:pt x="544513" y="1097190"/>
                </a:lnTo>
                <a:lnTo>
                  <a:pt x="546781" y="1086531"/>
                </a:lnTo>
                <a:lnTo>
                  <a:pt x="548822" y="1076552"/>
                </a:lnTo>
                <a:lnTo>
                  <a:pt x="551317" y="1066574"/>
                </a:lnTo>
                <a:lnTo>
                  <a:pt x="554038" y="1057275"/>
                </a:lnTo>
                <a:lnTo>
                  <a:pt x="556759" y="1048204"/>
                </a:lnTo>
                <a:lnTo>
                  <a:pt x="560161" y="1039360"/>
                </a:lnTo>
                <a:lnTo>
                  <a:pt x="563790" y="1030742"/>
                </a:lnTo>
                <a:lnTo>
                  <a:pt x="567645" y="1022804"/>
                </a:lnTo>
                <a:lnTo>
                  <a:pt x="575809" y="1025299"/>
                </a:lnTo>
                <a:lnTo>
                  <a:pt x="586695" y="1028701"/>
                </a:lnTo>
                <a:lnTo>
                  <a:pt x="600075" y="1032330"/>
                </a:lnTo>
                <a:lnTo>
                  <a:pt x="607786" y="1034144"/>
                </a:lnTo>
                <a:lnTo>
                  <a:pt x="615950" y="1035958"/>
                </a:lnTo>
                <a:lnTo>
                  <a:pt x="625022" y="1037772"/>
                </a:lnTo>
                <a:lnTo>
                  <a:pt x="634320" y="1039360"/>
                </a:lnTo>
                <a:lnTo>
                  <a:pt x="644072" y="1040947"/>
                </a:lnTo>
                <a:lnTo>
                  <a:pt x="654731" y="1042308"/>
                </a:lnTo>
                <a:lnTo>
                  <a:pt x="665617" y="1043215"/>
                </a:lnTo>
                <a:lnTo>
                  <a:pt x="676956" y="1044122"/>
                </a:lnTo>
                <a:lnTo>
                  <a:pt x="688749" y="1044576"/>
                </a:lnTo>
                <a:lnTo>
                  <a:pt x="700995" y="1044576"/>
                </a:lnTo>
                <a:lnTo>
                  <a:pt x="713468" y="1044576"/>
                </a:lnTo>
                <a:lnTo>
                  <a:pt x="726395" y="1043896"/>
                </a:lnTo>
                <a:lnTo>
                  <a:pt x="739549" y="1042762"/>
                </a:lnTo>
                <a:lnTo>
                  <a:pt x="753156" y="1041174"/>
                </a:lnTo>
                <a:lnTo>
                  <a:pt x="766763" y="1039133"/>
                </a:lnTo>
                <a:lnTo>
                  <a:pt x="780824" y="1036185"/>
                </a:lnTo>
                <a:lnTo>
                  <a:pt x="795111" y="1033010"/>
                </a:lnTo>
                <a:lnTo>
                  <a:pt x="809626" y="1028928"/>
                </a:lnTo>
                <a:lnTo>
                  <a:pt x="816883" y="1026887"/>
                </a:lnTo>
                <a:lnTo>
                  <a:pt x="824140" y="1024619"/>
                </a:lnTo>
                <a:lnTo>
                  <a:pt x="831624" y="1022124"/>
                </a:lnTo>
                <a:lnTo>
                  <a:pt x="838881" y="1019176"/>
                </a:lnTo>
                <a:lnTo>
                  <a:pt x="846365" y="1016228"/>
                </a:lnTo>
                <a:lnTo>
                  <a:pt x="853849" y="1013280"/>
                </a:lnTo>
                <a:lnTo>
                  <a:pt x="861560" y="1009878"/>
                </a:lnTo>
                <a:lnTo>
                  <a:pt x="869044" y="1006249"/>
                </a:lnTo>
                <a:lnTo>
                  <a:pt x="876527" y="1002621"/>
                </a:lnTo>
                <a:lnTo>
                  <a:pt x="884011" y="998538"/>
                </a:lnTo>
                <a:lnTo>
                  <a:pt x="891495" y="994230"/>
                </a:lnTo>
                <a:lnTo>
                  <a:pt x="898979" y="989921"/>
                </a:lnTo>
                <a:lnTo>
                  <a:pt x="906463" y="985158"/>
                </a:lnTo>
                <a:lnTo>
                  <a:pt x="914401" y="980622"/>
                </a:lnTo>
                <a:lnTo>
                  <a:pt x="921885" y="975406"/>
                </a:lnTo>
                <a:lnTo>
                  <a:pt x="929369" y="969963"/>
                </a:lnTo>
                <a:close/>
                <a:moveTo>
                  <a:pt x="774700" y="801688"/>
                </a:moveTo>
                <a:lnTo>
                  <a:pt x="790563" y="802369"/>
                </a:lnTo>
                <a:lnTo>
                  <a:pt x="805746" y="803050"/>
                </a:lnTo>
                <a:lnTo>
                  <a:pt x="820702" y="804638"/>
                </a:lnTo>
                <a:lnTo>
                  <a:pt x="835205" y="806681"/>
                </a:lnTo>
                <a:lnTo>
                  <a:pt x="849255" y="809177"/>
                </a:lnTo>
                <a:lnTo>
                  <a:pt x="863079" y="812353"/>
                </a:lnTo>
                <a:lnTo>
                  <a:pt x="875996" y="815757"/>
                </a:lnTo>
                <a:lnTo>
                  <a:pt x="882567" y="817799"/>
                </a:lnTo>
                <a:lnTo>
                  <a:pt x="888459" y="819842"/>
                </a:lnTo>
                <a:lnTo>
                  <a:pt x="894578" y="822111"/>
                </a:lnTo>
                <a:lnTo>
                  <a:pt x="900243" y="824380"/>
                </a:lnTo>
                <a:lnTo>
                  <a:pt x="906135" y="826649"/>
                </a:lnTo>
                <a:lnTo>
                  <a:pt x="911574" y="829372"/>
                </a:lnTo>
                <a:lnTo>
                  <a:pt x="916559" y="831868"/>
                </a:lnTo>
                <a:lnTo>
                  <a:pt x="921771" y="834818"/>
                </a:lnTo>
                <a:lnTo>
                  <a:pt x="926757" y="837314"/>
                </a:lnTo>
                <a:lnTo>
                  <a:pt x="931516" y="840491"/>
                </a:lnTo>
                <a:lnTo>
                  <a:pt x="935821" y="843214"/>
                </a:lnTo>
                <a:lnTo>
                  <a:pt x="940127" y="846391"/>
                </a:lnTo>
                <a:lnTo>
                  <a:pt x="944206" y="849568"/>
                </a:lnTo>
                <a:lnTo>
                  <a:pt x="948058" y="852518"/>
                </a:lnTo>
                <a:lnTo>
                  <a:pt x="951684" y="855921"/>
                </a:lnTo>
                <a:lnTo>
                  <a:pt x="955083" y="859325"/>
                </a:lnTo>
                <a:lnTo>
                  <a:pt x="958029" y="862956"/>
                </a:lnTo>
                <a:lnTo>
                  <a:pt x="960975" y="866359"/>
                </a:lnTo>
                <a:lnTo>
                  <a:pt x="966867" y="866586"/>
                </a:lnTo>
                <a:lnTo>
                  <a:pt x="972986" y="867494"/>
                </a:lnTo>
                <a:lnTo>
                  <a:pt x="978651" y="868402"/>
                </a:lnTo>
                <a:lnTo>
                  <a:pt x="984090" y="869990"/>
                </a:lnTo>
                <a:lnTo>
                  <a:pt x="989302" y="871579"/>
                </a:lnTo>
                <a:lnTo>
                  <a:pt x="994287" y="873621"/>
                </a:lnTo>
                <a:lnTo>
                  <a:pt x="999273" y="876117"/>
                </a:lnTo>
                <a:lnTo>
                  <a:pt x="1003805" y="878840"/>
                </a:lnTo>
                <a:lnTo>
                  <a:pt x="1008337" y="882017"/>
                </a:lnTo>
                <a:lnTo>
                  <a:pt x="1012416" y="885194"/>
                </a:lnTo>
                <a:lnTo>
                  <a:pt x="1016722" y="888824"/>
                </a:lnTo>
                <a:lnTo>
                  <a:pt x="1020574" y="892909"/>
                </a:lnTo>
                <a:lnTo>
                  <a:pt x="1024200" y="896993"/>
                </a:lnTo>
                <a:lnTo>
                  <a:pt x="1027599" y="901078"/>
                </a:lnTo>
                <a:lnTo>
                  <a:pt x="1030999" y="905843"/>
                </a:lnTo>
                <a:lnTo>
                  <a:pt x="1034171" y="910835"/>
                </a:lnTo>
                <a:lnTo>
                  <a:pt x="1037117" y="915600"/>
                </a:lnTo>
                <a:lnTo>
                  <a:pt x="1040063" y="921046"/>
                </a:lnTo>
                <a:lnTo>
                  <a:pt x="1042556" y="926492"/>
                </a:lnTo>
                <a:lnTo>
                  <a:pt x="1045048" y="931938"/>
                </a:lnTo>
                <a:lnTo>
                  <a:pt x="1047541" y="938065"/>
                </a:lnTo>
                <a:lnTo>
                  <a:pt x="1049807" y="943965"/>
                </a:lnTo>
                <a:lnTo>
                  <a:pt x="1051847" y="949865"/>
                </a:lnTo>
                <a:lnTo>
                  <a:pt x="1053886" y="956218"/>
                </a:lnTo>
                <a:lnTo>
                  <a:pt x="1055699" y="962572"/>
                </a:lnTo>
                <a:lnTo>
                  <a:pt x="1057286" y="969153"/>
                </a:lnTo>
                <a:lnTo>
                  <a:pt x="1060458" y="982314"/>
                </a:lnTo>
                <a:lnTo>
                  <a:pt x="1062724" y="996156"/>
                </a:lnTo>
                <a:lnTo>
                  <a:pt x="1064764" y="1009997"/>
                </a:lnTo>
                <a:lnTo>
                  <a:pt x="1066577" y="1024066"/>
                </a:lnTo>
                <a:lnTo>
                  <a:pt x="1067936" y="1038362"/>
                </a:lnTo>
                <a:lnTo>
                  <a:pt x="1069069" y="1052430"/>
                </a:lnTo>
                <a:lnTo>
                  <a:pt x="1069523" y="1066499"/>
                </a:lnTo>
                <a:lnTo>
                  <a:pt x="1069749" y="1080341"/>
                </a:lnTo>
                <a:lnTo>
                  <a:pt x="1069976" y="1093956"/>
                </a:lnTo>
                <a:lnTo>
                  <a:pt x="1069749" y="1107117"/>
                </a:lnTo>
                <a:lnTo>
                  <a:pt x="1069523" y="1120051"/>
                </a:lnTo>
                <a:lnTo>
                  <a:pt x="1069069" y="1132305"/>
                </a:lnTo>
                <a:lnTo>
                  <a:pt x="1068390" y="1143878"/>
                </a:lnTo>
                <a:lnTo>
                  <a:pt x="1067030" y="1165208"/>
                </a:lnTo>
                <a:lnTo>
                  <a:pt x="1065444" y="1182907"/>
                </a:lnTo>
                <a:lnTo>
                  <a:pt x="1064084" y="1196295"/>
                </a:lnTo>
                <a:lnTo>
                  <a:pt x="1056832" y="1192665"/>
                </a:lnTo>
                <a:lnTo>
                  <a:pt x="1053207" y="1191076"/>
                </a:lnTo>
                <a:lnTo>
                  <a:pt x="1049581" y="1189715"/>
                </a:lnTo>
                <a:lnTo>
                  <a:pt x="1045728" y="1188353"/>
                </a:lnTo>
                <a:lnTo>
                  <a:pt x="1041876" y="1187219"/>
                </a:lnTo>
                <a:lnTo>
                  <a:pt x="1037570" y="1186311"/>
                </a:lnTo>
                <a:lnTo>
                  <a:pt x="1033491" y="1185403"/>
                </a:lnTo>
                <a:lnTo>
                  <a:pt x="1027826" y="1146147"/>
                </a:lnTo>
                <a:lnTo>
                  <a:pt x="1024880" y="1127086"/>
                </a:lnTo>
                <a:lnTo>
                  <a:pt x="1021934" y="1109159"/>
                </a:lnTo>
                <a:lnTo>
                  <a:pt x="1018761" y="1091914"/>
                </a:lnTo>
                <a:lnTo>
                  <a:pt x="1015136" y="1075122"/>
                </a:lnTo>
                <a:lnTo>
                  <a:pt x="1013096" y="1067180"/>
                </a:lnTo>
                <a:lnTo>
                  <a:pt x="1010603" y="1059465"/>
                </a:lnTo>
                <a:lnTo>
                  <a:pt x="1008337" y="1051523"/>
                </a:lnTo>
                <a:lnTo>
                  <a:pt x="1006071" y="1044262"/>
                </a:lnTo>
                <a:lnTo>
                  <a:pt x="1003125" y="1037000"/>
                </a:lnTo>
                <a:lnTo>
                  <a:pt x="1000406" y="1029966"/>
                </a:lnTo>
                <a:lnTo>
                  <a:pt x="997233" y="1023159"/>
                </a:lnTo>
                <a:lnTo>
                  <a:pt x="994061" y="1016578"/>
                </a:lnTo>
                <a:lnTo>
                  <a:pt x="990435" y="1009997"/>
                </a:lnTo>
                <a:lnTo>
                  <a:pt x="986583" y="1003871"/>
                </a:lnTo>
                <a:lnTo>
                  <a:pt x="982504" y="997971"/>
                </a:lnTo>
                <a:lnTo>
                  <a:pt x="977971" y="992298"/>
                </a:lnTo>
                <a:lnTo>
                  <a:pt x="973439" y="986852"/>
                </a:lnTo>
                <a:lnTo>
                  <a:pt x="968454" y="981406"/>
                </a:lnTo>
                <a:lnTo>
                  <a:pt x="963241" y="976414"/>
                </a:lnTo>
                <a:lnTo>
                  <a:pt x="957576" y="971422"/>
                </a:lnTo>
                <a:lnTo>
                  <a:pt x="951458" y="966657"/>
                </a:lnTo>
                <a:lnTo>
                  <a:pt x="945112" y="962345"/>
                </a:lnTo>
                <a:lnTo>
                  <a:pt x="938087" y="958261"/>
                </a:lnTo>
                <a:lnTo>
                  <a:pt x="931063" y="954403"/>
                </a:lnTo>
                <a:lnTo>
                  <a:pt x="923131" y="960076"/>
                </a:lnTo>
                <a:lnTo>
                  <a:pt x="915426" y="965295"/>
                </a:lnTo>
                <a:lnTo>
                  <a:pt x="907268" y="970287"/>
                </a:lnTo>
                <a:lnTo>
                  <a:pt x="899563" y="975052"/>
                </a:lnTo>
                <a:lnTo>
                  <a:pt x="891632" y="979818"/>
                </a:lnTo>
                <a:lnTo>
                  <a:pt x="883701" y="984129"/>
                </a:lnTo>
                <a:lnTo>
                  <a:pt x="875996" y="988213"/>
                </a:lnTo>
                <a:lnTo>
                  <a:pt x="868291" y="992298"/>
                </a:lnTo>
                <a:lnTo>
                  <a:pt x="860359" y="995929"/>
                </a:lnTo>
                <a:lnTo>
                  <a:pt x="852655" y="999559"/>
                </a:lnTo>
                <a:lnTo>
                  <a:pt x="844950" y="1002509"/>
                </a:lnTo>
                <a:lnTo>
                  <a:pt x="837018" y="1005686"/>
                </a:lnTo>
                <a:lnTo>
                  <a:pt x="829314" y="1008636"/>
                </a:lnTo>
                <a:lnTo>
                  <a:pt x="821835" y="1011359"/>
                </a:lnTo>
                <a:lnTo>
                  <a:pt x="814357" y="1013628"/>
                </a:lnTo>
                <a:lnTo>
                  <a:pt x="806879" y="1016124"/>
                </a:lnTo>
                <a:lnTo>
                  <a:pt x="791696" y="1020209"/>
                </a:lnTo>
                <a:lnTo>
                  <a:pt x="776966" y="1023612"/>
                </a:lnTo>
                <a:lnTo>
                  <a:pt x="762690" y="1026335"/>
                </a:lnTo>
                <a:lnTo>
                  <a:pt x="748413" y="1028832"/>
                </a:lnTo>
                <a:lnTo>
                  <a:pt x="734590" y="1030420"/>
                </a:lnTo>
                <a:lnTo>
                  <a:pt x="720993" y="1031328"/>
                </a:lnTo>
                <a:lnTo>
                  <a:pt x="707849" y="1032235"/>
                </a:lnTo>
                <a:lnTo>
                  <a:pt x="694932" y="1032462"/>
                </a:lnTo>
                <a:lnTo>
                  <a:pt x="682469" y="1032235"/>
                </a:lnTo>
                <a:lnTo>
                  <a:pt x="670232" y="1031555"/>
                </a:lnTo>
                <a:lnTo>
                  <a:pt x="658675" y="1030874"/>
                </a:lnTo>
                <a:lnTo>
                  <a:pt x="647570" y="1029739"/>
                </a:lnTo>
                <a:lnTo>
                  <a:pt x="636920" y="1028605"/>
                </a:lnTo>
                <a:lnTo>
                  <a:pt x="626496" y="1027016"/>
                </a:lnTo>
                <a:lnTo>
                  <a:pt x="616978" y="1025201"/>
                </a:lnTo>
                <a:lnTo>
                  <a:pt x="607913" y="1023385"/>
                </a:lnTo>
                <a:lnTo>
                  <a:pt x="599302" y="1021570"/>
                </a:lnTo>
                <a:lnTo>
                  <a:pt x="591597" y="1019755"/>
                </a:lnTo>
                <a:lnTo>
                  <a:pt x="577547" y="1015897"/>
                </a:lnTo>
                <a:lnTo>
                  <a:pt x="566443" y="1012267"/>
                </a:lnTo>
                <a:lnTo>
                  <a:pt x="558059" y="1009317"/>
                </a:lnTo>
                <a:lnTo>
                  <a:pt x="553980" y="1017940"/>
                </a:lnTo>
                <a:lnTo>
                  <a:pt x="550127" y="1026789"/>
                </a:lnTo>
                <a:lnTo>
                  <a:pt x="546728" y="1035866"/>
                </a:lnTo>
                <a:lnTo>
                  <a:pt x="543782" y="1045396"/>
                </a:lnTo>
                <a:lnTo>
                  <a:pt x="541063" y="1055607"/>
                </a:lnTo>
                <a:lnTo>
                  <a:pt x="538343" y="1065591"/>
                </a:lnTo>
                <a:lnTo>
                  <a:pt x="536077" y="1076257"/>
                </a:lnTo>
                <a:lnTo>
                  <a:pt x="533811" y="1087148"/>
                </a:lnTo>
                <a:lnTo>
                  <a:pt x="529505" y="1110067"/>
                </a:lnTo>
                <a:lnTo>
                  <a:pt x="525653" y="1133893"/>
                </a:lnTo>
                <a:lnTo>
                  <a:pt x="521347" y="1159081"/>
                </a:lnTo>
                <a:lnTo>
                  <a:pt x="518628" y="1172242"/>
                </a:lnTo>
                <a:lnTo>
                  <a:pt x="516135" y="1185403"/>
                </a:lnTo>
                <a:lnTo>
                  <a:pt x="512056" y="1186311"/>
                </a:lnTo>
                <a:lnTo>
                  <a:pt x="507751" y="1187219"/>
                </a:lnTo>
                <a:lnTo>
                  <a:pt x="503672" y="1188580"/>
                </a:lnTo>
                <a:lnTo>
                  <a:pt x="499819" y="1189942"/>
                </a:lnTo>
                <a:lnTo>
                  <a:pt x="495967" y="1191530"/>
                </a:lnTo>
                <a:lnTo>
                  <a:pt x="492341" y="1192891"/>
                </a:lnTo>
                <a:lnTo>
                  <a:pt x="488715" y="1195161"/>
                </a:lnTo>
                <a:lnTo>
                  <a:pt x="485089" y="1196976"/>
                </a:lnTo>
                <a:lnTo>
                  <a:pt x="482823" y="1181546"/>
                </a:lnTo>
                <a:lnTo>
                  <a:pt x="481464" y="1172015"/>
                </a:lnTo>
                <a:lnTo>
                  <a:pt x="480331" y="1161123"/>
                </a:lnTo>
                <a:lnTo>
                  <a:pt x="479424" y="1148870"/>
                </a:lnTo>
                <a:lnTo>
                  <a:pt x="478518" y="1135935"/>
                </a:lnTo>
                <a:lnTo>
                  <a:pt x="478064" y="1121867"/>
                </a:lnTo>
                <a:lnTo>
                  <a:pt x="477838" y="1107344"/>
                </a:lnTo>
                <a:lnTo>
                  <a:pt x="478064" y="1092141"/>
                </a:lnTo>
                <a:lnTo>
                  <a:pt x="478744" y="1076030"/>
                </a:lnTo>
                <a:lnTo>
                  <a:pt x="480104" y="1059692"/>
                </a:lnTo>
                <a:lnTo>
                  <a:pt x="481237" y="1051296"/>
                </a:lnTo>
                <a:lnTo>
                  <a:pt x="482144" y="1043127"/>
                </a:lnTo>
                <a:lnTo>
                  <a:pt x="483503" y="1034504"/>
                </a:lnTo>
                <a:lnTo>
                  <a:pt x="484863" y="1025882"/>
                </a:lnTo>
                <a:lnTo>
                  <a:pt x="486676" y="1017259"/>
                </a:lnTo>
                <a:lnTo>
                  <a:pt x="488489" y="1008863"/>
                </a:lnTo>
                <a:lnTo>
                  <a:pt x="490528" y="1000240"/>
                </a:lnTo>
                <a:lnTo>
                  <a:pt x="492794" y="991617"/>
                </a:lnTo>
                <a:lnTo>
                  <a:pt x="495514" y="983221"/>
                </a:lnTo>
                <a:lnTo>
                  <a:pt x="498233" y="974599"/>
                </a:lnTo>
                <a:lnTo>
                  <a:pt x="501406" y="966203"/>
                </a:lnTo>
                <a:lnTo>
                  <a:pt x="504578" y="957580"/>
                </a:lnTo>
                <a:lnTo>
                  <a:pt x="508204" y="949411"/>
                </a:lnTo>
                <a:lnTo>
                  <a:pt x="512056" y="941242"/>
                </a:lnTo>
                <a:lnTo>
                  <a:pt x="516362" y="933073"/>
                </a:lnTo>
                <a:lnTo>
                  <a:pt x="520894" y="924904"/>
                </a:lnTo>
                <a:lnTo>
                  <a:pt x="525653" y="917189"/>
                </a:lnTo>
                <a:lnTo>
                  <a:pt x="530639" y="909474"/>
                </a:lnTo>
                <a:lnTo>
                  <a:pt x="536077" y="901985"/>
                </a:lnTo>
                <a:lnTo>
                  <a:pt x="541969" y="894270"/>
                </a:lnTo>
                <a:lnTo>
                  <a:pt x="548314" y="887009"/>
                </a:lnTo>
                <a:lnTo>
                  <a:pt x="554659" y="880201"/>
                </a:lnTo>
                <a:lnTo>
                  <a:pt x="561458" y="873394"/>
                </a:lnTo>
                <a:lnTo>
                  <a:pt x="568709" y="866813"/>
                </a:lnTo>
                <a:lnTo>
                  <a:pt x="576414" y="860460"/>
                </a:lnTo>
                <a:lnTo>
                  <a:pt x="584572" y="854333"/>
                </a:lnTo>
                <a:lnTo>
                  <a:pt x="592730" y="848433"/>
                </a:lnTo>
                <a:lnTo>
                  <a:pt x="601795" y="842987"/>
                </a:lnTo>
                <a:lnTo>
                  <a:pt x="611313" y="837541"/>
                </a:lnTo>
                <a:lnTo>
                  <a:pt x="620830" y="832549"/>
                </a:lnTo>
                <a:lnTo>
                  <a:pt x="630801" y="828011"/>
                </a:lnTo>
                <a:lnTo>
                  <a:pt x="641452" y="823926"/>
                </a:lnTo>
                <a:lnTo>
                  <a:pt x="652783" y="819615"/>
                </a:lnTo>
                <a:lnTo>
                  <a:pt x="664340" y="815984"/>
                </a:lnTo>
                <a:lnTo>
                  <a:pt x="676350" y="812807"/>
                </a:lnTo>
                <a:lnTo>
                  <a:pt x="689041" y="810084"/>
                </a:lnTo>
                <a:lnTo>
                  <a:pt x="701957" y="807815"/>
                </a:lnTo>
                <a:lnTo>
                  <a:pt x="715328" y="805546"/>
                </a:lnTo>
                <a:lnTo>
                  <a:pt x="729378" y="804184"/>
                </a:lnTo>
                <a:lnTo>
                  <a:pt x="744107" y="802823"/>
                </a:lnTo>
                <a:lnTo>
                  <a:pt x="759064" y="801915"/>
                </a:lnTo>
                <a:lnTo>
                  <a:pt x="774700" y="801688"/>
                </a:lnTo>
                <a:close/>
                <a:moveTo>
                  <a:pt x="44000" y="736683"/>
                </a:moveTo>
                <a:lnTo>
                  <a:pt x="44000" y="2267412"/>
                </a:lnTo>
                <a:lnTo>
                  <a:pt x="2830736" y="2267412"/>
                </a:lnTo>
                <a:lnTo>
                  <a:pt x="2830736" y="736683"/>
                </a:lnTo>
                <a:lnTo>
                  <a:pt x="44000" y="736683"/>
                </a:lnTo>
                <a:close/>
                <a:moveTo>
                  <a:pt x="1266245" y="538738"/>
                </a:moveTo>
                <a:lnTo>
                  <a:pt x="1261935" y="538964"/>
                </a:lnTo>
                <a:lnTo>
                  <a:pt x="1257399" y="539645"/>
                </a:lnTo>
                <a:lnTo>
                  <a:pt x="1253317" y="540778"/>
                </a:lnTo>
                <a:lnTo>
                  <a:pt x="1249234" y="542365"/>
                </a:lnTo>
                <a:lnTo>
                  <a:pt x="1245605" y="544179"/>
                </a:lnTo>
                <a:lnTo>
                  <a:pt x="1241977" y="546220"/>
                </a:lnTo>
                <a:lnTo>
                  <a:pt x="1238348" y="548714"/>
                </a:lnTo>
                <a:lnTo>
                  <a:pt x="1235172" y="551662"/>
                </a:lnTo>
                <a:lnTo>
                  <a:pt x="1232224" y="554836"/>
                </a:lnTo>
                <a:lnTo>
                  <a:pt x="1229956" y="558237"/>
                </a:lnTo>
                <a:lnTo>
                  <a:pt x="1227688" y="561865"/>
                </a:lnTo>
                <a:lnTo>
                  <a:pt x="1225874" y="565720"/>
                </a:lnTo>
                <a:lnTo>
                  <a:pt x="1224286" y="569574"/>
                </a:lnTo>
                <a:lnTo>
                  <a:pt x="1223152" y="573883"/>
                </a:lnTo>
                <a:lnTo>
                  <a:pt x="1222471" y="578191"/>
                </a:lnTo>
                <a:lnTo>
                  <a:pt x="1222471" y="582725"/>
                </a:lnTo>
                <a:lnTo>
                  <a:pt x="1222471" y="604719"/>
                </a:lnTo>
                <a:lnTo>
                  <a:pt x="1222471" y="609254"/>
                </a:lnTo>
                <a:lnTo>
                  <a:pt x="1223152" y="613562"/>
                </a:lnTo>
                <a:lnTo>
                  <a:pt x="1224286" y="617870"/>
                </a:lnTo>
                <a:lnTo>
                  <a:pt x="1225874" y="621725"/>
                </a:lnTo>
                <a:lnTo>
                  <a:pt x="1227688" y="625579"/>
                </a:lnTo>
                <a:lnTo>
                  <a:pt x="1229956" y="629207"/>
                </a:lnTo>
                <a:lnTo>
                  <a:pt x="1232224" y="632608"/>
                </a:lnTo>
                <a:lnTo>
                  <a:pt x="1235172" y="635556"/>
                </a:lnTo>
                <a:lnTo>
                  <a:pt x="1238348" y="638504"/>
                </a:lnTo>
                <a:lnTo>
                  <a:pt x="1241977" y="640998"/>
                </a:lnTo>
                <a:lnTo>
                  <a:pt x="1245605" y="643492"/>
                </a:lnTo>
                <a:lnTo>
                  <a:pt x="1249234" y="645306"/>
                </a:lnTo>
                <a:lnTo>
                  <a:pt x="1253317" y="646893"/>
                </a:lnTo>
                <a:lnTo>
                  <a:pt x="1257399" y="647800"/>
                </a:lnTo>
                <a:lnTo>
                  <a:pt x="1261935" y="648254"/>
                </a:lnTo>
                <a:lnTo>
                  <a:pt x="1266245" y="648707"/>
                </a:lnTo>
                <a:lnTo>
                  <a:pt x="1608265" y="648707"/>
                </a:lnTo>
                <a:lnTo>
                  <a:pt x="1613028" y="648254"/>
                </a:lnTo>
                <a:lnTo>
                  <a:pt x="1617337" y="647800"/>
                </a:lnTo>
                <a:lnTo>
                  <a:pt x="1621419" y="646893"/>
                </a:lnTo>
                <a:lnTo>
                  <a:pt x="1625502" y="645306"/>
                </a:lnTo>
                <a:lnTo>
                  <a:pt x="1629358" y="643492"/>
                </a:lnTo>
                <a:lnTo>
                  <a:pt x="1632986" y="640998"/>
                </a:lnTo>
                <a:lnTo>
                  <a:pt x="1636388" y="638504"/>
                </a:lnTo>
                <a:lnTo>
                  <a:pt x="1639337" y="635556"/>
                </a:lnTo>
                <a:lnTo>
                  <a:pt x="1642285" y="632608"/>
                </a:lnTo>
                <a:lnTo>
                  <a:pt x="1644780" y="629207"/>
                </a:lnTo>
                <a:lnTo>
                  <a:pt x="1647275" y="625579"/>
                </a:lnTo>
                <a:lnTo>
                  <a:pt x="1649089" y="621725"/>
                </a:lnTo>
                <a:lnTo>
                  <a:pt x="1650224" y="617870"/>
                </a:lnTo>
                <a:lnTo>
                  <a:pt x="1651584" y="613562"/>
                </a:lnTo>
                <a:lnTo>
                  <a:pt x="1652038" y="609254"/>
                </a:lnTo>
                <a:lnTo>
                  <a:pt x="1652492" y="604719"/>
                </a:lnTo>
                <a:lnTo>
                  <a:pt x="1652492" y="582725"/>
                </a:lnTo>
                <a:lnTo>
                  <a:pt x="1652038" y="578191"/>
                </a:lnTo>
                <a:lnTo>
                  <a:pt x="1651584" y="573883"/>
                </a:lnTo>
                <a:lnTo>
                  <a:pt x="1650224" y="569574"/>
                </a:lnTo>
                <a:lnTo>
                  <a:pt x="1649089" y="565720"/>
                </a:lnTo>
                <a:lnTo>
                  <a:pt x="1647275" y="561865"/>
                </a:lnTo>
                <a:lnTo>
                  <a:pt x="1644780" y="558237"/>
                </a:lnTo>
                <a:lnTo>
                  <a:pt x="1642285" y="554836"/>
                </a:lnTo>
                <a:lnTo>
                  <a:pt x="1639337" y="551662"/>
                </a:lnTo>
                <a:lnTo>
                  <a:pt x="1636388" y="548714"/>
                </a:lnTo>
                <a:lnTo>
                  <a:pt x="1632986" y="546220"/>
                </a:lnTo>
                <a:lnTo>
                  <a:pt x="1629358" y="544179"/>
                </a:lnTo>
                <a:lnTo>
                  <a:pt x="1625502" y="542365"/>
                </a:lnTo>
                <a:lnTo>
                  <a:pt x="1621419" y="540778"/>
                </a:lnTo>
                <a:lnTo>
                  <a:pt x="1617337" y="539645"/>
                </a:lnTo>
                <a:lnTo>
                  <a:pt x="1613028" y="538964"/>
                </a:lnTo>
                <a:lnTo>
                  <a:pt x="1608265" y="538738"/>
                </a:lnTo>
                <a:lnTo>
                  <a:pt x="1583997" y="538738"/>
                </a:lnTo>
                <a:lnTo>
                  <a:pt x="1583997" y="549848"/>
                </a:lnTo>
                <a:lnTo>
                  <a:pt x="1583997" y="554156"/>
                </a:lnTo>
                <a:lnTo>
                  <a:pt x="1583090" y="558691"/>
                </a:lnTo>
                <a:lnTo>
                  <a:pt x="1582182" y="562772"/>
                </a:lnTo>
                <a:lnTo>
                  <a:pt x="1580595" y="566627"/>
                </a:lnTo>
                <a:lnTo>
                  <a:pt x="1578780" y="570481"/>
                </a:lnTo>
                <a:lnTo>
                  <a:pt x="1576512" y="574109"/>
                </a:lnTo>
                <a:lnTo>
                  <a:pt x="1574017" y="577510"/>
                </a:lnTo>
                <a:lnTo>
                  <a:pt x="1571296" y="580685"/>
                </a:lnTo>
                <a:lnTo>
                  <a:pt x="1568121" y="583632"/>
                </a:lnTo>
                <a:lnTo>
                  <a:pt x="1564492" y="586126"/>
                </a:lnTo>
                <a:lnTo>
                  <a:pt x="1560863" y="588394"/>
                </a:lnTo>
                <a:lnTo>
                  <a:pt x="1557234" y="590208"/>
                </a:lnTo>
                <a:lnTo>
                  <a:pt x="1553152" y="591795"/>
                </a:lnTo>
                <a:lnTo>
                  <a:pt x="1548842" y="592929"/>
                </a:lnTo>
                <a:lnTo>
                  <a:pt x="1544533" y="593382"/>
                </a:lnTo>
                <a:lnTo>
                  <a:pt x="1539997" y="593609"/>
                </a:lnTo>
                <a:lnTo>
                  <a:pt x="1334739" y="593609"/>
                </a:lnTo>
                <a:lnTo>
                  <a:pt x="1330430" y="593382"/>
                </a:lnTo>
                <a:lnTo>
                  <a:pt x="1325894" y="592929"/>
                </a:lnTo>
                <a:lnTo>
                  <a:pt x="1321811" y="591795"/>
                </a:lnTo>
                <a:lnTo>
                  <a:pt x="1317729" y="590208"/>
                </a:lnTo>
                <a:lnTo>
                  <a:pt x="1313647" y="588394"/>
                </a:lnTo>
                <a:lnTo>
                  <a:pt x="1310018" y="586126"/>
                </a:lnTo>
                <a:lnTo>
                  <a:pt x="1306842" y="583632"/>
                </a:lnTo>
                <a:lnTo>
                  <a:pt x="1303667" y="580685"/>
                </a:lnTo>
                <a:lnTo>
                  <a:pt x="1300719" y="577510"/>
                </a:lnTo>
                <a:lnTo>
                  <a:pt x="1298224" y="574109"/>
                </a:lnTo>
                <a:lnTo>
                  <a:pt x="1296183" y="570481"/>
                </a:lnTo>
                <a:lnTo>
                  <a:pt x="1294368" y="566627"/>
                </a:lnTo>
                <a:lnTo>
                  <a:pt x="1292781" y="562772"/>
                </a:lnTo>
                <a:lnTo>
                  <a:pt x="1291647" y="558691"/>
                </a:lnTo>
                <a:lnTo>
                  <a:pt x="1290966" y="554156"/>
                </a:lnTo>
                <a:lnTo>
                  <a:pt x="1290739" y="549848"/>
                </a:lnTo>
                <a:lnTo>
                  <a:pt x="1290739" y="538738"/>
                </a:lnTo>
                <a:lnTo>
                  <a:pt x="1266245" y="538738"/>
                </a:lnTo>
                <a:close/>
                <a:moveTo>
                  <a:pt x="1433626" y="87976"/>
                </a:moveTo>
                <a:lnTo>
                  <a:pt x="1429316" y="88203"/>
                </a:lnTo>
                <a:lnTo>
                  <a:pt x="1425688" y="88656"/>
                </a:lnTo>
                <a:lnTo>
                  <a:pt x="1421832" y="89336"/>
                </a:lnTo>
                <a:lnTo>
                  <a:pt x="1417976" y="90243"/>
                </a:lnTo>
                <a:lnTo>
                  <a:pt x="1414347" y="91150"/>
                </a:lnTo>
                <a:lnTo>
                  <a:pt x="1410718" y="92511"/>
                </a:lnTo>
                <a:lnTo>
                  <a:pt x="1407316" y="93871"/>
                </a:lnTo>
                <a:lnTo>
                  <a:pt x="1403688" y="95458"/>
                </a:lnTo>
                <a:lnTo>
                  <a:pt x="1400286" y="97272"/>
                </a:lnTo>
                <a:lnTo>
                  <a:pt x="1397337" y="99086"/>
                </a:lnTo>
                <a:lnTo>
                  <a:pt x="1394162" y="101127"/>
                </a:lnTo>
                <a:lnTo>
                  <a:pt x="1390987" y="103168"/>
                </a:lnTo>
                <a:lnTo>
                  <a:pt x="1388265" y="105435"/>
                </a:lnTo>
                <a:lnTo>
                  <a:pt x="1385316" y="107929"/>
                </a:lnTo>
                <a:lnTo>
                  <a:pt x="1382822" y="110423"/>
                </a:lnTo>
                <a:lnTo>
                  <a:pt x="1380100" y="113371"/>
                </a:lnTo>
                <a:lnTo>
                  <a:pt x="1377605" y="116092"/>
                </a:lnTo>
                <a:lnTo>
                  <a:pt x="1375110" y="119039"/>
                </a:lnTo>
                <a:lnTo>
                  <a:pt x="1373069" y="122214"/>
                </a:lnTo>
                <a:lnTo>
                  <a:pt x="1371028" y="125161"/>
                </a:lnTo>
                <a:lnTo>
                  <a:pt x="1369213" y="128336"/>
                </a:lnTo>
                <a:lnTo>
                  <a:pt x="1367399" y="131737"/>
                </a:lnTo>
                <a:lnTo>
                  <a:pt x="1365811" y="135138"/>
                </a:lnTo>
                <a:lnTo>
                  <a:pt x="1364677" y="138766"/>
                </a:lnTo>
                <a:lnTo>
                  <a:pt x="1363317" y="142394"/>
                </a:lnTo>
                <a:lnTo>
                  <a:pt x="1362183" y="146022"/>
                </a:lnTo>
                <a:lnTo>
                  <a:pt x="1361502" y="149650"/>
                </a:lnTo>
                <a:lnTo>
                  <a:pt x="1360595" y="153504"/>
                </a:lnTo>
                <a:lnTo>
                  <a:pt x="1360141" y="157359"/>
                </a:lnTo>
                <a:lnTo>
                  <a:pt x="1359914" y="161213"/>
                </a:lnTo>
                <a:lnTo>
                  <a:pt x="1359914" y="165295"/>
                </a:lnTo>
                <a:lnTo>
                  <a:pt x="1359914" y="169376"/>
                </a:lnTo>
                <a:lnTo>
                  <a:pt x="1360141" y="173231"/>
                </a:lnTo>
                <a:lnTo>
                  <a:pt x="1360595" y="177085"/>
                </a:lnTo>
                <a:lnTo>
                  <a:pt x="1361502" y="180940"/>
                </a:lnTo>
                <a:lnTo>
                  <a:pt x="1362183" y="184568"/>
                </a:lnTo>
                <a:lnTo>
                  <a:pt x="1363317" y="188422"/>
                </a:lnTo>
                <a:lnTo>
                  <a:pt x="1364677" y="192050"/>
                </a:lnTo>
                <a:lnTo>
                  <a:pt x="1365811" y="195451"/>
                </a:lnTo>
                <a:lnTo>
                  <a:pt x="1367399" y="198852"/>
                </a:lnTo>
                <a:lnTo>
                  <a:pt x="1369213" y="202253"/>
                </a:lnTo>
                <a:lnTo>
                  <a:pt x="1371028" y="205655"/>
                </a:lnTo>
                <a:lnTo>
                  <a:pt x="1373069" y="208602"/>
                </a:lnTo>
                <a:lnTo>
                  <a:pt x="1375110" y="211777"/>
                </a:lnTo>
                <a:lnTo>
                  <a:pt x="1377605" y="214724"/>
                </a:lnTo>
                <a:lnTo>
                  <a:pt x="1380100" y="217445"/>
                </a:lnTo>
                <a:lnTo>
                  <a:pt x="1382822" y="220166"/>
                </a:lnTo>
                <a:lnTo>
                  <a:pt x="1385316" y="222660"/>
                </a:lnTo>
                <a:lnTo>
                  <a:pt x="1388265" y="225381"/>
                </a:lnTo>
                <a:lnTo>
                  <a:pt x="1390987" y="227422"/>
                </a:lnTo>
                <a:lnTo>
                  <a:pt x="1394162" y="229689"/>
                </a:lnTo>
                <a:lnTo>
                  <a:pt x="1397337" y="231730"/>
                </a:lnTo>
                <a:lnTo>
                  <a:pt x="1400286" y="233544"/>
                </a:lnTo>
                <a:lnTo>
                  <a:pt x="1403688" y="235131"/>
                </a:lnTo>
                <a:lnTo>
                  <a:pt x="1407316" y="236718"/>
                </a:lnTo>
                <a:lnTo>
                  <a:pt x="1410718" y="238305"/>
                </a:lnTo>
                <a:lnTo>
                  <a:pt x="1414347" y="239212"/>
                </a:lnTo>
                <a:lnTo>
                  <a:pt x="1417976" y="240346"/>
                </a:lnTo>
                <a:lnTo>
                  <a:pt x="1421832" y="241253"/>
                </a:lnTo>
                <a:lnTo>
                  <a:pt x="1425688" y="241933"/>
                </a:lnTo>
                <a:lnTo>
                  <a:pt x="1429316" y="242387"/>
                </a:lnTo>
                <a:lnTo>
                  <a:pt x="1433626" y="242613"/>
                </a:lnTo>
                <a:lnTo>
                  <a:pt x="1437481" y="242840"/>
                </a:lnTo>
                <a:lnTo>
                  <a:pt x="1441337" y="242613"/>
                </a:lnTo>
                <a:lnTo>
                  <a:pt x="1445419" y="242387"/>
                </a:lnTo>
                <a:lnTo>
                  <a:pt x="1449275" y="241933"/>
                </a:lnTo>
                <a:lnTo>
                  <a:pt x="1452904" y="241253"/>
                </a:lnTo>
                <a:lnTo>
                  <a:pt x="1456986" y="240346"/>
                </a:lnTo>
                <a:lnTo>
                  <a:pt x="1460615" y="239212"/>
                </a:lnTo>
                <a:lnTo>
                  <a:pt x="1464244" y="238305"/>
                </a:lnTo>
                <a:lnTo>
                  <a:pt x="1467419" y="236718"/>
                </a:lnTo>
                <a:lnTo>
                  <a:pt x="1471048" y="235131"/>
                </a:lnTo>
                <a:lnTo>
                  <a:pt x="1474224" y="233544"/>
                </a:lnTo>
                <a:lnTo>
                  <a:pt x="1477626" y="231730"/>
                </a:lnTo>
                <a:lnTo>
                  <a:pt x="1480801" y="229689"/>
                </a:lnTo>
                <a:lnTo>
                  <a:pt x="1483749" y="227422"/>
                </a:lnTo>
                <a:lnTo>
                  <a:pt x="1486698" y="225381"/>
                </a:lnTo>
                <a:lnTo>
                  <a:pt x="1489646" y="222660"/>
                </a:lnTo>
                <a:lnTo>
                  <a:pt x="1492141" y="220166"/>
                </a:lnTo>
                <a:lnTo>
                  <a:pt x="1494636" y="217445"/>
                </a:lnTo>
                <a:lnTo>
                  <a:pt x="1497131" y="214724"/>
                </a:lnTo>
                <a:lnTo>
                  <a:pt x="1499399" y="211777"/>
                </a:lnTo>
                <a:lnTo>
                  <a:pt x="1501667" y="208602"/>
                </a:lnTo>
                <a:lnTo>
                  <a:pt x="1503482" y="205655"/>
                </a:lnTo>
                <a:lnTo>
                  <a:pt x="1505523" y="202253"/>
                </a:lnTo>
                <a:lnTo>
                  <a:pt x="1507110" y="198852"/>
                </a:lnTo>
                <a:lnTo>
                  <a:pt x="1508698" y="195451"/>
                </a:lnTo>
                <a:lnTo>
                  <a:pt x="1510286" y="192050"/>
                </a:lnTo>
                <a:lnTo>
                  <a:pt x="1511420" y="188422"/>
                </a:lnTo>
                <a:lnTo>
                  <a:pt x="1512327" y="184568"/>
                </a:lnTo>
                <a:lnTo>
                  <a:pt x="1513461" y="180940"/>
                </a:lnTo>
                <a:lnTo>
                  <a:pt x="1513915" y="177085"/>
                </a:lnTo>
                <a:lnTo>
                  <a:pt x="1514368" y="173231"/>
                </a:lnTo>
                <a:lnTo>
                  <a:pt x="1514595" y="169376"/>
                </a:lnTo>
                <a:lnTo>
                  <a:pt x="1515049" y="165295"/>
                </a:lnTo>
                <a:lnTo>
                  <a:pt x="1514595" y="161213"/>
                </a:lnTo>
                <a:lnTo>
                  <a:pt x="1514368" y="157359"/>
                </a:lnTo>
                <a:lnTo>
                  <a:pt x="1513915" y="153504"/>
                </a:lnTo>
                <a:lnTo>
                  <a:pt x="1513461" y="149650"/>
                </a:lnTo>
                <a:lnTo>
                  <a:pt x="1512327" y="146022"/>
                </a:lnTo>
                <a:lnTo>
                  <a:pt x="1511420" y="142394"/>
                </a:lnTo>
                <a:lnTo>
                  <a:pt x="1510286" y="138766"/>
                </a:lnTo>
                <a:lnTo>
                  <a:pt x="1508698" y="135138"/>
                </a:lnTo>
                <a:lnTo>
                  <a:pt x="1507110" y="131737"/>
                </a:lnTo>
                <a:lnTo>
                  <a:pt x="1505523" y="128336"/>
                </a:lnTo>
                <a:lnTo>
                  <a:pt x="1503482" y="125161"/>
                </a:lnTo>
                <a:lnTo>
                  <a:pt x="1501667" y="122214"/>
                </a:lnTo>
                <a:lnTo>
                  <a:pt x="1499399" y="119039"/>
                </a:lnTo>
                <a:lnTo>
                  <a:pt x="1497131" y="116092"/>
                </a:lnTo>
                <a:lnTo>
                  <a:pt x="1494636" y="113371"/>
                </a:lnTo>
                <a:lnTo>
                  <a:pt x="1492141" y="110423"/>
                </a:lnTo>
                <a:lnTo>
                  <a:pt x="1489646" y="107929"/>
                </a:lnTo>
                <a:lnTo>
                  <a:pt x="1486698" y="105435"/>
                </a:lnTo>
                <a:lnTo>
                  <a:pt x="1483749" y="103168"/>
                </a:lnTo>
                <a:lnTo>
                  <a:pt x="1480801" y="101127"/>
                </a:lnTo>
                <a:lnTo>
                  <a:pt x="1477626" y="99086"/>
                </a:lnTo>
                <a:lnTo>
                  <a:pt x="1474224" y="97272"/>
                </a:lnTo>
                <a:lnTo>
                  <a:pt x="1471048" y="95458"/>
                </a:lnTo>
                <a:lnTo>
                  <a:pt x="1467419" y="93871"/>
                </a:lnTo>
                <a:lnTo>
                  <a:pt x="1464244" y="92511"/>
                </a:lnTo>
                <a:lnTo>
                  <a:pt x="1460615" y="91150"/>
                </a:lnTo>
                <a:lnTo>
                  <a:pt x="1456986" y="90243"/>
                </a:lnTo>
                <a:lnTo>
                  <a:pt x="1452904" y="89336"/>
                </a:lnTo>
                <a:lnTo>
                  <a:pt x="1449275" y="88656"/>
                </a:lnTo>
                <a:lnTo>
                  <a:pt x="1445419" y="88203"/>
                </a:lnTo>
                <a:lnTo>
                  <a:pt x="1441337" y="87976"/>
                </a:lnTo>
                <a:lnTo>
                  <a:pt x="1437481" y="87976"/>
                </a:lnTo>
                <a:lnTo>
                  <a:pt x="1433626" y="87976"/>
                </a:lnTo>
                <a:close/>
                <a:moveTo>
                  <a:pt x="1330430" y="0"/>
                </a:moveTo>
                <a:lnTo>
                  <a:pt x="1334739" y="0"/>
                </a:lnTo>
                <a:lnTo>
                  <a:pt x="1539997" y="0"/>
                </a:lnTo>
                <a:lnTo>
                  <a:pt x="1544533" y="0"/>
                </a:lnTo>
                <a:lnTo>
                  <a:pt x="1548842" y="681"/>
                </a:lnTo>
                <a:lnTo>
                  <a:pt x="1553152" y="1814"/>
                </a:lnTo>
                <a:lnTo>
                  <a:pt x="1557234" y="3401"/>
                </a:lnTo>
                <a:lnTo>
                  <a:pt x="1560863" y="5215"/>
                </a:lnTo>
                <a:lnTo>
                  <a:pt x="1564492" y="7483"/>
                </a:lnTo>
                <a:lnTo>
                  <a:pt x="1568121" y="9750"/>
                </a:lnTo>
                <a:lnTo>
                  <a:pt x="1571296" y="12698"/>
                </a:lnTo>
                <a:lnTo>
                  <a:pt x="1574017" y="15872"/>
                </a:lnTo>
                <a:lnTo>
                  <a:pt x="1576512" y="19273"/>
                </a:lnTo>
                <a:lnTo>
                  <a:pt x="1578780" y="22901"/>
                </a:lnTo>
                <a:lnTo>
                  <a:pt x="1580595" y="26756"/>
                </a:lnTo>
                <a:lnTo>
                  <a:pt x="1582182" y="30837"/>
                </a:lnTo>
                <a:lnTo>
                  <a:pt x="1583090" y="34919"/>
                </a:lnTo>
                <a:lnTo>
                  <a:pt x="1583997" y="39453"/>
                </a:lnTo>
                <a:lnTo>
                  <a:pt x="1583997" y="43761"/>
                </a:lnTo>
                <a:lnTo>
                  <a:pt x="1583997" y="450762"/>
                </a:lnTo>
                <a:lnTo>
                  <a:pt x="2742963" y="450762"/>
                </a:lnTo>
                <a:lnTo>
                  <a:pt x="2749768" y="450762"/>
                </a:lnTo>
                <a:lnTo>
                  <a:pt x="2756345" y="451442"/>
                </a:lnTo>
                <a:lnTo>
                  <a:pt x="2762922" y="452349"/>
                </a:lnTo>
                <a:lnTo>
                  <a:pt x="2769499" y="453483"/>
                </a:lnTo>
                <a:lnTo>
                  <a:pt x="2775623" y="455070"/>
                </a:lnTo>
                <a:lnTo>
                  <a:pt x="2782200" y="456884"/>
                </a:lnTo>
                <a:lnTo>
                  <a:pt x="2788097" y="458925"/>
                </a:lnTo>
                <a:lnTo>
                  <a:pt x="2793994" y="461192"/>
                </a:lnTo>
                <a:lnTo>
                  <a:pt x="2799891" y="463686"/>
                </a:lnTo>
                <a:lnTo>
                  <a:pt x="2805788" y="466634"/>
                </a:lnTo>
                <a:lnTo>
                  <a:pt x="2811231" y="470035"/>
                </a:lnTo>
                <a:lnTo>
                  <a:pt x="2816675" y="473436"/>
                </a:lnTo>
                <a:lnTo>
                  <a:pt x="2821664" y="477064"/>
                </a:lnTo>
                <a:lnTo>
                  <a:pt x="2826654" y="480919"/>
                </a:lnTo>
                <a:lnTo>
                  <a:pt x="2831417" y="485000"/>
                </a:lnTo>
                <a:lnTo>
                  <a:pt x="2835953" y="489535"/>
                </a:lnTo>
                <a:lnTo>
                  <a:pt x="2840489" y="494070"/>
                </a:lnTo>
                <a:lnTo>
                  <a:pt x="2844571" y="498831"/>
                </a:lnTo>
                <a:lnTo>
                  <a:pt x="2848427" y="504046"/>
                </a:lnTo>
                <a:lnTo>
                  <a:pt x="2852056" y="509261"/>
                </a:lnTo>
                <a:lnTo>
                  <a:pt x="2855685" y="514249"/>
                </a:lnTo>
                <a:lnTo>
                  <a:pt x="2858860" y="520145"/>
                </a:lnTo>
                <a:lnTo>
                  <a:pt x="2861809" y="525813"/>
                </a:lnTo>
                <a:lnTo>
                  <a:pt x="2864530" y="531482"/>
                </a:lnTo>
                <a:lnTo>
                  <a:pt x="2866798" y="537377"/>
                </a:lnTo>
                <a:lnTo>
                  <a:pt x="2869066" y="543726"/>
                </a:lnTo>
                <a:lnTo>
                  <a:pt x="2870881" y="549848"/>
                </a:lnTo>
                <a:lnTo>
                  <a:pt x="2872015" y="556423"/>
                </a:lnTo>
                <a:lnTo>
                  <a:pt x="2873375" y="562772"/>
                </a:lnTo>
                <a:lnTo>
                  <a:pt x="2874056" y="569348"/>
                </a:lnTo>
                <a:lnTo>
                  <a:pt x="2874736" y="575923"/>
                </a:lnTo>
                <a:lnTo>
                  <a:pt x="2874963" y="582725"/>
                </a:lnTo>
                <a:lnTo>
                  <a:pt x="2874963" y="2311400"/>
                </a:lnTo>
                <a:lnTo>
                  <a:pt x="0" y="2311400"/>
                </a:lnTo>
                <a:lnTo>
                  <a:pt x="0" y="582725"/>
                </a:lnTo>
                <a:lnTo>
                  <a:pt x="227" y="575923"/>
                </a:lnTo>
                <a:lnTo>
                  <a:pt x="680" y="569348"/>
                </a:lnTo>
                <a:lnTo>
                  <a:pt x="1588" y="562772"/>
                </a:lnTo>
                <a:lnTo>
                  <a:pt x="2722" y="556423"/>
                </a:lnTo>
                <a:lnTo>
                  <a:pt x="4082" y="549848"/>
                </a:lnTo>
                <a:lnTo>
                  <a:pt x="5897" y="543726"/>
                </a:lnTo>
                <a:lnTo>
                  <a:pt x="7938" y="537377"/>
                </a:lnTo>
                <a:lnTo>
                  <a:pt x="10206" y="531482"/>
                </a:lnTo>
                <a:lnTo>
                  <a:pt x="13154" y="525813"/>
                </a:lnTo>
                <a:lnTo>
                  <a:pt x="16103" y="520145"/>
                </a:lnTo>
                <a:lnTo>
                  <a:pt x="19051" y="514249"/>
                </a:lnTo>
                <a:lnTo>
                  <a:pt x="22453" y="509261"/>
                </a:lnTo>
                <a:lnTo>
                  <a:pt x="26309" y="504046"/>
                </a:lnTo>
                <a:lnTo>
                  <a:pt x="30165" y="498831"/>
                </a:lnTo>
                <a:lnTo>
                  <a:pt x="34474" y="494070"/>
                </a:lnTo>
                <a:lnTo>
                  <a:pt x="38783" y="489535"/>
                </a:lnTo>
                <a:lnTo>
                  <a:pt x="43319" y="485000"/>
                </a:lnTo>
                <a:lnTo>
                  <a:pt x="48082" y="480919"/>
                </a:lnTo>
                <a:lnTo>
                  <a:pt x="53072" y="477064"/>
                </a:lnTo>
                <a:lnTo>
                  <a:pt x="58288" y="473436"/>
                </a:lnTo>
                <a:lnTo>
                  <a:pt x="63732" y="470035"/>
                </a:lnTo>
                <a:lnTo>
                  <a:pt x="69175" y="466634"/>
                </a:lnTo>
                <a:lnTo>
                  <a:pt x="74845" y="463686"/>
                </a:lnTo>
                <a:lnTo>
                  <a:pt x="80742" y="461192"/>
                </a:lnTo>
                <a:lnTo>
                  <a:pt x="86866" y="458925"/>
                </a:lnTo>
                <a:lnTo>
                  <a:pt x="92763" y="456884"/>
                </a:lnTo>
                <a:lnTo>
                  <a:pt x="99340" y="455070"/>
                </a:lnTo>
                <a:lnTo>
                  <a:pt x="105464" y="453483"/>
                </a:lnTo>
                <a:lnTo>
                  <a:pt x="112041" y="452349"/>
                </a:lnTo>
                <a:lnTo>
                  <a:pt x="118618" y="451442"/>
                </a:lnTo>
                <a:lnTo>
                  <a:pt x="125195" y="450762"/>
                </a:lnTo>
                <a:lnTo>
                  <a:pt x="132000" y="450762"/>
                </a:lnTo>
                <a:lnTo>
                  <a:pt x="1290739" y="450762"/>
                </a:lnTo>
                <a:lnTo>
                  <a:pt x="1290739" y="43761"/>
                </a:lnTo>
                <a:lnTo>
                  <a:pt x="1290966" y="39453"/>
                </a:lnTo>
                <a:lnTo>
                  <a:pt x="1291647" y="34919"/>
                </a:lnTo>
                <a:lnTo>
                  <a:pt x="1292781" y="30837"/>
                </a:lnTo>
                <a:lnTo>
                  <a:pt x="1294368" y="26756"/>
                </a:lnTo>
                <a:lnTo>
                  <a:pt x="1296183" y="22901"/>
                </a:lnTo>
                <a:lnTo>
                  <a:pt x="1298224" y="19273"/>
                </a:lnTo>
                <a:lnTo>
                  <a:pt x="1300719" y="15872"/>
                </a:lnTo>
                <a:lnTo>
                  <a:pt x="1303667" y="12698"/>
                </a:lnTo>
                <a:lnTo>
                  <a:pt x="1306842" y="9750"/>
                </a:lnTo>
                <a:lnTo>
                  <a:pt x="1310018" y="7483"/>
                </a:lnTo>
                <a:lnTo>
                  <a:pt x="1313647" y="5215"/>
                </a:lnTo>
                <a:lnTo>
                  <a:pt x="1317729" y="3401"/>
                </a:lnTo>
                <a:lnTo>
                  <a:pt x="1321811" y="1814"/>
                </a:lnTo>
                <a:lnTo>
                  <a:pt x="1325894" y="681"/>
                </a:lnTo>
                <a:lnTo>
                  <a:pt x="13304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62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163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C1965F-9806-E50F-822A-AF52FEACFD1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4578" name="文本框 3"/>
          <p:cNvSpPr>
            <a:spLocks noChangeArrowheads="1"/>
          </p:cNvSpPr>
          <p:nvPr/>
        </p:nvSpPr>
        <p:spPr bwMode="auto">
          <a:xfrm>
            <a:off x="3946877" y="2979232"/>
            <a:ext cx="44165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감사합니다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79" name="文本框 16"/>
          <p:cNvSpPr>
            <a:spLocks noChangeArrowheads="1"/>
          </p:cNvSpPr>
          <p:nvPr/>
        </p:nvSpPr>
        <p:spPr bwMode="auto">
          <a:xfrm>
            <a:off x="4394200" y="4038600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 FOR WATCHING</a:t>
            </a:r>
          </a:p>
        </p:txBody>
      </p:sp>
      <p:grpSp>
        <p:nvGrpSpPr>
          <p:cNvPr id="24580" name="组合 366"/>
          <p:cNvGrpSpPr>
            <a:grpSpLocks/>
          </p:cNvGrpSpPr>
          <p:nvPr/>
        </p:nvGrpSpPr>
        <p:grpSpPr bwMode="auto">
          <a:xfrm>
            <a:off x="4473575" y="2111375"/>
            <a:ext cx="3287713" cy="892175"/>
            <a:chOff x="0" y="0"/>
            <a:chExt cx="3287696" cy="892943"/>
          </a:xfrm>
        </p:grpSpPr>
        <p:sp>
          <p:nvSpPr>
            <p:cNvPr id="24581" name="Oval 45"/>
            <p:cNvSpPr>
              <a:spLocks noChangeArrowheads="1"/>
            </p:cNvSpPr>
            <p:nvPr/>
          </p:nvSpPr>
          <p:spPr bwMode="auto">
            <a:xfrm>
              <a:off x="0" y="254275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Oval 46"/>
            <p:cNvSpPr>
              <a:spLocks noChangeArrowheads="1"/>
            </p:cNvSpPr>
            <p:nvPr/>
          </p:nvSpPr>
          <p:spPr bwMode="auto">
            <a:xfrm>
              <a:off x="39730" y="254275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Oval 47"/>
            <p:cNvSpPr>
              <a:spLocks noChangeArrowheads="1"/>
            </p:cNvSpPr>
            <p:nvPr/>
          </p:nvSpPr>
          <p:spPr bwMode="auto">
            <a:xfrm>
              <a:off x="79461" y="254275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4" name="Oval 48"/>
            <p:cNvSpPr>
              <a:spLocks noChangeArrowheads="1"/>
            </p:cNvSpPr>
            <p:nvPr/>
          </p:nvSpPr>
          <p:spPr bwMode="auto">
            <a:xfrm>
              <a:off x="120185" y="254275"/>
              <a:ext cx="17879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Oval 49"/>
            <p:cNvSpPr>
              <a:spLocks noChangeArrowheads="1"/>
            </p:cNvSpPr>
            <p:nvPr/>
          </p:nvSpPr>
          <p:spPr bwMode="auto">
            <a:xfrm>
              <a:off x="39730" y="307912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6" name="Oval 51"/>
            <p:cNvSpPr>
              <a:spLocks noChangeArrowheads="1"/>
            </p:cNvSpPr>
            <p:nvPr/>
          </p:nvSpPr>
          <p:spPr bwMode="auto">
            <a:xfrm>
              <a:off x="79461" y="307912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7" name="Oval 64"/>
            <p:cNvSpPr>
              <a:spLocks noChangeArrowheads="1"/>
            </p:cNvSpPr>
            <p:nvPr/>
          </p:nvSpPr>
          <p:spPr bwMode="auto">
            <a:xfrm>
              <a:off x="3219160" y="254275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8" name="Oval 65"/>
            <p:cNvSpPr>
              <a:spLocks noChangeArrowheads="1"/>
            </p:cNvSpPr>
            <p:nvPr/>
          </p:nvSpPr>
          <p:spPr bwMode="auto">
            <a:xfrm>
              <a:off x="3179430" y="254275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89" name="Oval 68"/>
            <p:cNvSpPr>
              <a:spLocks noChangeArrowheads="1"/>
            </p:cNvSpPr>
            <p:nvPr/>
          </p:nvSpPr>
          <p:spPr bwMode="auto">
            <a:xfrm>
              <a:off x="3219160" y="307912"/>
              <a:ext cx="18872" cy="18872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0" name="Freeform 79"/>
            <p:cNvSpPr>
              <a:spLocks noChangeArrowheads="1"/>
            </p:cNvSpPr>
            <p:nvPr/>
          </p:nvSpPr>
          <p:spPr bwMode="auto">
            <a:xfrm>
              <a:off x="2200074" y="96347"/>
              <a:ext cx="554240" cy="225470"/>
            </a:xfrm>
            <a:custGeom>
              <a:avLst/>
              <a:gdLst>
                <a:gd name="T0" fmla="*/ 2147483647 w 558"/>
                <a:gd name="T1" fmla="*/ 2147483647 h 227"/>
                <a:gd name="T2" fmla="*/ 0 w 558"/>
                <a:gd name="T3" fmla="*/ 2147483647 h 227"/>
                <a:gd name="T4" fmla="*/ 2147483647 w 558"/>
                <a:gd name="T5" fmla="*/ 0 h 227"/>
                <a:gd name="T6" fmla="*/ 2147483647 w 558"/>
                <a:gd name="T7" fmla="*/ 2147483647 h 227"/>
                <a:gd name="T8" fmla="*/ 2147483647 w 558"/>
                <a:gd name="T9" fmla="*/ 214748364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  <a:close/>
                </a:path>
              </a:pathLst>
            </a:custGeom>
            <a:solidFill>
              <a:srgbClr val="961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591" name="Freeform 80"/>
            <p:cNvSpPr>
              <a:spLocks noChangeArrowheads="1"/>
            </p:cNvSpPr>
            <p:nvPr/>
          </p:nvSpPr>
          <p:spPr bwMode="auto">
            <a:xfrm>
              <a:off x="2200074" y="96347"/>
              <a:ext cx="554240" cy="225470"/>
            </a:xfrm>
            <a:custGeom>
              <a:avLst/>
              <a:gdLst>
                <a:gd name="T0" fmla="*/ 2147483647 w 558"/>
                <a:gd name="T1" fmla="*/ 2147483647 h 227"/>
                <a:gd name="T2" fmla="*/ 0 w 558"/>
                <a:gd name="T3" fmla="*/ 2147483647 h 227"/>
                <a:gd name="T4" fmla="*/ 2147483647 w 558"/>
                <a:gd name="T5" fmla="*/ 0 h 227"/>
                <a:gd name="T6" fmla="*/ 2147483647 w 558"/>
                <a:gd name="T7" fmla="*/ 2147483647 h 227"/>
                <a:gd name="T8" fmla="*/ 2147483647 w 558"/>
                <a:gd name="T9" fmla="*/ 214748364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592" name="Rectangle 261"/>
            <p:cNvSpPr>
              <a:spLocks noChangeArrowheads="1"/>
            </p:cNvSpPr>
            <p:nvPr/>
          </p:nvSpPr>
          <p:spPr bwMode="auto">
            <a:xfrm>
              <a:off x="18872" y="0"/>
              <a:ext cx="3268824" cy="89294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3" name="Rectangle 262"/>
            <p:cNvSpPr>
              <a:spLocks noChangeArrowheads="1"/>
            </p:cNvSpPr>
            <p:nvPr/>
          </p:nvSpPr>
          <p:spPr bwMode="auto">
            <a:xfrm>
              <a:off x="18872" y="0"/>
              <a:ext cx="3268824" cy="892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4" name="Rectangle 263"/>
            <p:cNvSpPr>
              <a:spLocks noChangeArrowheads="1"/>
            </p:cNvSpPr>
            <p:nvPr/>
          </p:nvSpPr>
          <p:spPr bwMode="auto">
            <a:xfrm>
              <a:off x="56615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5" name="Rectangle 264"/>
            <p:cNvSpPr>
              <a:spLocks noChangeArrowheads="1"/>
            </p:cNvSpPr>
            <p:nvPr/>
          </p:nvSpPr>
          <p:spPr bwMode="auto">
            <a:xfrm>
              <a:off x="178787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6" name="Rectangle 265"/>
            <p:cNvSpPr>
              <a:spLocks noChangeArrowheads="1"/>
            </p:cNvSpPr>
            <p:nvPr/>
          </p:nvSpPr>
          <p:spPr bwMode="auto">
            <a:xfrm>
              <a:off x="300958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7" name="Rectangle 266"/>
            <p:cNvSpPr>
              <a:spLocks noChangeArrowheads="1"/>
            </p:cNvSpPr>
            <p:nvPr/>
          </p:nvSpPr>
          <p:spPr bwMode="auto">
            <a:xfrm>
              <a:off x="413196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8" name="Rectangle 267"/>
            <p:cNvSpPr>
              <a:spLocks noChangeArrowheads="1"/>
            </p:cNvSpPr>
            <p:nvPr/>
          </p:nvSpPr>
          <p:spPr bwMode="auto">
            <a:xfrm>
              <a:off x="535368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599" name="Rectangle 268"/>
            <p:cNvSpPr>
              <a:spLocks noChangeArrowheads="1"/>
            </p:cNvSpPr>
            <p:nvPr/>
          </p:nvSpPr>
          <p:spPr bwMode="auto">
            <a:xfrm>
              <a:off x="657539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0" name="Rectangle 269"/>
            <p:cNvSpPr>
              <a:spLocks noChangeArrowheads="1"/>
            </p:cNvSpPr>
            <p:nvPr/>
          </p:nvSpPr>
          <p:spPr bwMode="auto">
            <a:xfrm>
              <a:off x="779710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1" name="Rectangle 270"/>
            <p:cNvSpPr>
              <a:spLocks noChangeArrowheads="1"/>
            </p:cNvSpPr>
            <p:nvPr/>
          </p:nvSpPr>
          <p:spPr bwMode="auto">
            <a:xfrm>
              <a:off x="891949" y="37745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2" name="Rectangle 271"/>
            <p:cNvSpPr>
              <a:spLocks noChangeArrowheads="1"/>
            </p:cNvSpPr>
            <p:nvPr/>
          </p:nvSpPr>
          <p:spPr bwMode="auto">
            <a:xfrm>
              <a:off x="1014120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3" name="Rectangle 272"/>
            <p:cNvSpPr>
              <a:spLocks noChangeArrowheads="1"/>
            </p:cNvSpPr>
            <p:nvPr/>
          </p:nvSpPr>
          <p:spPr bwMode="auto">
            <a:xfrm>
              <a:off x="1136291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4" name="Rectangle 273"/>
            <p:cNvSpPr>
              <a:spLocks noChangeArrowheads="1"/>
            </p:cNvSpPr>
            <p:nvPr/>
          </p:nvSpPr>
          <p:spPr bwMode="auto">
            <a:xfrm>
              <a:off x="1258462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5" name="Rectangle 274"/>
            <p:cNvSpPr>
              <a:spLocks noChangeArrowheads="1"/>
            </p:cNvSpPr>
            <p:nvPr/>
          </p:nvSpPr>
          <p:spPr bwMode="auto">
            <a:xfrm>
              <a:off x="1371694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6" name="Rectangle 275"/>
            <p:cNvSpPr>
              <a:spLocks noChangeArrowheads="1"/>
            </p:cNvSpPr>
            <p:nvPr/>
          </p:nvSpPr>
          <p:spPr bwMode="auto">
            <a:xfrm>
              <a:off x="1493865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7" name="Rectangle 276"/>
            <p:cNvSpPr>
              <a:spLocks noChangeArrowheads="1"/>
            </p:cNvSpPr>
            <p:nvPr/>
          </p:nvSpPr>
          <p:spPr bwMode="auto">
            <a:xfrm>
              <a:off x="1616036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8" name="Rectangle 277"/>
            <p:cNvSpPr>
              <a:spLocks noChangeArrowheads="1"/>
            </p:cNvSpPr>
            <p:nvPr/>
          </p:nvSpPr>
          <p:spPr bwMode="auto">
            <a:xfrm>
              <a:off x="1737214" y="37745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09" name="Rectangle 278"/>
            <p:cNvSpPr>
              <a:spLocks noChangeArrowheads="1"/>
            </p:cNvSpPr>
            <p:nvPr/>
          </p:nvSpPr>
          <p:spPr bwMode="auto">
            <a:xfrm>
              <a:off x="1859386" y="37745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0" name="Rectangle 279"/>
            <p:cNvSpPr>
              <a:spLocks noChangeArrowheads="1"/>
            </p:cNvSpPr>
            <p:nvPr/>
          </p:nvSpPr>
          <p:spPr bwMode="auto">
            <a:xfrm>
              <a:off x="1972618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1" name="Rectangle 280"/>
            <p:cNvSpPr>
              <a:spLocks noChangeArrowheads="1"/>
            </p:cNvSpPr>
            <p:nvPr/>
          </p:nvSpPr>
          <p:spPr bwMode="auto">
            <a:xfrm>
              <a:off x="2094788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2" name="Rectangle 281"/>
            <p:cNvSpPr>
              <a:spLocks noChangeArrowheads="1"/>
            </p:cNvSpPr>
            <p:nvPr/>
          </p:nvSpPr>
          <p:spPr bwMode="auto">
            <a:xfrm>
              <a:off x="2216959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3" name="Rectangle 282"/>
            <p:cNvSpPr>
              <a:spLocks noChangeArrowheads="1"/>
            </p:cNvSpPr>
            <p:nvPr/>
          </p:nvSpPr>
          <p:spPr bwMode="auto">
            <a:xfrm>
              <a:off x="2339130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4" name="Rectangle 283"/>
            <p:cNvSpPr>
              <a:spLocks noChangeArrowheads="1"/>
            </p:cNvSpPr>
            <p:nvPr/>
          </p:nvSpPr>
          <p:spPr bwMode="auto">
            <a:xfrm>
              <a:off x="2451369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5" name="Rectangle 284"/>
            <p:cNvSpPr>
              <a:spLocks noChangeArrowheads="1"/>
            </p:cNvSpPr>
            <p:nvPr/>
          </p:nvSpPr>
          <p:spPr bwMode="auto">
            <a:xfrm>
              <a:off x="2573540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6" name="Rectangle 285"/>
            <p:cNvSpPr>
              <a:spLocks noChangeArrowheads="1"/>
            </p:cNvSpPr>
            <p:nvPr/>
          </p:nvSpPr>
          <p:spPr bwMode="auto">
            <a:xfrm>
              <a:off x="2695712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7" name="Rectangle 286"/>
            <p:cNvSpPr>
              <a:spLocks noChangeArrowheads="1"/>
            </p:cNvSpPr>
            <p:nvPr/>
          </p:nvSpPr>
          <p:spPr bwMode="auto">
            <a:xfrm>
              <a:off x="2817883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8" name="Rectangle 287"/>
            <p:cNvSpPr>
              <a:spLocks noChangeArrowheads="1"/>
            </p:cNvSpPr>
            <p:nvPr/>
          </p:nvSpPr>
          <p:spPr bwMode="auto">
            <a:xfrm>
              <a:off x="2930121" y="37745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19" name="Rectangle 288"/>
            <p:cNvSpPr>
              <a:spLocks noChangeArrowheads="1"/>
            </p:cNvSpPr>
            <p:nvPr/>
          </p:nvSpPr>
          <p:spPr bwMode="auto">
            <a:xfrm>
              <a:off x="3052293" y="37745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0" name="Rectangle 289"/>
            <p:cNvSpPr>
              <a:spLocks noChangeArrowheads="1"/>
            </p:cNvSpPr>
            <p:nvPr/>
          </p:nvSpPr>
          <p:spPr bwMode="auto">
            <a:xfrm>
              <a:off x="3174464" y="37745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1" name="Rectangle 290"/>
            <p:cNvSpPr>
              <a:spLocks noChangeArrowheads="1"/>
            </p:cNvSpPr>
            <p:nvPr/>
          </p:nvSpPr>
          <p:spPr bwMode="auto">
            <a:xfrm>
              <a:off x="56615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2" name="Rectangle 291"/>
            <p:cNvSpPr>
              <a:spLocks noChangeArrowheads="1"/>
            </p:cNvSpPr>
            <p:nvPr/>
          </p:nvSpPr>
          <p:spPr bwMode="auto">
            <a:xfrm>
              <a:off x="56615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3" name="Rectangle 292"/>
            <p:cNvSpPr>
              <a:spLocks noChangeArrowheads="1"/>
            </p:cNvSpPr>
            <p:nvPr/>
          </p:nvSpPr>
          <p:spPr bwMode="auto">
            <a:xfrm>
              <a:off x="178787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4" name="Rectangle 293"/>
            <p:cNvSpPr>
              <a:spLocks noChangeArrowheads="1"/>
            </p:cNvSpPr>
            <p:nvPr/>
          </p:nvSpPr>
          <p:spPr bwMode="auto">
            <a:xfrm>
              <a:off x="178787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5" name="Rectangle 294"/>
            <p:cNvSpPr>
              <a:spLocks noChangeArrowheads="1"/>
            </p:cNvSpPr>
            <p:nvPr/>
          </p:nvSpPr>
          <p:spPr bwMode="auto">
            <a:xfrm>
              <a:off x="300958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6" name="Rectangle 295"/>
            <p:cNvSpPr>
              <a:spLocks noChangeArrowheads="1"/>
            </p:cNvSpPr>
            <p:nvPr/>
          </p:nvSpPr>
          <p:spPr bwMode="auto">
            <a:xfrm>
              <a:off x="30095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7" name="Rectangle 296"/>
            <p:cNvSpPr>
              <a:spLocks noChangeArrowheads="1"/>
            </p:cNvSpPr>
            <p:nvPr/>
          </p:nvSpPr>
          <p:spPr bwMode="auto">
            <a:xfrm>
              <a:off x="413196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8" name="Rectangle 297"/>
            <p:cNvSpPr>
              <a:spLocks noChangeArrowheads="1"/>
            </p:cNvSpPr>
            <p:nvPr/>
          </p:nvSpPr>
          <p:spPr bwMode="auto">
            <a:xfrm>
              <a:off x="413196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29" name="Rectangle 298"/>
            <p:cNvSpPr>
              <a:spLocks noChangeArrowheads="1"/>
            </p:cNvSpPr>
            <p:nvPr/>
          </p:nvSpPr>
          <p:spPr bwMode="auto">
            <a:xfrm>
              <a:off x="535368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0" name="Rectangle 299"/>
            <p:cNvSpPr>
              <a:spLocks noChangeArrowheads="1"/>
            </p:cNvSpPr>
            <p:nvPr/>
          </p:nvSpPr>
          <p:spPr bwMode="auto">
            <a:xfrm>
              <a:off x="53536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1" name="Rectangle 300"/>
            <p:cNvSpPr>
              <a:spLocks noChangeArrowheads="1"/>
            </p:cNvSpPr>
            <p:nvPr/>
          </p:nvSpPr>
          <p:spPr bwMode="auto">
            <a:xfrm>
              <a:off x="657539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2" name="Rectangle 301"/>
            <p:cNvSpPr>
              <a:spLocks noChangeArrowheads="1"/>
            </p:cNvSpPr>
            <p:nvPr/>
          </p:nvSpPr>
          <p:spPr bwMode="auto">
            <a:xfrm>
              <a:off x="657539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3" name="Rectangle 302"/>
            <p:cNvSpPr>
              <a:spLocks noChangeArrowheads="1"/>
            </p:cNvSpPr>
            <p:nvPr/>
          </p:nvSpPr>
          <p:spPr bwMode="auto">
            <a:xfrm>
              <a:off x="779710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4" name="Rectangle 303"/>
            <p:cNvSpPr>
              <a:spLocks noChangeArrowheads="1"/>
            </p:cNvSpPr>
            <p:nvPr/>
          </p:nvSpPr>
          <p:spPr bwMode="auto">
            <a:xfrm>
              <a:off x="77971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5" name="Rectangle 304"/>
            <p:cNvSpPr>
              <a:spLocks noChangeArrowheads="1"/>
            </p:cNvSpPr>
            <p:nvPr/>
          </p:nvSpPr>
          <p:spPr bwMode="auto">
            <a:xfrm>
              <a:off x="891949" y="789644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6" name="Rectangle 305"/>
            <p:cNvSpPr>
              <a:spLocks noChangeArrowheads="1"/>
            </p:cNvSpPr>
            <p:nvPr/>
          </p:nvSpPr>
          <p:spPr bwMode="auto">
            <a:xfrm>
              <a:off x="891949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7" name="Rectangle 306"/>
            <p:cNvSpPr>
              <a:spLocks noChangeArrowheads="1"/>
            </p:cNvSpPr>
            <p:nvPr/>
          </p:nvSpPr>
          <p:spPr bwMode="auto">
            <a:xfrm>
              <a:off x="1014120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8" name="Rectangle 307"/>
            <p:cNvSpPr>
              <a:spLocks noChangeArrowheads="1"/>
            </p:cNvSpPr>
            <p:nvPr/>
          </p:nvSpPr>
          <p:spPr bwMode="auto">
            <a:xfrm>
              <a:off x="101412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39" name="Rectangle 308"/>
            <p:cNvSpPr>
              <a:spLocks noChangeArrowheads="1"/>
            </p:cNvSpPr>
            <p:nvPr/>
          </p:nvSpPr>
          <p:spPr bwMode="auto">
            <a:xfrm>
              <a:off x="1136291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0" name="Rectangle 309"/>
            <p:cNvSpPr>
              <a:spLocks noChangeArrowheads="1"/>
            </p:cNvSpPr>
            <p:nvPr/>
          </p:nvSpPr>
          <p:spPr bwMode="auto">
            <a:xfrm>
              <a:off x="1136291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1" name="Rectangle 310"/>
            <p:cNvSpPr>
              <a:spLocks noChangeArrowheads="1"/>
            </p:cNvSpPr>
            <p:nvPr/>
          </p:nvSpPr>
          <p:spPr bwMode="auto">
            <a:xfrm>
              <a:off x="1258462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2" name="Rectangle 311"/>
            <p:cNvSpPr>
              <a:spLocks noChangeArrowheads="1"/>
            </p:cNvSpPr>
            <p:nvPr/>
          </p:nvSpPr>
          <p:spPr bwMode="auto">
            <a:xfrm>
              <a:off x="1258462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3" name="Rectangle 312"/>
            <p:cNvSpPr>
              <a:spLocks noChangeArrowheads="1"/>
            </p:cNvSpPr>
            <p:nvPr/>
          </p:nvSpPr>
          <p:spPr bwMode="auto">
            <a:xfrm>
              <a:off x="1371694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4" name="Rectangle 313"/>
            <p:cNvSpPr>
              <a:spLocks noChangeArrowheads="1"/>
            </p:cNvSpPr>
            <p:nvPr/>
          </p:nvSpPr>
          <p:spPr bwMode="auto">
            <a:xfrm>
              <a:off x="1371694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5" name="Rectangle 314"/>
            <p:cNvSpPr>
              <a:spLocks noChangeArrowheads="1"/>
            </p:cNvSpPr>
            <p:nvPr/>
          </p:nvSpPr>
          <p:spPr bwMode="auto">
            <a:xfrm>
              <a:off x="1493865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6" name="Rectangle 315"/>
            <p:cNvSpPr>
              <a:spLocks noChangeArrowheads="1"/>
            </p:cNvSpPr>
            <p:nvPr/>
          </p:nvSpPr>
          <p:spPr bwMode="auto">
            <a:xfrm>
              <a:off x="1493865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7" name="Rectangle 316"/>
            <p:cNvSpPr>
              <a:spLocks noChangeArrowheads="1"/>
            </p:cNvSpPr>
            <p:nvPr/>
          </p:nvSpPr>
          <p:spPr bwMode="auto">
            <a:xfrm>
              <a:off x="1616036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8" name="Rectangle 317"/>
            <p:cNvSpPr>
              <a:spLocks noChangeArrowheads="1"/>
            </p:cNvSpPr>
            <p:nvPr/>
          </p:nvSpPr>
          <p:spPr bwMode="auto">
            <a:xfrm>
              <a:off x="1616036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49" name="Rectangle 318"/>
            <p:cNvSpPr>
              <a:spLocks noChangeArrowheads="1"/>
            </p:cNvSpPr>
            <p:nvPr/>
          </p:nvSpPr>
          <p:spPr bwMode="auto">
            <a:xfrm>
              <a:off x="1737214" y="789644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0" name="Rectangle 319"/>
            <p:cNvSpPr>
              <a:spLocks noChangeArrowheads="1"/>
            </p:cNvSpPr>
            <p:nvPr/>
          </p:nvSpPr>
          <p:spPr bwMode="auto">
            <a:xfrm>
              <a:off x="1737214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1" name="Rectangle 320"/>
            <p:cNvSpPr>
              <a:spLocks noChangeArrowheads="1"/>
            </p:cNvSpPr>
            <p:nvPr/>
          </p:nvSpPr>
          <p:spPr bwMode="auto">
            <a:xfrm>
              <a:off x="1859386" y="789644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2" name="Rectangle 321"/>
            <p:cNvSpPr>
              <a:spLocks noChangeArrowheads="1"/>
            </p:cNvSpPr>
            <p:nvPr/>
          </p:nvSpPr>
          <p:spPr bwMode="auto">
            <a:xfrm>
              <a:off x="1859386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3" name="Rectangle 322"/>
            <p:cNvSpPr>
              <a:spLocks noChangeArrowheads="1"/>
            </p:cNvSpPr>
            <p:nvPr/>
          </p:nvSpPr>
          <p:spPr bwMode="auto">
            <a:xfrm>
              <a:off x="1972618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4" name="Rectangle 323"/>
            <p:cNvSpPr>
              <a:spLocks noChangeArrowheads="1"/>
            </p:cNvSpPr>
            <p:nvPr/>
          </p:nvSpPr>
          <p:spPr bwMode="auto">
            <a:xfrm>
              <a:off x="197261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5" name="Rectangle 324"/>
            <p:cNvSpPr>
              <a:spLocks noChangeArrowheads="1"/>
            </p:cNvSpPr>
            <p:nvPr/>
          </p:nvSpPr>
          <p:spPr bwMode="auto">
            <a:xfrm>
              <a:off x="2094788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6" name="Rectangle 325"/>
            <p:cNvSpPr>
              <a:spLocks noChangeArrowheads="1"/>
            </p:cNvSpPr>
            <p:nvPr/>
          </p:nvSpPr>
          <p:spPr bwMode="auto">
            <a:xfrm>
              <a:off x="209478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7" name="Rectangle 326"/>
            <p:cNvSpPr>
              <a:spLocks noChangeArrowheads="1"/>
            </p:cNvSpPr>
            <p:nvPr/>
          </p:nvSpPr>
          <p:spPr bwMode="auto">
            <a:xfrm>
              <a:off x="2216959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8" name="Rectangle 327"/>
            <p:cNvSpPr>
              <a:spLocks noChangeArrowheads="1"/>
            </p:cNvSpPr>
            <p:nvPr/>
          </p:nvSpPr>
          <p:spPr bwMode="auto">
            <a:xfrm>
              <a:off x="2216959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59" name="Rectangle 328"/>
            <p:cNvSpPr>
              <a:spLocks noChangeArrowheads="1"/>
            </p:cNvSpPr>
            <p:nvPr/>
          </p:nvSpPr>
          <p:spPr bwMode="auto">
            <a:xfrm>
              <a:off x="2339130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0" name="Rectangle 329"/>
            <p:cNvSpPr>
              <a:spLocks noChangeArrowheads="1"/>
            </p:cNvSpPr>
            <p:nvPr/>
          </p:nvSpPr>
          <p:spPr bwMode="auto">
            <a:xfrm>
              <a:off x="233913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1" name="Rectangle 330"/>
            <p:cNvSpPr>
              <a:spLocks noChangeArrowheads="1"/>
            </p:cNvSpPr>
            <p:nvPr/>
          </p:nvSpPr>
          <p:spPr bwMode="auto">
            <a:xfrm>
              <a:off x="2451369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2" name="Rectangle 331"/>
            <p:cNvSpPr>
              <a:spLocks noChangeArrowheads="1"/>
            </p:cNvSpPr>
            <p:nvPr/>
          </p:nvSpPr>
          <p:spPr bwMode="auto">
            <a:xfrm>
              <a:off x="2451369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3" name="Rectangle 332"/>
            <p:cNvSpPr>
              <a:spLocks noChangeArrowheads="1"/>
            </p:cNvSpPr>
            <p:nvPr/>
          </p:nvSpPr>
          <p:spPr bwMode="auto">
            <a:xfrm>
              <a:off x="2573540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4" name="Rectangle 333"/>
            <p:cNvSpPr>
              <a:spLocks noChangeArrowheads="1"/>
            </p:cNvSpPr>
            <p:nvPr/>
          </p:nvSpPr>
          <p:spPr bwMode="auto">
            <a:xfrm>
              <a:off x="257354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5" name="Rectangle 334"/>
            <p:cNvSpPr>
              <a:spLocks noChangeArrowheads="1"/>
            </p:cNvSpPr>
            <p:nvPr/>
          </p:nvSpPr>
          <p:spPr bwMode="auto">
            <a:xfrm>
              <a:off x="2695712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6" name="Rectangle 335"/>
            <p:cNvSpPr>
              <a:spLocks noChangeArrowheads="1"/>
            </p:cNvSpPr>
            <p:nvPr/>
          </p:nvSpPr>
          <p:spPr bwMode="auto">
            <a:xfrm>
              <a:off x="2695712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7" name="Rectangle 336"/>
            <p:cNvSpPr>
              <a:spLocks noChangeArrowheads="1"/>
            </p:cNvSpPr>
            <p:nvPr/>
          </p:nvSpPr>
          <p:spPr bwMode="auto">
            <a:xfrm>
              <a:off x="2817883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8" name="Rectangle 337"/>
            <p:cNvSpPr>
              <a:spLocks noChangeArrowheads="1"/>
            </p:cNvSpPr>
            <p:nvPr/>
          </p:nvSpPr>
          <p:spPr bwMode="auto">
            <a:xfrm>
              <a:off x="2817883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69" name="Rectangle 338"/>
            <p:cNvSpPr>
              <a:spLocks noChangeArrowheads="1"/>
            </p:cNvSpPr>
            <p:nvPr/>
          </p:nvSpPr>
          <p:spPr bwMode="auto">
            <a:xfrm>
              <a:off x="2930121" y="789644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70" name="Rectangle 339"/>
            <p:cNvSpPr>
              <a:spLocks noChangeArrowheads="1"/>
            </p:cNvSpPr>
            <p:nvPr/>
          </p:nvSpPr>
          <p:spPr bwMode="auto">
            <a:xfrm>
              <a:off x="2930121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71" name="Rectangle 340"/>
            <p:cNvSpPr>
              <a:spLocks noChangeArrowheads="1"/>
            </p:cNvSpPr>
            <p:nvPr/>
          </p:nvSpPr>
          <p:spPr bwMode="auto">
            <a:xfrm>
              <a:off x="3052293" y="789644"/>
              <a:ext cx="66548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72" name="Rectangle 341"/>
            <p:cNvSpPr>
              <a:spLocks noChangeArrowheads="1"/>
            </p:cNvSpPr>
            <p:nvPr/>
          </p:nvSpPr>
          <p:spPr bwMode="auto">
            <a:xfrm>
              <a:off x="3052293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73" name="Rectangle 342"/>
            <p:cNvSpPr>
              <a:spLocks noChangeArrowheads="1"/>
            </p:cNvSpPr>
            <p:nvPr/>
          </p:nvSpPr>
          <p:spPr bwMode="auto">
            <a:xfrm>
              <a:off x="3174464" y="789644"/>
              <a:ext cx="65555" cy="65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74" name="Rectangle 343"/>
            <p:cNvSpPr>
              <a:spLocks noChangeArrowheads="1"/>
            </p:cNvSpPr>
            <p:nvPr/>
          </p:nvSpPr>
          <p:spPr bwMode="auto">
            <a:xfrm>
              <a:off x="3174464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75" name="Freeform 344"/>
            <p:cNvSpPr>
              <a:spLocks noChangeArrowheads="1"/>
            </p:cNvSpPr>
            <p:nvPr/>
          </p:nvSpPr>
          <p:spPr bwMode="auto">
            <a:xfrm>
              <a:off x="18872" y="169849"/>
              <a:ext cx="159915" cy="554240"/>
            </a:xfrm>
            <a:custGeom>
              <a:avLst/>
              <a:gdLst>
                <a:gd name="T0" fmla="*/ 2147483647 w 68"/>
                <a:gd name="T1" fmla="*/ 0 h 236"/>
                <a:gd name="T2" fmla="*/ 0 w 68"/>
                <a:gd name="T3" fmla="*/ 0 h 236"/>
                <a:gd name="T4" fmla="*/ 0 w 68"/>
                <a:gd name="T5" fmla="*/ 2147483647 h 236"/>
                <a:gd name="T6" fmla="*/ 2147483647 w 68"/>
                <a:gd name="T7" fmla="*/ 2147483647 h 236"/>
                <a:gd name="T8" fmla="*/ 2147483647 w 68"/>
                <a:gd name="T9" fmla="*/ 2147483647 h 236"/>
                <a:gd name="T10" fmla="*/ 2147483647 w 68"/>
                <a:gd name="T11" fmla="*/ 2147483647 h 236"/>
                <a:gd name="T12" fmla="*/ 2147483647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23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7" y="236"/>
                    <a:pt x="68" y="225"/>
                    <a:pt x="68" y="21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1"/>
                    <a:pt x="5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76" name="Freeform 345"/>
            <p:cNvSpPr>
              <a:spLocks noChangeArrowheads="1"/>
            </p:cNvSpPr>
            <p:nvPr/>
          </p:nvSpPr>
          <p:spPr bwMode="auto">
            <a:xfrm>
              <a:off x="263214" y="169849"/>
              <a:ext cx="318837" cy="554240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77" name="Freeform 346"/>
            <p:cNvSpPr>
              <a:spLocks noChangeArrowheads="1"/>
            </p:cNvSpPr>
            <p:nvPr/>
          </p:nvSpPr>
          <p:spPr bwMode="auto">
            <a:xfrm>
              <a:off x="676411" y="169849"/>
              <a:ext cx="318837" cy="554240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78" name="Freeform 347"/>
            <p:cNvSpPr>
              <a:spLocks noChangeArrowheads="1"/>
            </p:cNvSpPr>
            <p:nvPr/>
          </p:nvSpPr>
          <p:spPr bwMode="auto">
            <a:xfrm>
              <a:off x="1079675" y="169849"/>
              <a:ext cx="319830" cy="554240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79" name="Freeform 348"/>
            <p:cNvSpPr>
              <a:spLocks noChangeArrowheads="1"/>
            </p:cNvSpPr>
            <p:nvPr/>
          </p:nvSpPr>
          <p:spPr bwMode="auto">
            <a:xfrm>
              <a:off x="1493865" y="169849"/>
              <a:ext cx="318837" cy="554240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80" name="Freeform 349"/>
            <p:cNvSpPr>
              <a:spLocks noChangeArrowheads="1"/>
            </p:cNvSpPr>
            <p:nvPr/>
          </p:nvSpPr>
          <p:spPr bwMode="auto">
            <a:xfrm>
              <a:off x="1897129" y="169849"/>
              <a:ext cx="319830" cy="554240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81" name="Freeform 350"/>
            <p:cNvSpPr>
              <a:spLocks noChangeArrowheads="1"/>
            </p:cNvSpPr>
            <p:nvPr/>
          </p:nvSpPr>
          <p:spPr bwMode="auto">
            <a:xfrm>
              <a:off x="2310326" y="169849"/>
              <a:ext cx="319830" cy="554240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82" name="Freeform 351"/>
            <p:cNvSpPr>
              <a:spLocks noChangeArrowheads="1"/>
            </p:cNvSpPr>
            <p:nvPr/>
          </p:nvSpPr>
          <p:spPr bwMode="auto">
            <a:xfrm>
              <a:off x="2714584" y="169849"/>
              <a:ext cx="318837" cy="554240"/>
            </a:xfrm>
            <a:custGeom>
              <a:avLst/>
              <a:gdLst>
                <a:gd name="T0" fmla="*/ 2147483647 w 136"/>
                <a:gd name="T1" fmla="*/ 0 h 236"/>
                <a:gd name="T2" fmla="*/ 2147483647 w 136"/>
                <a:gd name="T3" fmla="*/ 0 h 236"/>
                <a:gd name="T4" fmla="*/ 0 w 136"/>
                <a:gd name="T5" fmla="*/ 2147483647 h 236"/>
                <a:gd name="T6" fmla="*/ 0 w 136"/>
                <a:gd name="T7" fmla="*/ 2147483647 h 236"/>
                <a:gd name="T8" fmla="*/ 2147483647 w 136"/>
                <a:gd name="T9" fmla="*/ 2147483647 h 236"/>
                <a:gd name="T10" fmla="*/ 2147483647 w 136"/>
                <a:gd name="T11" fmla="*/ 2147483647 h 236"/>
                <a:gd name="T12" fmla="*/ 2147483647 w 136"/>
                <a:gd name="T13" fmla="*/ 2147483647 h 236"/>
                <a:gd name="T14" fmla="*/ 2147483647 w 136"/>
                <a:gd name="T15" fmla="*/ 2147483647 h 236"/>
                <a:gd name="T16" fmla="*/ 2147483647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83" name="Freeform 352"/>
            <p:cNvSpPr>
              <a:spLocks noChangeArrowheads="1"/>
            </p:cNvSpPr>
            <p:nvPr/>
          </p:nvSpPr>
          <p:spPr bwMode="auto">
            <a:xfrm>
              <a:off x="3127780" y="169849"/>
              <a:ext cx="159915" cy="554240"/>
            </a:xfrm>
            <a:custGeom>
              <a:avLst/>
              <a:gdLst>
                <a:gd name="T0" fmla="*/ 2147483647 w 68"/>
                <a:gd name="T1" fmla="*/ 0 h 236"/>
                <a:gd name="T2" fmla="*/ 2147483647 w 68"/>
                <a:gd name="T3" fmla="*/ 0 h 236"/>
                <a:gd name="T4" fmla="*/ 0 w 68"/>
                <a:gd name="T5" fmla="*/ 2147483647 h 236"/>
                <a:gd name="T6" fmla="*/ 0 w 68"/>
                <a:gd name="T7" fmla="*/ 2147483647 h 236"/>
                <a:gd name="T8" fmla="*/ 2147483647 w 68"/>
                <a:gd name="T9" fmla="*/ 2147483647 h 236"/>
                <a:gd name="T10" fmla="*/ 2147483647 w 68"/>
                <a:gd name="T11" fmla="*/ 2147483647 h 236"/>
                <a:gd name="T12" fmla="*/ 2147483647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236">
                  <a:moveTo>
                    <a:pt x="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84" name="Freeform 353"/>
            <p:cNvSpPr>
              <a:spLocks noEditPoints="1" noChangeArrowheads="1"/>
            </p:cNvSpPr>
            <p:nvPr/>
          </p:nvSpPr>
          <p:spPr bwMode="auto">
            <a:xfrm>
              <a:off x="18872" y="450941"/>
              <a:ext cx="3268824" cy="442002"/>
            </a:xfrm>
            <a:custGeom>
              <a:avLst/>
              <a:gdLst>
                <a:gd name="T0" fmla="*/ 2147483647 w 1392"/>
                <a:gd name="T1" fmla="*/ 2147483647 h 188"/>
                <a:gd name="T2" fmla="*/ 2147483647 w 1392"/>
                <a:gd name="T3" fmla="*/ 2147483647 h 188"/>
                <a:gd name="T4" fmla="*/ 2147483647 w 1392"/>
                <a:gd name="T5" fmla="*/ 2147483647 h 188"/>
                <a:gd name="T6" fmla="*/ 2147483647 w 1392"/>
                <a:gd name="T7" fmla="*/ 2147483647 h 188"/>
                <a:gd name="T8" fmla="*/ 2147483647 w 1392"/>
                <a:gd name="T9" fmla="*/ 2147483647 h 188"/>
                <a:gd name="T10" fmla="*/ 2147483647 w 1392"/>
                <a:gd name="T11" fmla="*/ 2147483647 h 188"/>
                <a:gd name="T12" fmla="*/ 2147483647 w 1392"/>
                <a:gd name="T13" fmla="*/ 2147483647 h 188"/>
                <a:gd name="T14" fmla="*/ 2147483647 w 1392"/>
                <a:gd name="T15" fmla="*/ 2147483647 h 188"/>
                <a:gd name="T16" fmla="*/ 2147483647 w 1392"/>
                <a:gd name="T17" fmla="*/ 2147483647 h 188"/>
                <a:gd name="T18" fmla="*/ 2147483647 w 1392"/>
                <a:gd name="T19" fmla="*/ 2147483647 h 188"/>
                <a:gd name="T20" fmla="*/ 2147483647 w 1392"/>
                <a:gd name="T21" fmla="*/ 2147483647 h 188"/>
                <a:gd name="T22" fmla="*/ 2147483647 w 1392"/>
                <a:gd name="T23" fmla="*/ 2147483647 h 188"/>
                <a:gd name="T24" fmla="*/ 2147483647 w 1392"/>
                <a:gd name="T25" fmla="*/ 2147483647 h 188"/>
                <a:gd name="T26" fmla="*/ 2147483647 w 1392"/>
                <a:gd name="T27" fmla="*/ 2147483647 h 188"/>
                <a:gd name="T28" fmla="*/ 2147483647 w 1392"/>
                <a:gd name="T29" fmla="*/ 2147483647 h 188"/>
                <a:gd name="T30" fmla="*/ 2147483647 w 1392"/>
                <a:gd name="T31" fmla="*/ 2147483647 h 188"/>
                <a:gd name="T32" fmla="*/ 2147483647 w 1392"/>
                <a:gd name="T33" fmla="*/ 2147483647 h 188"/>
                <a:gd name="T34" fmla="*/ 2147483647 w 1392"/>
                <a:gd name="T35" fmla="*/ 2147483647 h 188"/>
                <a:gd name="T36" fmla="*/ 2147483647 w 1392"/>
                <a:gd name="T37" fmla="*/ 2147483647 h 188"/>
                <a:gd name="T38" fmla="*/ 2147483647 w 1392"/>
                <a:gd name="T39" fmla="*/ 2147483647 h 188"/>
                <a:gd name="T40" fmla="*/ 2147483647 w 1392"/>
                <a:gd name="T41" fmla="*/ 2147483647 h 188"/>
                <a:gd name="T42" fmla="*/ 2147483647 w 1392"/>
                <a:gd name="T43" fmla="*/ 2147483647 h 188"/>
                <a:gd name="T44" fmla="*/ 2147483647 w 1392"/>
                <a:gd name="T45" fmla="*/ 2147483647 h 188"/>
                <a:gd name="T46" fmla="*/ 2147483647 w 1392"/>
                <a:gd name="T47" fmla="*/ 2147483647 h 188"/>
                <a:gd name="T48" fmla="*/ 2147483647 w 1392"/>
                <a:gd name="T49" fmla="*/ 2147483647 h 188"/>
                <a:gd name="T50" fmla="*/ 2147483647 w 1392"/>
                <a:gd name="T51" fmla="*/ 2147483647 h 188"/>
                <a:gd name="T52" fmla="*/ 2147483647 w 1392"/>
                <a:gd name="T53" fmla="*/ 2147483647 h 188"/>
                <a:gd name="T54" fmla="*/ 2147483647 w 1392"/>
                <a:gd name="T55" fmla="*/ 2147483647 h 188"/>
                <a:gd name="T56" fmla="*/ 2147483647 w 1392"/>
                <a:gd name="T57" fmla="*/ 2147483647 h 188"/>
                <a:gd name="T58" fmla="*/ 2147483647 w 1392"/>
                <a:gd name="T59" fmla="*/ 2147483647 h 188"/>
                <a:gd name="T60" fmla="*/ 2147483647 w 1392"/>
                <a:gd name="T61" fmla="*/ 2147483647 h 188"/>
                <a:gd name="T62" fmla="*/ 2147483647 w 1392"/>
                <a:gd name="T63" fmla="*/ 2147483647 h 188"/>
                <a:gd name="T64" fmla="*/ 2147483647 w 1392"/>
                <a:gd name="T65" fmla="*/ 2147483647 h 188"/>
                <a:gd name="T66" fmla="*/ 2147483647 w 1392"/>
                <a:gd name="T67" fmla="*/ 2147483647 h 188"/>
                <a:gd name="T68" fmla="*/ 2147483647 w 1392"/>
                <a:gd name="T69" fmla="*/ 2147483647 h 188"/>
                <a:gd name="T70" fmla="*/ 2147483647 w 1392"/>
                <a:gd name="T71" fmla="*/ 2147483647 h 188"/>
                <a:gd name="T72" fmla="*/ 2147483647 w 1392"/>
                <a:gd name="T73" fmla="*/ 2147483647 h 188"/>
                <a:gd name="T74" fmla="*/ 2147483647 w 1392"/>
                <a:gd name="T75" fmla="*/ 2147483647 h 188"/>
                <a:gd name="T76" fmla="*/ 2147483647 w 1392"/>
                <a:gd name="T77" fmla="*/ 2147483647 h 188"/>
                <a:gd name="T78" fmla="*/ 2147483647 w 1392"/>
                <a:gd name="T79" fmla="*/ 2147483647 h 188"/>
                <a:gd name="T80" fmla="*/ 2147483647 w 1392"/>
                <a:gd name="T81" fmla="*/ 2147483647 h 188"/>
                <a:gd name="T82" fmla="*/ 2147483647 w 1392"/>
                <a:gd name="T83" fmla="*/ 2147483647 h 188"/>
                <a:gd name="T84" fmla="*/ 2147483647 w 1392"/>
                <a:gd name="T85" fmla="*/ 2147483647 h 188"/>
                <a:gd name="T86" fmla="*/ 2147483647 w 1392"/>
                <a:gd name="T87" fmla="*/ 2147483647 h 188"/>
                <a:gd name="T88" fmla="*/ 2147483647 w 1392"/>
                <a:gd name="T89" fmla="*/ 2147483647 h 188"/>
                <a:gd name="T90" fmla="*/ 2147483647 w 1392"/>
                <a:gd name="T91" fmla="*/ 2147483647 h 188"/>
                <a:gd name="T92" fmla="*/ 2147483647 w 1392"/>
                <a:gd name="T93" fmla="*/ 2147483647 h 188"/>
                <a:gd name="T94" fmla="*/ 2147483647 w 1392"/>
                <a:gd name="T95" fmla="*/ 2147483647 h 188"/>
                <a:gd name="T96" fmla="*/ 2147483647 w 1392"/>
                <a:gd name="T97" fmla="*/ 2147483647 h 188"/>
                <a:gd name="T98" fmla="*/ 2147483647 w 1392"/>
                <a:gd name="T99" fmla="*/ 2147483647 h 188"/>
                <a:gd name="T100" fmla="*/ 2147483647 w 1392"/>
                <a:gd name="T101" fmla="*/ 2147483647 h 188"/>
                <a:gd name="T102" fmla="*/ 2147483647 w 1392"/>
                <a:gd name="T103" fmla="*/ 2147483647 h 188"/>
                <a:gd name="T104" fmla="*/ 2147483647 w 1392"/>
                <a:gd name="T105" fmla="*/ 2147483647 h 188"/>
                <a:gd name="T106" fmla="*/ 2147483647 w 1392"/>
                <a:gd name="T107" fmla="*/ 2147483647 h 188"/>
                <a:gd name="T108" fmla="*/ 2147483647 w 1392"/>
                <a:gd name="T109" fmla="*/ 2147483647 h 188"/>
                <a:gd name="T110" fmla="*/ 2147483647 w 1392"/>
                <a:gd name="T111" fmla="*/ 2147483647 h 188"/>
                <a:gd name="T112" fmla="*/ 2147483647 w 1392"/>
                <a:gd name="T113" fmla="*/ 2147483647 h 188"/>
                <a:gd name="T114" fmla="*/ 2147483647 w 1392"/>
                <a:gd name="T115" fmla="*/ 2147483647 h 188"/>
                <a:gd name="T116" fmla="*/ 2147483647 w 1392"/>
                <a:gd name="T117" fmla="*/ 2147483647 h 188"/>
                <a:gd name="T118" fmla="*/ 2147483647 w 1392"/>
                <a:gd name="T119" fmla="*/ 2147483647 h 188"/>
                <a:gd name="T120" fmla="*/ 0 w 1392"/>
                <a:gd name="T121" fmla="*/ 2147483647 h 188"/>
                <a:gd name="T122" fmla="*/ 2147483647 w 1392"/>
                <a:gd name="T123" fmla="*/ 2147483647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92" h="188">
                  <a:moveTo>
                    <a:pt x="16" y="172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" y="172"/>
                    <a:pt x="16" y="172"/>
                    <a:pt x="16" y="172"/>
                  </a:cubicBezTo>
                  <a:moveTo>
                    <a:pt x="68" y="172"/>
                  </a:moveTo>
                  <a:cubicBezTo>
                    <a:pt x="68" y="144"/>
                    <a:pt x="68" y="144"/>
                    <a:pt x="68" y="144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68" y="172"/>
                    <a:pt x="68" y="172"/>
                    <a:pt x="68" y="172"/>
                  </a:cubicBezTo>
                  <a:moveTo>
                    <a:pt x="120" y="172"/>
                  </a:moveTo>
                  <a:cubicBezTo>
                    <a:pt x="120" y="144"/>
                    <a:pt x="120" y="144"/>
                    <a:pt x="120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120" y="172"/>
                    <a:pt x="120" y="172"/>
                    <a:pt x="120" y="172"/>
                  </a:cubicBezTo>
                  <a:moveTo>
                    <a:pt x="168" y="172"/>
                  </a:moveTo>
                  <a:cubicBezTo>
                    <a:pt x="168" y="144"/>
                    <a:pt x="168" y="144"/>
                    <a:pt x="168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68" y="172"/>
                    <a:pt x="168" y="172"/>
                    <a:pt x="168" y="172"/>
                  </a:cubicBezTo>
                  <a:moveTo>
                    <a:pt x="220" y="172"/>
                  </a:moveTo>
                  <a:cubicBezTo>
                    <a:pt x="220" y="144"/>
                    <a:pt x="220" y="144"/>
                    <a:pt x="220" y="144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20" y="172"/>
                    <a:pt x="220" y="172"/>
                    <a:pt x="220" y="172"/>
                  </a:cubicBezTo>
                  <a:moveTo>
                    <a:pt x="272" y="172"/>
                  </a:moveTo>
                  <a:cubicBezTo>
                    <a:pt x="272" y="144"/>
                    <a:pt x="272" y="144"/>
                    <a:pt x="272" y="144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0" y="172"/>
                    <a:pt x="300" y="172"/>
                    <a:pt x="300" y="172"/>
                  </a:cubicBezTo>
                  <a:cubicBezTo>
                    <a:pt x="272" y="172"/>
                    <a:pt x="272" y="172"/>
                    <a:pt x="272" y="172"/>
                  </a:cubicBezTo>
                  <a:moveTo>
                    <a:pt x="324" y="172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24" y="172"/>
                    <a:pt x="324" y="172"/>
                    <a:pt x="324" y="172"/>
                  </a:cubicBezTo>
                  <a:moveTo>
                    <a:pt x="372" y="172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0" y="172"/>
                    <a:pt x="400" y="172"/>
                    <a:pt x="400" y="172"/>
                  </a:cubicBezTo>
                  <a:cubicBezTo>
                    <a:pt x="372" y="172"/>
                    <a:pt x="372" y="172"/>
                    <a:pt x="372" y="172"/>
                  </a:cubicBezTo>
                  <a:moveTo>
                    <a:pt x="424" y="172"/>
                  </a:moveTo>
                  <a:cubicBezTo>
                    <a:pt x="424" y="144"/>
                    <a:pt x="424" y="144"/>
                    <a:pt x="424" y="144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452" y="172"/>
                    <a:pt x="452" y="172"/>
                    <a:pt x="452" y="172"/>
                  </a:cubicBezTo>
                  <a:cubicBezTo>
                    <a:pt x="424" y="172"/>
                    <a:pt x="424" y="172"/>
                    <a:pt x="424" y="172"/>
                  </a:cubicBezTo>
                  <a:moveTo>
                    <a:pt x="476" y="172"/>
                  </a:moveTo>
                  <a:cubicBezTo>
                    <a:pt x="476" y="144"/>
                    <a:pt x="476" y="144"/>
                    <a:pt x="476" y="144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4" y="172"/>
                    <a:pt x="504" y="172"/>
                    <a:pt x="504" y="172"/>
                  </a:cubicBezTo>
                  <a:cubicBezTo>
                    <a:pt x="476" y="172"/>
                    <a:pt x="476" y="172"/>
                    <a:pt x="476" y="172"/>
                  </a:cubicBezTo>
                  <a:moveTo>
                    <a:pt x="528" y="172"/>
                  </a:moveTo>
                  <a:cubicBezTo>
                    <a:pt x="528" y="144"/>
                    <a:pt x="528" y="144"/>
                    <a:pt x="528" y="144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6" y="172"/>
                    <a:pt x="556" y="172"/>
                    <a:pt x="556" y="172"/>
                  </a:cubicBezTo>
                  <a:cubicBezTo>
                    <a:pt x="528" y="172"/>
                    <a:pt x="528" y="172"/>
                    <a:pt x="528" y="172"/>
                  </a:cubicBezTo>
                  <a:moveTo>
                    <a:pt x="576" y="172"/>
                  </a:moveTo>
                  <a:cubicBezTo>
                    <a:pt x="576" y="144"/>
                    <a:pt x="576" y="144"/>
                    <a:pt x="576" y="144"/>
                  </a:cubicBezTo>
                  <a:cubicBezTo>
                    <a:pt x="604" y="144"/>
                    <a:pt x="604" y="144"/>
                    <a:pt x="604" y="144"/>
                  </a:cubicBezTo>
                  <a:cubicBezTo>
                    <a:pt x="604" y="172"/>
                    <a:pt x="604" y="172"/>
                    <a:pt x="604" y="172"/>
                  </a:cubicBezTo>
                  <a:cubicBezTo>
                    <a:pt x="576" y="172"/>
                    <a:pt x="576" y="172"/>
                    <a:pt x="576" y="172"/>
                  </a:cubicBezTo>
                  <a:moveTo>
                    <a:pt x="628" y="172"/>
                  </a:moveTo>
                  <a:cubicBezTo>
                    <a:pt x="628" y="144"/>
                    <a:pt x="628" y="144"/>
                    <a:pt x="628" y="144"/>
                  </a:cubicBezTo>
                  <a:cubicBezTo>
                    <a:pt x="656" y="144"/>
                    <a:pt x="656" y="144"/>
                    <a:pt x="656" y="144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28" y="172"/>
                    <a:pt x="628" y="172"/>
                    <a:pt x="628" y="172"/>
                  </a:cubicBezTo>
                  <a:moveTo>
                    <a:pt x="680" y="172"/>
                  </a:moveTo>
                  <a:cubicBezTo>
                    <a:pt x="680" y="144"/>
                    <a:pt x="680" y="144"/>
                    <a:pt x="680" y="144"/>
                  </a:cubicBezTo>
                  <a:cubicBezTo>
                    <a:pt x="708" y="144"/>
                    <a:pt x="708" y="144"/>
                    <a:pt x="708" y="144"/>
                  </a:cubicBezTo>
                  <a:cubicBezTo>
                    <a:pt x="708" y="172"/>
                    <a:pt x="708" y="172"/>
                    <a:pt x="708" y="172"/>
                  </a:cubicBezTo>
                  <a:cubicBezTo>
                    <a:pt x="680" y="172"/>
                    <a:pt x="680" y="172"/>
                    <a:pt x="680" y="172"/>
                  </a:cubicBezTo>
                  <a:moveTo>
                    <a:pt x="732" y="172"/>
                  </a:moveTo>
                  <a:cubicBezTo>
                    <a:pt x="732" y="144"/>
                    <a:pt x="732" y="144"/>
                    <a:pt x="732" y="144"/>
                  </a:cubicBezTo>
                  <a:cubicBezTo>
                    <a:pt x="760" y="144"/>
                    <a:pt x="760" y="144"/>
                    <a:pt x="760" y="144"/>
                  </a:cubicBezTo>
                  <a:cubicBezTo>
                    <a:pt x="760" y="172"/>
                    <a:pt x="760" y="172"/>
                    <a:pt x="760" y="172"/>
                  </a:cubicBezTo>
                  <a:cubicBezTo>
                    <a:pt x="732" y="172"/>
                    <a:pt x="732" y="172"/>
                    <a:pt x="732" y="172"/>
                  </a:cubicBezTo>
                  <a:moveTo>
                    <a:pt x="784" y="172"/>
                  </a:moveTo>
                  <a:cubicBezTo>
                    <a:pt x="784" y="144"/>
                    <a:pt x="784" y="144"/>
                    <a:pt x="784" y="144"/>
                  </a:cubicBezTo>
                  <a:cubicBezTo>
                    <a:pt x="812" y="144"/>
                    <a:pt x="812" y="144"/>
                    <a:pt x="812" y="144"/>
                  </a:cubicBezTo>
                  <a:cubicBezTo>
                    <a:pt x="812" y="172"/>
                    <a:pt x="812" y="172"/>
                    <a:pt x="812" y="172"/>
                  </a:cubicBezTo>
                  <a:cubicBezTo>
                    <a:pt x="784" y="172"/>
                    <a:pt x="784" y="172"/>
                    <a:pt x="784" y="172"/>
                  </a:cubicBezTo>
                  <a:moveTo>
                    <a:pt x="832" y="172"/>
                  </a:moveTo>
                  <a:cubicBezTo>
                    <a:pt x="832" y="144"/>
                    <a:pt x="832" y="144"/>
                    <a:pt x="832" y="144"/>
                  </a:cubicBezTo>
                  <a:cubicBezTo>
                    <a:pt x="860" y="144"/>
                    <a:pt x="860" y="144"/>
                    <a:pt x="860" y="144"/>
                  </a:cubicBezTo>
                  <a:cubicBezTo>
                    <a:pt x="860" y="172"/>
                    <a:pt x="860" y="172"/>
                    <a:pt x="860" y="172"/>
                  </a:cubicBezTo>
                  <a:cubicBezTo>
                    <a:pt x="832" y="172"/>
                    <a:pt x="832" y="172"/>
                    <a:pt x="832" y="172"/>
                  </a:cubicBezTo>
                  <a:moveTo>
                    <a:pt x="884" y="172"/>
                  </a:moveTo>
                  <a:cubicBezTo>
                    <a:pt x="884" y="144"/>
                    <a:pt x="884" y="144"/>
                    <a:pt x="884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72"/>
                    <a:pt x="912" y="172"/>
                    <a:pt x="912" y="172"/>
                  </a:cubicBezTo>
                  <a:cubicBezTo>
                    <a:pt x="884" y="172"/>
                    <a:pt x="884" y="172"/>
                    <a:pt x="884" y="172"/>
                  </a:cubicBezTo>
                  <a:moveTo>
                    <a:pt x="936" y="172"/>
                  </a:moveTo>
                  <a:cubicBezTo>
                    <a:pt x="936" y="144"/>
                    <a:pt x="936" y="144"/>
                    <a:pt x="936" y="144"/>
                  </a:cubicBezTo>
                  <a:cubicBezTo>
                    <a:pt x="964" y="144"/>
                    <a:pt x="964" y="144"/>
                    <a:pt x="964" y="144"/>
                  </a:cubicBezTo>
                  <a:cubicBezTo>
                    <a:pt x="964" y="172"/>
                    <a:pt x="964" y="172"/>
                    <a:pt x="964" y="172"/>
                  </a:cubicBezTo>
                  <a:cubicBezTo>
                    <a:pt x="936" y="172"/>
                    <a:pt x="936" y="172"/>
                    <a:pt x="936" y="172"/>
                  </a:cubicBezTo>
                  <a:moveTo>
                    <a:pt x="988" y="172"/>
                  </a:moveTo>
                  <a:cubicBezTo>
                    <a:pt x="988" y="144"/>
                    <a:pt x="988" y="144"/>
                    <a:pt x="988" y="144"/>
                  </a:cubicBezTo>
                  <a:cubicBezTo>
                    <a:pt x="1016" y="144"/>
                    <a:pt x="1016" y="144"/>
                    <a:pt x="1016" y="144"/>
                  </a:cubicBezTo>
                  <a:cubicBezTo>
                    <a:pt x="1016" y="172"/>
                    <a:pt x="1016" y="172"/>
                    <a:pt x="1016" y="172"/>
                  </a:cubicBezTo>
                  <a:cubicBezTo>
                    <a:pt x="988" y="172"/>
                    <a:pt x="988" y="172"/>
                    <a:pt x="988" y="172"/>
                  </a:cubicBezTo>
                  <a:moveTo>
                    <a:pt x="1036" y="172"/>
                  </a:moveTo>
                  <a:cubicBezTo>
                    <a:pt x="1036" y="144"/>
                    <a:pt x="1036" y="144"/>
                    <a:pt x="1036" y="144"/>
                  </a:cubicBezTo>
                  <a:cubicBezTo>
                    <a:pt x="1064" y="144"/>
                    <a:pt x="1064" y="144"/>
                    <a:pt x="1064" y="144"/>
                  </a:cubicBezTo>
                  <a:cubicBezTo>
                    <a:pt x="1064" y="172"/>
                    <a:pt x="1064" y="172"/>
                    <a:pt x="1064" y="172"/>
                  </a:cubicBezTo>
                  <a:cubicBezTo>
                    <a:pt x="1036" y="172"/>
                    <a:pt x="1036" y="172"/>
                    <a:pt x="1036" y="172"/>
                  </a:cubicBezTo>
                  <a:moveTo>
                    <a:pt x="1088" y="172"/>
                  </a:moveTo>
                  <a:cubicBezTo>
                    <a:pt x="1088" y="144"/>
                    <a:pt x="1088" y="144"/>
                    <a:pt x="1088" y="144"/>
                  </a:cubicBezTo>
                  <a:cubicBezTo>
                    <a:pt x="1116" y="144"/>
                    <a:pt x="1116" y="144"/>
                    <a:pt x="1116" y="144"/>
                  </a:cubicBezTo>
                  <a:cubicBezTo>
                    <a:pt x="1116" y="172"/>
                    <a:pt x="1116" y="172"/>
                    <a:pt x="1116" y="172"/>
                  </a:cubicBezTo>
                  <a:cubicBezTo>
                    <a:pt x="1088" y="172"/>
                    <a:pt x="1088" y="172"/>
                    <a:pt x="1088" y="172"/>
                  </a:cubicBezTo>
                  <a:moveTo>
                    <a:pt x="1140" y="172"/>
                  </a:moveTo>
                  <a:cubicBezTo>
                    <a:pt x="1140" y="144"/>
                    <a:pt x="1140" y="144"/>
                    <a:pt x="1140" y="144"/>
                  </a:cubicBezTo>
                  <a:cubicBezTo>
                    <a:pt x="1168" y="144"/>
                    <a:pt x="1168" y="144"/>
                    <a:pt x="1168" y="144"/>
                  </a:cubicBezTo>
                  <a:cubicBezTo>
                    <a:pt x="1168" y="172"/>
                    <a:pt x="1168" y="172"/>
                    <a:pt x="1168" y="172"/>
                  </a:cubicBezTo>
                  <a:cubicBezTo>
                    <a:pt x="1140" y="172"/>
                    <a:pt x="1140" y="172"/>
                    <a:pt x="1140" y="172"/>
                  </a:cubicBezTo>
                  <a:moveTo>
                    <a:pt x="1192" y="172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220" y="144"/>
                    <a:pt x="1220" y="144"/>
                    <a:pt x="1220" y="144"/>
                  </a:cubicBezTo>
                  <a:cubicBezTo>
                    <a:pt x="1220" y="172"/>
                    <a:pt x="1220" y="172"/>
                    <a:pt x="1220" y="172"/>
                  </a:cubicBezTo>
                  <a:cubicBezTo>
                    <a:pt x="1192" y="172"/>
                    <a:pt x="1192" y="172"/>
                    <a:pt x="1192" y="172"/>
                  </a:cubicBezTo>
                  <a:moveTo>
                    <a:pt x="1240" y="172"/>
                  </a:moveTo>
                  <a:cubicBezTo>
                    <a:pt x="1240" y="144"/>
                    <a:pt x="1240" y="144"/>
                    <a:pt x="1240" y="144"/>
                  </a:cubicBezTo>
                  <a:cubicBezTo>
                    <a:pt x="1268" y="144"/>
                    <a:pt x="1268" y="144"/>
                    <a:pt x="1268" y="144"/>
                  </a:cubicBezTo>
                  <a:cubicBezTo>
                    <a:pt x="1268" y="172"/>
                    <a:pt x="1268" y="172"/>
                    <a:pt x="1268" y="172"/>
                  </a:cubicBezTo>
                  <a:cubicBezTo>
                    <a:pt x="1240" y="172"/>
                    <a:pt x="1240" y="172"/>
                    <a:pt x="1240" y="172"/>
                  </a:cubicBezTo>
                  <a:moveTo>
                    <a:pt x="1292" y="172"/>
                  </a:moveTo>
                  <a:cubicBezTo>
                    <a:pt x="1292" y="144"/>
                    <a:pt x="1292" y="144"/>
                    <a:pt x="129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20" y="172"/>
                    <a:pt x="1320" y="172"/>
                    <a:pt x="1320" y="172"/>
                  </a:cubicBezTo>
                  <a:cubicBezTo>
                    <a:pt x="1292" y="172"/>
                    <a:pt x="1292" y="172"/>
                    <a:pt x="1292" y="172"/>
                  </a:cubicBezTo>
                  <a:moveTo>
                    <a:pt x="1344" y="172"/>
                  </a:moveTo>
                  <a:cubicBezTo>
                    <a:pt x="1344" y="144"/>
                    <a:pt x="1344" y="144"/>
                    <a:pt x="1344" y="144"/>
                  </a:cubicBezTo>
                  <a:cubicBezTo>
                    <a:pt x="1372" y="144"/>
                    <a:pt x="1372" y="144"/>
                    <a:pt x="1372" y="144"/>
                  </a:cubicBezTo>
                  <a:cubicBezTo>
                    <a:pt x="1372" y="172"/>
                    <a:pt x="1372" y="172"/>
                    <a:pt x="1372" y="172"/>
                  </a:cubicBezTo>
                  <a:cubicBezTo>
                    <a:pt x="1344" y="172"/>
                    <a:pt x="1344" y="172"/>
                    <a:pt x="1344" y="172"/>
                  </a:cubicBezTo>
                  <a:moveTo>
                    <a:pt x="1324" y="0"/>
                  </a:moveTo>
                  <a:cubicBezTo>
                    <a:pt x="1284" y="0"/>
                    <a:pt x="1284" y="0"/>
                    <a:pt x="1284" y="0"/>
                  </a:cubicBezTo>
                  <a:cubicBezTo>
                    <a:pt x="1284" y="92"/>
                    <a:pt x="1284" y="92"/>
                    <a:pt x="1284" y="92"/>
                  </a:cubicBezTo>
                  <a:cubicBezTo>
                    <a:pt x="1284" y="105"/>
                    <a:pt x="1273" y="116"/>
                    <a:pt x="1260" y="116"/>
                  </a:cubicBezTo>
                  <a:cubicBezTo>
                    <a:pt x="1172" y="116"/>
                    <a:pt x="1172" y="116"/>
                    <a:pt x="1172" y="116"/>
                  </a:cubicBezTo>
                  <a:cubicBezTo>
                    <a:pt x="1159" y="116"/>
                    <a:pt x="1148" y="105"/>
                    <a:pt x="1148" y="92"/>
                  </a:cubicBezTo>
                  <a:cubicBezTo>
                    <a:pt x="1148" y="0"/>
                    <a:pt x="1148" y="0"/>
                    <a:pt x="1148" y="0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12" y="92"/>
                    <a:pt x="1112" y="92"/>
                    <a:pt x="1112" y="92"/>
                  </a:cubicBezTo>
                  <a:cubicBezTo>
                    <a:pt x="1112" y="105"/>
                    <a:pt x="1101" y="116"/>
                    <a:pt x="1088" y="116"/>
                  </a:cubicBezTo>
                  <a:cubicBezTo>
                    <a:pt x="1000" y="116"/>
                    <a:pt x="1000" y="116"/>
                    <a:pt x="1000" y="116"/>
                  </a:cubicBezTo>
                  <a:cubicBezTo>
                    <a:pt x="987" y="116"/>
                    <a:pt x="976" y="105"/>
                    <a:pt x="976" y="92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36" y="92"/>
                    <a:pt x="936" y="92"/>
                    <a:pt x="936" y="92"/>
                  </a:cubicBezTo>
                  <a:cubicBezTo>
                    <a:pt x="936" y="105"/>
                    <a:pt x="925" y="116"/>
                    <a:pt x="912" y="116"/>
                  </a:cubicBezTo>
                  <a:cubicBezTo>
                    <a:pt x="824" y="116"/>
                    <a:pt x="824" y="116"/>
                    <a:pt x="824" y="116"/>
                  </a:cubicBezTo>
                  <a:cubicBezTo>
                    <a:pt x="811" y="116"/>
                    <a:pt x="800" y="105"/>
                    <a:pt x="800" y="92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64" y="92"/>
                    <a:pt x="764" y="92"/>
                    <a:pt x="764" y="92"/>
                  </a:cubicBezTo>
                  <a:cubicBezTo>
                    <a:pt x="764" y="105"/>
                    <a:pt x="753" y="116"/>
                    <a:pt x="740" y="116"/>
                  </a:cubicBezTo>
                  <a:cubicBezTo>
                    <a:pt x="652" y="116"/>
                    <a:pt x="652" y="116"/>
                    <a:pt x="652" y="116"/>
                  </a:cubicBezTo>
                  <a:cubicBezTo>
                    <a:pt x="639" y="116"/>
                    <a:pt x="628" y="105"/>
                    <a:pt x="628" y="92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92"/>
                    <a:pt x="588" y="92"/>
                    <a:pt x="588" y="92"/>
                  </a:cubicBezTo>
                  <a:cubicBezTo>
                    <a:pt x="588" y="105"/>
                    <a:pt x="577" y="116"/>
                    <a:pt x="564" y="116"/>
                  </a:cubicBezTo>
                  <a:cubicBezTo>
                    <a:pt x="476" y="116"/>
                    <a:pt x="476" y="116"/>
                    <a:pt x="476" y="116"/>
                  </a:cubicBezTo>
                  <a:cubicBezTo>
                    <a:pt x="463" y="116"/>
                    <a:pt x="452" y="105"/>
                    <a:pt x="452" y="92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5"/>
                    <a:pt x="405" y="116"/>
                    <a:pt x="392" y="116"/>
                  </a:cubicBezTo>
                  <a:cubicBezTo>
                    <a:pt x="304" y="116"/>
                    <a:pt x="304" y="116"/>
                    <a:pt x="304" y="116"/>
                  </a:cubicBezTo>
                  <a:cubicBezTo>
                    <a:pt x="291" y="116"/>
                    <a:pt x="280" y="105"/>
                    <a:pt x="280" y="9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92"/>
                    <a:pt x="240" y="92"/>
                    <a:pt x="240" y="92"/>
                  </a:cubicBezTo>
                  <a:cubicBezTo>
                    <a:pt x="240" y="105"/>
                    <a:pt x="229" y="116"/>
                    <a:pt x="216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15" y="116"/>
                    <a:pt x="104" y="105"/>
                    <a:pt x="104" y="9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105"/>
                    <a:pt x="57" y="116"/>
                    <a:pt x="4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92" y="188"/>
                    <a:pt x="1392" y="188"/>
                    <a:pt x="1392" y="188"/>
                  </a:cubicBezTo>
                  <a:cubicBezTo>
                    <a:pt x="1392" y="116"/>
                    <a:pt x="1392" y="116"/>
                    <a:pt x="1392" y="116"/>
                  </a:cubicBezTo>
                  <a:cubicBezTo>
                    <a:pt x="1348" y="116"/>
                    <a:pt x="1348" y="116"/>
                    <a:pt x="1348" y="116"/>
                  </a:cubicBezTo>
                  <a:cubicBezTo>
                    <a:pt x="1335" y="116"/>
                    <a:pt x="1324" y="105"/>
                    <a:pt x="1324" y="92"/>
                  </a:cubicBezTo>
                  <a:cubicBezTo>
                    <a:pt x="1324" y="0"/>
                    <a:pt x="1324" y="0"/>
                    <a:pt x="1324" y="0"/>
                  </a:cubicBezTo>
                </a:path>
              </a:pathLst>
            </a:custGeom>
            <a:solidFill>
              <a:srgbClr val="282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685" name="Rectangle 354"/>
            <p:cNvSpPr>
              <a:spLocks noChangeArrowheads="1"/>
            </p:cNvSpPr>
            <p:nvPr/>
          </p:nvSpPr>
          <p:spPr bwMode="auto">
            <a:xfrm>
              <a:off x="56615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86" name="Rectangle 355"/>
            <p:cNvSpPr>
              <a:spLocks noChangeArrowheads="1"/>
            </p:cNvSpPr>
            <p:nvPr/>
          </p:nvSpPr>
          <p:spPr bwMode="auto">
            <a:xfrm>
              <a:off x="56615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87" name="Rectangle 356"/>
            <p:cNvSpPr>
              <a:spLocks noChangeArrowheads="1"/>
            </p:cNvSpPr>
            <p:nvPr/>
          </p:nvSpPr>
          <p:spPr bwMode="auto">
            <a:xfrm>
              <a:off x="178787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88" name="Rectangle 357"/>
            <p:cNvSpPr>
              <a:spLocks noChangeArrowheads="1"/>
            </p:cNvSpPr>
            <p:nvPr/>
          </p:nvSpPr>
          <p:spPr bwMode="auto">
            <a:xfrm>
              <a:off x="178787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89" name="Rectangle 358"/>
            <p:cNvSpPr>
              <a:spLocks noChangeArrowheads="1"/>
            </p:cNvSpPr>
            <p:nvPr/>
          </p:nvSpPr>
          <p:spPr bwMode="auto">
            <a:xfrm>
              <a:off x="300958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0" name="Rectangle 359"/>
            <p:cNvSpPr>
              <a:spLocks noChangeArrowheads="1"/>
            </p:cNvSpPr>
            <p:nvPr/>
          </p:nvSpPr>
          <p:spPr bwMode="auto">
            <a:xfrm>
              <a:off x="30095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1" name="Rectangle 360"/>
            <p:cNvSpPr>
              <a:spLocks noChangeArrowheads="1"/>
            </p:cNvSpPr>
            <p:nvPr/>
          </p:nvSpPr>
          <p:spPr bwMode="auto">
            <a:xfrm>
              <a:off x="413196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2" name="Rectangle 361"/>
            <p:cNvSpPr>
              <a:spLocks noChangeArrowheads="1"/>
            </p:cNvSpPr>
            <p:nvPr/>
          </p:nvSpPr>
          <p:spPr bwMode="auto">
            <a:xfrm>
              <a:off x="413196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3" name="Rectangle 362"/>
            <p:cNvSpPr>
              <a:spLocks noChangeArrowheads="1"/>
            </p:cNvSpPr>
            <p:nvPr/>
          </p:nvSpPr>
          <p:spPr bwMode="auto">
            <a:xfrm>
              <a:off x="535368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4" name="Rectangle 363"/>
            <p:cNvSpPr>
              <a:spLocks noChangeArrowheads="1"/>
            </p:cNvSpPr>
            <p:nvPr/>
          </p:nvSpPr>
          <p:spPr bwMode="auto">
            <a:xfrm>
              <a:off x="53536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5" name="Rectangle 364"/>
            <p:cNvSpPr>
              <a:spLocks noChangeArrowheads="1"/>
            </p:cNvSpPr>
            <p:nvPr/>
          </p:nvSpPr>
          <p:spPr bwMode="auto">
            <a:xfrm>
              <a:off x="657539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6" name="Rectangle 365"/>
            <p:cNvSpPr>
              <a:spLocks noChangeArrowheads="1"/>
            </p:cNvSpPr>
            <p:nvPr/>
          </p:nvSpPr>
          <p:spPr bwMode="auto">
            <a:xfrm>
              <a:off x="657539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7" name="Rectangle 366"/>
            <p:cNvSpPr>
              <a:spLocks noChangeArrowheads="1"/>
            </p:cNvSpPr>
            <p:nvPr/>
          </p:nvSpPr>
          <p:spPr bwMode="auto">
            <a:xfrm>
              <a:off x="779710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8" name="Rectangle 367"/>
            <p:cNvSpPr>
              <a:spLocks noChangeArrowheads="1"/>
            </p:cNvSpPr>
            <p:nvPr/>
          </p:nvSpPr>
          <p:spPr bwMode="auto">
            <a:xfrm>
              <a:off x="77971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699" name="Rectangle 368"/>
            <p:cNvSpPr>
              <a:spLocks noChangeArrowheads="1"/>
            </p:cNvSpPr>
            <p:nvPr/>
          </p:nvSpPr>
          <p:spPr bwMode="auto">
            <a:xfrm>
              <a:off x="891949" y="789644"/>
              <a:ext cx="66548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0" name="Rectangle 369"/>
            <p:cNvSpPr>
              <a:spLocks noChangeArrowheads="1"/>
            </p:cNvSpPr>
            <p:nvPr/>
          </p:nvSpPr>
          <p:spPr bwMode="auto">
            <a:xfrm>
              <a:off x="891949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1" name="Rectangle 370"/>
            <p:cNvSpPr>
              <a:spLocks noChangeArrowheads="1"/>
            </p:cNvSpPr>
            <p:nvPr/>
          </p:nvSpPr>
          <p:spPr bwMode="auto">
            <a:xfrm>
              <a:off x="1014120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2" name="Rectangle 371"/>
            <p:cNvSpPr>
              <a:spLocks noChangeArrowheads="1"/>
            </p:cNvSpPr>
            <p:nvPr/>
          </p:nvSpPr>
          <p:spPr bwMode="auto">
            <a:xfrm>
              <a:off x="101412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3" name="Rectangle 372"/>
            <p:cNvSpPr>
              <a:spLocks noChangeArrowheads="1"/>
            </p:cNvSpPr>
            <p:nvPr/>
          </p:nvSpPr>
          <p:spPr bwMode="auto">
            <a:xfrm>
              <a:off x="1136291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4" name="Rectangle 373"/>
            <p:cNvSpPr>
              <a:spLocks noChangeArrowheads="1"/>
            </p:cNvSpPr>
            <p:nvPr/>
          </p:nvSpPr>
          <p:spPr bwMode="auto">
            <a:xfrm>
              <a:off x="1136291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5" name="Rectangle 374"/>
            <p:cNvSpPr>
              <a:spLocks noChangeArrowheads="1"/>
            </p:cNvSpPr>
            <p:nvPr/>
          </p:nvSpPr>
          <p:spPr bwMode="auto">
            <a:xfrm>
              <a:off x="1258462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6" name="Rectangle 375"/>
            <p:cNvSpPr>
              <a:spLocks noChangeArrowheads="1"/>
            </p:cNvSpPr>
            <p:nvPr/>
          </p:nvSpPr>
          <p:spPr bwMode="auto">
            <a:xfrm>
              <a:off x="1258462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7" name="Rectangle 376"/>
            <p:cNvSpPr>
              <a:spLocks noChangeArrowheads="1"/>
            </p:cNvSpPr>
            <p:nvPr/>
          </p:nvSpPr>
          <p:spPr bwMode="auto">
            <a:xfrm>
              <a:off x="1371694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8" name="Rectangle 377"/>
            <p:cNvSpPr>
              <a:spLocks noChangeArrowheads="1"/>
            </p:cNvSpPr>
            <p:nvPr/>
          </p:nvSpPr>
          <p:spPr bwMode="auto">
            <a:xfrm>
              <a:off x="1371694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09" name="Rectangle 378"/>
            <p:cNvSpPr>
              <a:spLocks noChangeArrowheads="1"/>
            </p:cNvSpPr>
            <p:nvPr/>
          </p:nvSpPr>
          <p:spPr bwMode="auto">
            <a:xfrm>
              <a:off x="1493865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0" name="Rectangle 379"/>
            <p:cNvSpPr>
              <a:spLocks noChangeArrowheads="1"/>
            </p:cNvSpPr>
            <p:nvPr/>
          </p:nvSpPr>
          <p:spPr bwMode="auto">
            <a:xfrm>
              <a:off x="1493865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1" name="Rectangle 380"/>
            <p:cNvSpPr>
              <a:spLocks noChangeArrowheads="1"/>
            </p:cNvSpPr>
            <p:nvPr/>
          </p:nvSpPr>
          <p:spPr bwMode="auto">
            <a:xfrm>
              <a:off x="1616036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2" name="Rectangle 381"/>
            <p:cNvSpPr>
              <a:spLocks noChangeArrowheads="1"/>
            </p:cNvSpPr>
            <p:nvPr/>
          </p:nvSpPr>
          <p:spPr bwMode="auto">
            <a:xfrm>
              <a:off x="1616036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3" name="Rectangle 382"/>
            <p:cNvSpPr>
              <a:spLocks noChangeArrowheads="1"/>
            </p:cNvSpPr>
            <p:nvPr/>
          </p:nvSpPr>
          <p:spPr bwMode="auto">
            <a:xfrm>
              <a:off x="1737214" y="789644"/>
              <a:ext cx="66548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4" name="Rectangle 383"/>
            <p:cNvSpPr>
              <a:spLocks noChangeArrowheads="1"/>
            </p:cNvSpPr>
            <p:nvPr/>
          </p:nvSpPr>
          <p:spPr bwMode="auto">
            <a:xfrm>
              <a:off x="1737214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5" name="Rectangle 384"/>
            <p:cNvSpPr>
              <a:spLocks noChangeArrowheads="1"/>
            </p:cNvSpPr>
            <p:nvPr/>
          </p:nvSpPr>
          <p:spPr bwMode="auto">
            <a:xfrm>
              <a:off x="1859386" y="789644"/>
              <a:ext cx="66548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6" name="Rectangle 385"/>
            <p:cNvSpPr>
              <a:spLocks noChangeArrowheads="1"/>
            </p:cNvSpPr>
            <p:nvPr/>
          </p:nvSpPr>
          <p:spPr bwMode="auto">
            <a:xfrm>
              <a:off x="1859386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7" name="Rectangle 386"/>
            <p:cNvSpPr>
              <a:spLocks noChangeArrowheads="1"/>
            </p:cNvSpPr>
            <p:nvPr/>
          </p:nvSpPr>
          <p:spPr bwMode="auto">
            <a:xfrm>
              <a:off x="1972618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8" name="Rectangle 387"/>
            <p:cNvSpPr>
              <a:spLocks noChangeArrowheads="1"/>
            </p:cNvSpPr>
            <p:nvPr/>
          </p:nvSpPr>
          <p:spPr bwMode="auto">
            <a:xfrm>
              <a:off x="197261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19" name="Rectangle 388"/>
            <p:cNvSpPr>
              <a:spLocks noChangeArrowheads="1"/>
            </p:cNvSpPr>
            <p:nvPr/>
          </p:nvSpPr>
          <p:spPr bwMode="auto">
            <a:xfrm>
              <a:off x="2094788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0" name="Rectangle 389"/>
            <p:cNvSpPr>
              <a:spLocks noChangeArrowheads="1"/>
            </p:cNvSpPr>
            <p:nvPr/>
          </p:nvSpPr>
          <p:spPr bwMode="auto">
            <a:xfrm>
              <a:off x="2094788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1" name="Rectangle 390"/>
            <p:cNvSpPr>
              <a:spLocks noChangeArrowheads="1"/>
            </p:cNvSpPr>
            <p:nvPr/>
          </p:nvSpPr>
          <p:spPr bwMode="auto">
            <a:xfrm>
              <a:off x="2216959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2" name="Rectangle 391"/>
            <p:cNvSpPr>
              <a:spLocks noChangeArrowheads="1"/>
            </p:cNvSpPr>
            <p:nvPr/>
          </p:nvSpPr>
          <p:spPr bwMode="auto">
            <a:xfrm>
              <a:off x="2216959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3" name="Rectangle 392"/>
            <p:cNvSpPr>
              <a:spLocks noChangeArrowheads="1"/>
            </p:cNvSpPr>
            <p:nvPr/>
          </p:nvSpPr>
          <p:spPr bwMode="auto">
            <a:xfrm>
              <a:off x="2339130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4" name="Rectangle 393"/>
            <p:cNvSpPr>
              <a:spLocks noChangeArrowheads="1"/>
            </p:cNvSpPr>
            <p:nvPr/>
          </p:nvSpPr>
          <p:spPr bwMode="auto">
            <a:xfrm>
              <a:off x="233913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5" name="Rectangle 394"/>
            <p:cNvSpPr>
              <a:spLocks noChangeArrowheads="1"/>
            </p:cNvSpPr>
            <p:nvPr/>
          </p:nvSpPr>
          <p:spPr bwMode="auto">
            <a:xfrm>
              <a:off x="2451369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6" name="Rectangle 395"/>
            <p:cNvSpPr>
              <a:spLocks noChangeArrowheads="1"/>
            </p:cNvSpPr>
            <p:nvPr/>
          </p:nvSpPr>
          <p:spPr bwMode="auto">
            <a:xfrm>
              <a:off x="2451369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7" name="Rectangle 396"/>
            <p:cNvSpPr>
              <a:spLocks noChangeArrowheads="1"/>
            </p:cNvSpPr>
            <p:nvPr/>
          </p:nvSpPr>
          <p:spPr bwMode="auto">
            <a:xfrm>
              <a:off x="2573540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8" name="Rectangle 397"/>
            <p:cNvSpPr>
              <a:spLocks noChangeArrowheads="1"/>
            </p:cNvSpPr>
            <p:nvPr/>
          </p:nvSpPr>
          <p:spPr bwMode="auto">
            <a:xfrm>
              <a:off x="2573540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29" name="Rectangle 398"/>
            <p:cNvSpPr>
              <a:spLocks noChangeArrowheads="1"/>
            </p:cNvSpPr>
            <p:nvPr/>
          </p:nvSpPr>
          <p:spPr bwMode="auto">
            <a:xfrm>
              <a:off x="2695712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0" name="Rectangle 399"/>
            <p:cNvSpPr>
              <a:spLocks noChangeArrowheads="1"/>
            </p:cNvSpPr>
            <p:nvPr/>
          </p:nvSpPr>
          <p:spPr bwMode="auto">
            <a:xfrm>
              <a:off x="2695712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1" name="Rectangle 400"/>
            <p:cNvSpPr>
              <a:spLocks noChangeArrowheads="1"/>
            </p:cNvSpPr>
            <p:nvPr/>
          </p:nvSpPr>
          <p:spPr bwMode="auto">
            <a:xfrm>
              <a:off x="2817883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2" name="Rectangle 401"/>
            <p:cNvSpPr>
              <a:spLocks noChangeArrowheads="1"/>
            </p:cNvSpPr>
            <p:nvPr/>
          </p:nvSpPr>
          <p:spPr bwMode="auto">
            <a:xfrm>
              <a:off x="2817883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3" name="Rectangle 402"/>
            <p:cNvSpPr>
              <a:spLocks noChangeArrowheads="1"/>
            </p:cNvSpPr>
            <p:nvPr/>
          </p:nvSpPr>
          <p:spPr bwMode="auto">
            <a:xfrm>
              <a:off x="2930121" y="789644"/>
              <a:ext cx="66548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4" name="Rectangle 403"/>
            <p:cNvSpPr>
              <a:spLocks noChangeArrowheads="1"/>
            </p:cNvSpPr>
            <p:nvPr/>
          </p:nvSpPr>
          <p:spPr bwMode="auto">
            <a:xfrm>
              <a:off x="2930121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5" name="Rectangle 404"/>
            <p:cNvSpPr>
              <a:spLocks noChangeArrowheads="1"/>
            </p:cNvSpPr>
            <p:nvPr/>
          </p:nvSpPr>
          <p:spPr bwMode="auto">
            <a:xfrm>
              <a:off x="3052293" y="789644"/>
              <a:ext cx="66548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6" name="Rectangle 405"/>
            <p:cNvSpPr>
              <a:spLocks noChangeArrowheads="1"/>
            </p:cNvSpPr>
            <p:nvPr/>
          </p:nvSpPr>
          <p:spPr bwMode="auto">
            <a:xfrm>
              <a:off x="3052293" y="789644"/>
              <a:ext cx="66548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7" name="Rectangle 407"/>
            <p:cNvSpPr>
              <a:spLocks noChangeArrowheads="1"/>
            </p:cNvSpPr>
            <p:nvPr/>
          </p:nvSpPr>
          <p:spPr bwMode="auto">
            <a:xfrm>
              <a:off x="3174464" y="789644"/>
              <a:ext cx="65555" cy="65555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8" name="Rectangle 408"/>
            <p:cNvSpPr>
              <a:spLocks noChangeArrowheads="1"/>
            </p:cNvSpPr>
            <p:nvPr/>
          </p:nvSpPr>
          <p:spPr bwMode="auto">
            <a:xfrm>
              <a:off x="3174464" y="789644"/>
              <a:ext cx="65555" cy="6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739" name="Freeform 409"/>
            <p:cNvSpPr>
              <a:spLocks noChangeArrowheads="1"/>
            </p:cNvSpPr>
            <p:nvPr/>
          </p:nvSpPr>
          <p:spPr bwMode="auto">
            <a:xfrm>
              <a:off x="18872" y="450941"/>
              <a:ext cx="159915" cy="273147"/>
            </a:xfrm>
            <a:custGeom>
              <a:avLst/>
              <a:gdLst>
                <a:gd name="T0" fmla="*/ 2147483647 w 68"/>
                <a:gd name="T1" fmla="*/ 0 h 116"/>
                <a:gd name="T2" fmla="*/ 0 w 68"/>
                <a:gd name="T3" fmla="*/ 0 h 116"/>
                <a:gd name="T4" fmla="*/ 0 w 68"/>
                <a:gd name="T5" fmla="*/ 2147483647 h 116"/>
                <a:gd name="T6" fmla="*/ 2147483647 w 68"/>
                <a:gd name="T7" fmla="*/ 2147483647 h 116"/>
                <a:gd name="T8" fmla="*/ 2147483647 w 68"/>
                <a:gd name="T9" fmla="*/ 2147483647 h 116"/>
                <a:gd name="T10" fmla="*/ 2147483647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7" y="116"/>
                    <a:pt x="68" y="105"/>
                    <a:pt x="68" y="92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0" name="Freeform 410"/>
            <p:cNvSpPr>
              <a:spLocks noChangeArrowheads="1"/>
            </p:cNvSpPr>
            <p:nvPr/>
          </p:nvSpPr>
          <p:spPr bwMode="auto">
            <a:xfrm>
              <a:off x="263214" y="450941"/>
              <a:ext cx="318837" cy="273147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1" name="Freeform 411"/>
            <p:cNvSpPr>
              <a:spLocks noChangeArrowheads="1"/>
            </p:cNvSpPr>
            <p:nvPr/>
          </p:nvSpPr>
          <p:spPr bwMode="auto">
            <a:xfrm>
              <a:off x="676411" y="450941"/>
              <a:ext cx="318837" cy="273147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2" name="Freeform 412"/>
            <p:cNvSpPr>
              <a:spLocks noChangeArrowheads="1"/>
            </p:cNvSpPr>
            <p:nvPr/>
          </p:nvSpPr>
          <p:spPr bwMode="auto">
            <a:xfrm>
              <a:off x="1079675" y="450941"/>
              <a:ext cx="319830" cy="273147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3" name="Freeform 413"/>
            <p:cNvSpPr>
              <a:spLocks noChangeArrowheads="1"/>
            </p:cNvSpPr>
            <p:nvPr/>
          </p:nvSpPr>
          <p:spPr bwMode="auto">
            <a:xfrm>
              <a:off x="1493865" y="450941"/>
              <a:ext cx="318837" cy="273147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4" name="Freeform 414"/>
            <p:cNvSpPr>
              <a:spLocks noChangeArrowheads="1"/>
            </p:cNvSpPr>
            <p:nvPr/>
          </p:nvSpPr>
          <p:spPr bwMode="auto">
            <a:xfrm>
              <a:off x="1897129" y="450941"/>
              <a:ext cx="319830" cy="273147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5" name="Freeform 415"/>
            <p:cNvSpPr>
              <a:spLocks noChangeArrowheads="1"/>
            </p:cNvSpPr>
            <p:nvPr/>
          </p:nvSpPr>
          <p:spPr bwMode="auto">
            <a:xfrm>
              <a:off x="2310326" y="450941"/>
              <a:ext cx="319830" cy="273147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6" name="Freeform 416"/>
            <p:cNvSpPr>
              <a:spLocks noChangeArrowheads="1"/>
            </p:cNvSpPr>
            <p:nvPr/>
          </p:nvSpPr>
          <p:spPr bwMode="auto">
            <a:xfrm>
              <a:off x="2714584" y="450941"/>
              <a:ext cx="318837" cy="273147"/>
            </a:xfrm>
            <a:custGeom>
              <a:avLst/>
              <a:gdLst>
                <a:gd name="T0" fmla="*/ 2147483647 w 136"/>
                <a:gd name="T1" fmla="*/ 0 h 116"/>
                <a:gd name="T2" fmla="*/ 0 w 136"/>
                <a:gd name="T3" fmla="*/ 0 h 116"/>
                <a:gd name="T4" fmla="*/ 0 w 136"/>
                <a:gd name="T5" fmla="*/ 2147483647 h 116"/>
                <a:gd name="T6" fmla="*/ 2147483647 w 136"/>
                <a:gd name="T7" fmla="*/ 2147483647 h 116"/>
                <a:gd name="T8" fmla="*/ 2147483647 w 136"/>
                <a:gd name="T9" fmla="*/ 2147483647 h 116"/>
                <a:gd name="T10" fmla="*/ 2147483647 w 136"/>
                <a:gd name="T11" fmla="*/ 2147483647 h 116"/>
                <a:gd name="T12" fmla="*/ 2147483647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747" name="Freeform 417"/>
            <p:cNvSpPr>
              <a:spLocks noChangeArrowheads="1"/>
            </p:cNvSpPr>
            <p:nvPr/>
          </p:nvSpPr>
          <p:spPr bwMode="auto">
            <a:xfrm>
              <a:off x="3127781" y="450941"/>
              <a:ext cx="159915" cy="273147"/>
            </a:xfrm>
            <a:custGeom>
              <a:avLst/>
              <a:gdLst>
                <a:gd name="T0" fmla="*/ 2147483647 w 68"/>
                <a:gd name="T1" fmla="*/ 0 h 116"/>
                <a:gd name="T2" fmla="*/ 0 w 68"/>
                <a:gd name="T3" fmla="*/ 0 h 116"/>
                <a:gd name="T4" fmla="*/ 0 w 68"/>
                <a:gd name="T5" fmla="*/ 2147483647 h 116"/>
                <a:gd name="T6" fmla="*/ 2147483647 w 68"/>
                <a:gd name="T7" fmla="*/ 2147483647 h 116"/>
                <a:gd name="T8" fmla="*/ 2147483647 w 68"/>
                <a:gd name="T9" fmla="*/ 2147483647 h 116"/>
                <a:gd name="T10" fmla="*/ 2147483647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20"/>
          <p:cNvSpPr>
            <a:spLocks noChangeArrowheads="1"/>
          </p:cNvSpPr>
          <p:nvPr/>
        </p:nvSpPr>
        <p:spPr bwMode="auto">
          <a:xfrm>
            <a:off x="4002088" y="3581400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18"/>
          <p:cNvSpPr>
            <a:spLocks noChangeArrowheads="1"/>
          </p:cNvSpPr>
          <p:nvPr/>
        </p:nvSpPr>
        <p:spPr bwMode="auto">
          <a:xfrm>
            <a:off x="4002088" y="3051175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2" name="圆角矩形 17"/>
          <p:cNvSpPr>
            <a:spLocks noChangeArrowheads="1"/>
          </p:cNvSpPr>
          <p:nvPr/>
        </p:nvSpPr>
        <p:spPr bwMode="auto">
          <a:xfrm>
            <a:off x="4002088" y="2501900"/>
            <a:ext cx="3894137" cy="217488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5"/>
          <p:cNvSpPr>
            <a:spLocks noChangeArrowheads="1"/>
          </p:cNvSpPr>
          <p:nvPr/>
        </p:nvSpPr>
        <p:spPr bwMode="auto">
          <a:xfrm>
            <a:off x="4002088" y="1971675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4" name="文本框 8"/>
          <p:cNvSpPr>
            <a:spLocks noChangeArrowheads="1"/>
          </p:cNvSpPr>
          <p:nvPr/>
        </p:nvSpPr>
        <p:spPr bwMode="auto">
          <a:xfrm>
            <a:off x="2946400" y="18542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5" name="文本框 9"/>
          <p:cNvSpPr>
            <a:spLocks noChangeArrowheads="1"/>
          </p:cNvSpPr>
          <p:nvPr/>
        </p:nvSpPr>
        <p:spPr bwMode="auto">
          <a:xfrm>
            <a:off x="8313738" y="1879600"/>
            <a:ext cx="719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ea typeface="微软雅黑" panose="020B0503020204020204" pitchFamily="34" charset="-122"/>
              </a:rPr>
              <a:t>40</a:t>
            </a:r>
            <a:r>
              <a:rPr lang="en-US" altLang="zh-CN" sz="1600">
                <a:ea typeface="微软雅黑" panose="020B0503020204020204" pitchFamily="34" charset="-122"/>
              </a:rPr>
              <a:t>%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7176" name="圆角矩形 22"/>
          <p:cNvSpPr>
            <a:spLocks noChangeArrowheads="1"/>
          </p:cNvSpPr>
          <p:nvPr/>
        </p:nvSpPr>
        <p:spPr bwMode="auto">
          <a:xfrm>
            <a:off x="4002088" y="2501900"/>
            <a:ext cx="1912937" cy="217488"/>
          </a:xfrm>
          <a:prstGeom prst="roundRect">
            <a:avLst>
              <a:gd name="adj" fmla="val 50000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7" name="文本框 23"/>
          <p:cNvSpPr>
            <a:spLocks noChangeArrowheads="1"/>
          </p:cNvSpPr>
          <p:nvPr/>
        </p:nvSpPr>
        <p:spPr bwMode="auto">
          <a:xfrm>
            <a:off x="2946400" y="239077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8" name="文本框 24"/>
          <p:cNvSpPr>
            <a:spLocks noChangeArrowheads="1"/>
          </p:cNvSpPr>
          <p:nvPr/>
        </p:nvSpPr>
        <p:spPr bwMode="auto">
          <a:xfrm>
            <a:off x="8313738" y="2416175"/>
            <a:ext cx="719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ea typeface="微软雅黑" panose="020B0503020204020204" pitchFamily="34" charset="-122"/>
              </a:rPr>
              <a:t>50</a:t>
            </a:r>
            <a:r>
              <a:rPr lang="en-US" altLang="zh-CN" sz="1600">
                <a:ea typeface="微软雅黑" panose="020B0503020204020204" pitchFamily="34" charset="-122"/>
              </a:rPr>
              <a:t>%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7179" name="圆角矩形 26"/>
          <p:cNvSpPr>
            <a:spLocks noChangeArrowheads="1"/>
          </p:cNvSpPr>
          <p:nvPr/>
        </p:nvSpPr>
        <p:spPr bwMode="auto">
          <a:xfrm>
            <a:off x="4002088" y="3051175"/>
            <a:ext cx="3346450" cy="215900"/>
          </a:xfrm>
          <a:prstGeom prst="roundRect">
            <a:avLst>
              <a:gd name="adj" fmla="val 5000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27"/>
          <p:cNvSpPr>
            <a:spLocks noChangeArrowheads="1"/>
          </p:cNvSpPr>
          <p:nvPr/>
        </p:nvSpPr>
        <p:spPr bwMode="auto">
          <a:xfrm>
            <a:off x="2946400" y="292735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1" name="文本框 28"/>
          <p:cNvSpPr>
            <a:spLocks noChangeArrowheads="1"/>
          </p:cNvSpPr>
          <p:nvPr/>
        </p:nvSpPr>
        <p:spPr bwMode="auto">
          <a:xfrm>
            <a:off x="8313738" y="2955925"/>
            <a:ext cx="719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ea typeface="微软雅黑" panose="020B0503020204020204" pitchFamily="34" charset="-122"/>
              </a:rPr>
              <a:t>80</a:t>
            </a:r>
            <a:r>
              <a:rPr lang="en-US" altLang="zh-CN" sz="1600">
                <a:ea typeface="微软雅黑" panose="020B0503020204020204" pitchFamily="34" charset="-122"/>
              </a:rPr>
              <a:t>%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7182" name="圆角矩形 30"/>
          <p:cNvSpPr>
            <a:spLocks noChangeArrowheads="1"/>
          </p:cNvSpPr>
          <p:nvPr/>
        </p:nvSpPr>
        <p:spPr bwMode="auto">
          <a:xfrm>
            <a:off x="4002088" y="3581400"/>
            <a:ext cx="955675" cy="215900"/>
          </a:xfrm>
          <a:prstGeom prst="roundRect">
            <a:avLst>
              <a:gd name="adj" fmla="val 5000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3" name="文本框 31"/>
          <p:cNvSpPr>
            <a:spLocks noChangeArrowheads="1"/>
          </p:cNvSpPr>
          <p:nvPr/>
        </p:nvSpPr>
        <p:spPr bwMode="auto">
          <a:xfrm>
            <a:off x="2946400" y="346392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4" name="文本框 32"/>
          <p:cNvSpPr>
            <a:spLocks noChangeArrowheads="1"/>
          </p:cNvSpPr>
          <p:nvPr/>
        </p:nvSpPr>
        <p:spPr bwMode="auto">
          <a:xfrm>
            <a:off x="8313738" y="3492500"/>
            <a:ext cx="719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ea typeface="微软雅黑" panose="020B0503020204020204" pitchFamily="34" charset="-122"/>
              </a:rPr>
              <a:t>20</a:t>
            </a:r>
            <a:r>
              <a:rPr lang="en-US" altLang="zh-CN" sz="1600">
                <a:ea typeface="微软雅黑" panose="020B0503020204020204" pitchFamily="34" charset="-122"/>
              </a:rPr>
              <a:t>%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7185" name="矩形 35"/>
          <p:cNvSpPr>
            <a:spLocks noChangeArrowheads="1"/>
          </p:cNvSpPr>
          <p:nvPr/>
        </p:nvSpPr>
        <p:spPr bwMode="auto">
          <a:xfrm>
            <a:off x="3041650" y="4267200"/>
            <a:ext cx="5991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86" name="圆角矩形 19"/>
          <p:cNvSpPr>
            <a:spLocks noChangeArrowheads="1"/>
          </p:cNvSpPr>
          <p:nvPr/>
        </p:nvSpPr>
        <p:spPr bwMode="auto">
          <a:xfrm>
            <a:off x="4002088" y="1971675"/>
            <a:ext cx="1433512" cy="215900"/>
          </a:xfrm>
          <a:prstGeom prst="roundRect">
            <a:avLst>
              <a:gd name="adj" fmla="val 50000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7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188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椭圆 1"/>
          <p:cNvSpPr>
            <a:spLocks noChangeArrowheads="1"/>
          </p:cNvSpPr>
          <p:nvPr/>
        </p:nvSpPr>
        <p:spPr bwMode="auto">
          <a:xfrm>
            <a:off x="5178425" y="1509713"/>
            <a:ext cx="1836738" cy="2130425"/>
          </a:xfrm>
          <a:custGeom>
            <a:avLst/>
            <a:gdLst>
              <a:gd name="T0" fmla="*/ 0 w 3240360"/>
              <a:gd name="T1" fmla="*/ 0 h 3757972"/>
              <a:gd name="T2" fmla="*/ 3240360 w 3240360"/>
              <a:gd name="T3" fmla="*/ 3757972 h 3757972"/>
            </a:gdLst>
            <a:ahLst/>
            <a:cxnLst/>
            <a:rect l="T0" t="T1" r="T2" b="T3"/>
            <a:pathLst>
              <a:path w="3240360" h="3757972">
                <a:moveTo>
                  <a:pt x="1620180" y="0"/>
                </a:moveTo>
                <a:cubicBezTo>
                  <a:pt x="2514981" y="0"/>
                  <a:pt x="3240360" y="725379"/>
                  <a:pt x="3240360" y="1620180"/>
                </a:cubicBezTo>
                <a:cubicBezTo>
                  <a:pt x="3240360" y="2212023"/>
                  <a:pt x="2923020" y="2729746"/>
                  <a:pt x="2448272" y="3010903"/>
                </a:cubicBezTo>
                <a:lnTo>
                  <a:pt x="2448272" y="3511913"/>
                </a:lnTo>
                <a:cubicBezTo>
                  <a:pt x="2448272" y="3647808"/>
                  <a:pt x="2338108" y="3757972"/>
                  <a:pt x="2202213" y="3757972"/>
                </a:cubicBezTo>
                <a:lnTo>
                  <a:pt x="1038147" y="3757972"/>
                </a:lnTo>
                <a:cubicBezTo>
                  <a:pt x="902252" y="3757972"/>
                  <a:pt x="792088" y="3647808"/>
                  <a:pt x="792088" y="3511913"/>
                </a:cubicBezTo>
                <a:lnTo>
                  <a:pt x="792088" y="3010903"/>
                </a:lnTo>
                <a:cubicBezTo>
                  <a:pt x="317340" y="2729746"/>
                  <a:pt x="0" y="2212023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F2F2F2"/>
          </a:solidFill>
          <a:ln w="203200">
            <a:solidFill>
              <a:srgbClr val="F7962B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3C72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추가</a:t>
            </a:r>
            <a:endParaRPr lang="en-US" altLang="zh-CN" sz="3600" dirty="0">
              <a:solidFill>
                <a:srgbClr val="3C72A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5" name="圆角矩形 28"/>
          <p:cNvSpPr>
            <a:spLocks noChangeArrowheads="1"/>
          </p:cNvSpPr>
          <p:nvPr/>
        </p:nvSpPr>
        <p:spPr bwMode="auto">
          <a:xfrm>
            <a:off x="5675313" y="3790950"/>
            <a:ext cx="858837" cy="1778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00" dirty="0">
              <a:solidFill>
                <a:srgbClr val="3C72A4"/>
              </a:solidFill>
              <a:ea typeface="微软雅黑" panose="020B0503020204020204" pitchFamily="34" charset="-122"/>
            </a:endParaRPr>
          </a:p>
        </p:txBody>
      </p:sp>
      <p:sp>
        <p:nvSpPr>
          <p:cNvPr id="8196" name="圆角矩形 29"/>
          <p:cNvSpPr>
            <a:spLocks noChangeArrowheads="1"/>
          </p:cNvSpPr>
          <p:nvPr/>
        </p:nvSpPr>
        <p:spPr bwMode="auto">
          <a:xfrm>
            <a:off x="5749925" y="4046538"/>
            <a:ext cx="709613" cy="179387"/>
          </a:xfrm>
          <a:prstGeom prst="roundRect">
            <a:avLst>
              <a:gd name="adj" fmla="val 5000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00" dirty="0">
              <a:solidFill>
                <a:srgbClr val="055586"/>
              </a:solidFill>
              <a:ea typeface="微软雅黑" panose="020B0503020204020204" pitchFamily="34" charset="-122"/>
            </a:endParaRPr>
          </a:p>
        </p:txBody>
      </p:sp>
      <p:sp>
        <p:nvSpPr>
          <p:cNvPr id="8197" name="圆角矩形 30"/>
          <p:cNvSpPr>
            <a:spLocks noChangeArrowheads="1"/>
          </p:cNvSpPr>
          <p:nvPr/>
        </p:nvSpPr>
        <p:spPr bwMode="auto">
          <a:xfrm>
            <a:off x="5675313" y="4303713"/>
            <a:ext cx="858837" cy="1778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00" dirty="0">
              <a:solidFill>
                <a:srgbClr val="055586"/>
              </a:solidFill>
              <a:ea typeface="微软雅黑" panose="020B0503020204020204" pitchFamily="34" charset="-122"/>
            </a:endParaRPr>
          </a:p>
        </p:txBody>
      </p:sp>
      <p:sp>
        <p:nvSpPr>
          <p:cNvPr id="8198" name="圆角矩形 31"/>
          <p:cNvSpPr>
            <a:spLocks noChangeArrowheads="1"/>
          </p:cNvSpPr>
          <p:nvPr/>
        </p:nvSpPr>
        <p:spPr bwMode="auto">
          <a:xfrm>
            <a:off x="5834063" y="4560888"/>
            <a:ext cx="541337" cy="134937"/>
          </a:xfrm>
          <a:prstGeom prst="roundRect">
            <a:avLst>
              <a:gd name="adj" fmla="val 5000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199" name="椭圆 32"/>
          <p:cNvSpPr>
            <a:spLocks noChangeArrowheads="1"/>
          </p:cNvSpPr>
          <p:nvPr/>
        </p:nvSpPr>
        <p:spPr bwMode="auto">
          <a:xfrm>
            <a:off x="3865563" y="1417638"/>
            <a:ext cx="485775" cy="485775"/>
          </a:xfrm>
          <a:prstGeom prst="ellipse">
            <a:avLst/>
          </a:prstGeom>
          <a:solidFill>
            <a:srgbClr val="F2F2F2"/>
          </a:solidFill>
          <a:ln w="57150">
            <a:solidFill>
              <a:srgbClr val="05558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55586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00" name="直接连接符 33"/>
          <p:cNvSpPr>
            <a:spLocks noChangeShapeType="1"/>
          </p:cNvSpPr>
          <p:nvPr/>
        </p:nvSpPr>
        <p:spPr bwMode="auto">
          <a:xfrm>
            <a:off x="4422775" y="1722438"/>
            <a:ext cx="647700" cy="271462"/>
          </a:xfrm>
          <a:prstGeom prst="line">
            <a:avLst/>
          </a:prstGeom>
          <a:noFill/>
          <a:ln w="38100">
            <a:solidFill>
              <a:srgbClr val="0555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01" name="椭圆 34"/>
          <p:cNvSpPr>
            <a:spLocks noChangeArrowheads="1"/>
          </p:cNvSpPr>
          <p:nvPr/>
        </p:nvSpPr>
        <p:spPr bwMode="auto">
          <a:xfrm>
            <a:off x="7850188" y="1455738"/>
            <a:ext cx="485775" cy="485775"/>
          </a:xfrm>
          <a:prstGeom prst="ellipse">
            <a:avLst/>
          </a:prstGeom>
          <a:solidFill>
            <a:srgbClr val="F2F2F2"/>
          </a:solidFill>
          <a:ln w="57150">
            <a:solidFill>
              <a:srgbClr val="05558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55586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02" name="直接连接符 35"/>
          <p:cNvSpPr>
            <a:spLocks noChangeShapeType="1"/>
          </p:cNvSpPr>
          <p:nvPr/>
        </p:nvSpPr>
        <p:spPr bwMode="auto">
          <a:xfrm rot="8309691">
            <a:off x="7135813" y="1746250"/>
            <a:ext cx="647700" cy="269875"/>
          </a:xfrm>
          <a:prstGeom prst="line">
            <a:avLst/>
          </a:prstGeom>
          <a:noFill/>
          <a:ln w="38100">
            <a:solidFill>
              <a:srgbClr val="0555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03" name="椭圆 36"/>
          <p:cNvSpPr>
            <a:spLocks noChangeArrowheads="1"/>
          </p:cNvSpPr>
          <p:nvPr/>
        </p:nvSpPr>
        <p:spPr bwMode="auto">
          <a:xfrm>
            <a:off x="4497388" y="4043363"/>
            <a:ext cx="485775" cy="485775"/>
          </a:xfrm>
          <a:prstGeom prst="ellipse">
            <a:avLst/>
          </a:prstGeom>
          <a:solidFill>
            <a:srgbClr val="F2F2F2"/>
          </a:solidFill>
          <a:ln w="57150">
            <a:solidFill>
              <a:srgbClr val="05558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55586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04" name="直接连接符 37"/>
          <p:cNvSpPr>
            <a:spLocks noChangeShapeType="1"/>
          </p:cNvSpPr>
          <p:nvPr/>
        </p:nvSpPr>
        <p:spPr bwMode="auto">
          <a:xfrm rot="-3781756">
            <a:off x="4895851" y="3724275"/>
            <a:ext cx="647700" cy="269875"/>
          </a:xfrm>
          <a:prstGeom prst="line">
            <a:avLst/>
          </a:prstGeom>
          <a:noFill/>
          <a:ln w="38100">
            <a:solidFill>
              <a:srgbClr val="0555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05" name="椭圆 38"/>
          <p:cNvSpPr>
            <a:spLocks noChangeArrowheads="1"/>
          </p:cNvSpPr>
          <p:nvPr/>
        </p:nvSpPr>
        <p:spPr bwMode="auto">
          <a:xfrm>
            <a:off x="7251700" y="4043363"/>
            <a:ext cx="485775" cy="485775"/>
          </a:xfrm>
          <a:prstGeom prst="ellipse">
            <a:avLst/>
          </a:prstGeom>
          <a:solidFill>
            <a:srgbClr val="F2F2F2"/>
          </a:solidFill>
          <a:ln w="57150">
            <a:solidFill>
              <a:srgbClr val="05558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55586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06" name="直接连接符 39"/>
          <p:cNvSpPr>
            <a:spLocks noChangeShapeType="1"/>
          </p:cNvSpPr>
          <p:nvPr/>
        </p:nvSpPr>
        <p:spPr bwMode="auto">
          <a:xfrm flipH="1" flipV="1">
            <a:off x="6719888" y="3630613"/>
            <a:ext cx="557212" cy="438150"/>
          </a:xfrm>
          <a:prstGeom prst="line">
            <a:avLst/>
          </a:prstGeom>
          <a:noFill/>
          <a:ln w="38100">
            <a:solidFill>
              <a:srgbClr val="0555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07" name="TextBox 45"/>
          <p:cNvSpPr>
            <a:spLocks noChangeArrowheads="1"/>
          </p:cNvSpPr>
          <p:nvPr/>
        </p:nvSpPr>
        <p:spPr bwMode="auto">
          <a:xfrm flipH="1">
            <a:off x="3500438" y="2044700"/>
            <a:ext cx="121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08" name="TextBox 46"/>
          <p:cNvSpPr>
            <a:spLocks noChangeArrowheads="1"/>
          </p:cNvSpPr>
          <p:nvPr/>
        </p:nvSpPr>
        <p:spPr bwMode="auto">
          <a:xfrm>
            <a:off x="3216275" y="2303463"/>
            <a:ext cx="1692275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9" name="TextBox 47"/>
          <p:cNvSpPr>
            <a:spLocks noChangeArrowheads="1"/>
          </p:cNvSpPr>
          <p:nvPr/>
        </p:nvSpPr>
        <p:spPr bwMode="auto">
          <a:xfrm flipH="1">
            <a:off x="7486650" y="2082800"/>
            <a:ext cx="1214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10" name="TextBox 48"/>
          <p:cNvSpPr>
            <a:spLocks noChangeArrowheads="1"/>
          </p:cNvSpPr>
          <p:nvPr/>
        </p:nvSpPr>
        <p:spPr bwMode="auto">
          <a:xfrm>
            <a:off x="7235825" y="2341563"/>
            <a:ext cx="1716088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1" name="TextBox 49"/>
          <p:cNvSpPr>
            <a:spLocks noChangeArrowheads="1"/>
          </p:cNvSpPr>
          <p:nvPr/>
        </p:nvSpPr>
        <p:spPr bwMode="auto">
          <a:xfrm flipH="1">
            <a:off x="4133850" y="4659313"/>
            <a:ext cx="1214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12" name="TextBox 50"/>
          <p:cNvSpPr>
            <a:spLocks noChangeArrowheads="1"/>
          </p:cNvSpPr>
          <p:nvPr/>
        </p:nvSpPr>
        <p:spPr bwMode="auto">
          <a:xfrm>
            <a:off x="3883025" y="4918075"/>
            <a:ext cx="1716088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3" name="TextBox 51"/>
          <p:cNvSpPr>
            <a:spLocks noChangeArrowheads="1"/>
          </p:cNvSpPr>
          <p:nvPr/>
        </p:nvSpPr>
        <p:spPr bwMode="auto">
          <a:xfrm flipH="1">
            <a:off x="6888163" y="4659313"/>
            <a:ext cx="12144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14" name="TextBox 52"/>
          <p:cNvSpPr>
            <a:spLocks noChangeArrowheads="1"/>
          </p:cNvSpPr>
          <p:nvPr/>
        </p:nvSpPr>
        <p:spPr bwMode="auto">
          <a:xfrm>
            <a:off x="6637338" y="4918075"/>
            <a:ext cx="1716087" cy="34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5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216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4"/>
          <p:cNvSpPr>
            <a:spLocks noChangeArrowheads="1"/>
          </p:cNvSpPr>
          <p:nvPr/>
        </p:nvSpPr>
        <p:spPr bwMode="auto">
          <a:xfrm>
            <a:off x="0" y="1395413"/>
            <a:ext cx="3736975" cy="2451100"/>
          </a:xfrm>
          <a:prstGeom prst="rect">
            <a:avLst/>
          </a:prstGeom>
          <a:solidFill>
            <a:srgbClr val="F48C0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243" name="矩形 19"/>
          <p:cNvSpPr>
            <a:spLocks noChangeArrowheads="1"/>
          </p:cNvSpPr>
          <p:nvPr/>
        </p:nvSpPr>
        <p:spPr bwMode="auto">
          <a:xfrm>
            <a:off x="8445500" y="1392238"/>
            <a:ext cx="3770313" cy="2454275"/>
          </a:xfrm>
          <a:prstGeom prst="rect">
            <a:avLst/>
          </a:prstGeom>
          <a:solidFill>
            <a:srgbClr val="FDC60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44" name="图片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1"/>
          <a:stretch>
            <a:fillRect/>
          </a:stretch>
        </p:blipFill>
        <p:spPr bwMode="auto">
          <a:xfrm>
            <a:off x="2984500" y="1392238"/>
            <a:ext cx="6218238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直角三角形 22"/>
          <p:cNvSpPr>
            <a:spLocks noChangeArrowheads="1"/>
          </p:cNvSpPr>
          <p:nvPr/>
        </p:nvSpPr>
        <p:spPr bwMode="auto">
          <a:xfrm rot="-8118184">
            <a:off x="2462213" y="2108200"/>
            <a:ext cx="1023937" cy="1025525"/>
          </a:xfrm>
          <a:prstGeom prst="rtTriangle">
            <a:avLst/>
          </a:prstGeom>
          <a:solidFill>
            <a:srgbClr val="F48C0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246" name="直角三角形 23"/>
          <p:cNvSpPr>
            <a:spLocks noChangeArrowheads="1"/>
          </p:cNvSpPr>
          <p:nvPr/>
        </p:nvSpPr>
        <p:spPr bwMode="auto">
          <a:xfrm rot="2680177">
            <a:off x="8699500" y="2109788"/>
            <a:ext cx="1025525" cy="1025525"/>
          </a:xfrm>
          <a:prstGeom prst="rtTriangle">
            <a:avLst/>
          </a:prstGeom>
          <a:solidFill>
            <a:srgbClr val="FDC60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247" name="矩形 12"/>
          <p:cNvSpPr>
            <a:spLocks noChangeArrowheads="1"/>
          </p:cNvSpPr>
          <p:nvPr/>
        </p:nvSpPr>
        <p:spPr bwMode="auto">
          <a:xfrm>
            <a:off x="1166813" y="4360863"/>
            <a:ext cx="72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48" name="矩形 13"/>
          <p:cNvSpPr>
            <a:spLocks noChangeArrowheads="1"/>
          </p:cNvSpPr>
          <p:nvPr/>
        </p:nvSpPr>
        <p:spPr bwMode="auto">
          <a:xfrm>
            <a:off x="1182688" y="4856163"/>
            <a:ext cx="9837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9" name="直接连接符 27"/>
          <p:cNvSpPr>
            <a:spLocks noChangeShapeType="1"/>
          </p:cNvSpPr>
          <p:nvPr/>
        </p:nvSpPr>
        <p:spPr bwMode="auto">
          <a:xfrm>
            <a:off x="1227138" y="4838700"/>
            <a:ext cx="2525712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250" name="矩形 15"/>
          <p:cNvSpPr>
            <a:spLocks noChangeArrowheads="1"/>
          </p:cNvSpPr>
          <p:nvPr/>
        </p:nvSpPr>
        <p:spPr bwMode="auto">
          <a:xfrm>
            <a:off x="215900" y="2362200"/>
            <a:ext cx="273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51" name="矩形 16"/>
          <p:cNvSpPr>
            <a:spLocks noChangeArrowheads="1"/>
          </p:cNvSpPr>
          <p:nvPr/>
        </p:nvSpPr>
        <p:spPr bwMode="auto">
          <a:xfrm>
            <a:off x="168275" y="1768475"/>
            <a:ext cx="72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52" name="直接连接符 30"/>
          <p:cNvSpPr>
            <a:spLocks noChangeShapeType="1"/>
          </p:cNvSpPr>
          <p:nvPr/>
        </p:nvSpPr>
        <p:spPr bwMode="auto">
          <a:xfrm>
            <a:off x="242888" y="2260600"/>
            <a:ext cx="2524125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253" name="矩形 18"/>
          <p:cNvSpPr>
            <a:spLocks noChangeArrowheads="1"/>
          </p:cNvSpPr>
          <p:nvPr/>
        </p:nvSpPr>
        <p:spPr bwMode="auto">
          <a:xfrm>
            <a:off x="9439275" y="2378075"/>
            <a:ext cx="274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54" name="矩形 19"/>
          <p:cNvSpPr>
            <a:spLocks noChangeArrowheads="1"/>
          </p:cNvSpPr>
          <p:nvPr/>
        </p:nvSpPr>
        <p:spPr bwMode="auto">
          <a:xfrm>
            <a:off x="9391650" y="1784350"/>
            <a:ext cx="2647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55" name="直接连接符 33"/>
          <p:cNvSpPr>
            <a:spLocks noChangeShapeType="1"/>
          </p:cNvSpPr>
          <p:nvPr/>
        </p:nvSpPr>
        <p:spPr bwMode="auto">
          <a:xfrm>
            <a:off x="9466263" y="2276475"/>
            <a:ext cx="2525712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256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257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222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03A17F-0C5C-4652-984E-27DE59B19CC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grpSp>
        <p:nvGrpSpPr>
          <p:cNvPr id="3074" name="组合 5"/>
          <p:cNvGrpSpPr>
            <a:grpSpLocks/>
          </p:cNvGrpSpPr>
          <p:nvPr/>
        </p:nvGrpSpPr>
        <p:grpSpPr bwMode="auto">
          <a:xfrm>
            <a:off x="5414963" y="149225"/>
            <a:ext cx="6119812" cy="4146550"/>
            <a:chOff x="0" y="0"/>
            <a:chExt cx="4459823" cy="4146169"/>
          </a:xfrm>
        </p:grpSpPr>
        <p:sp>
          <p:nvSpPr>
            <p:cNvPr id="3122" name="Rectangle 5"/>
            <p:cNvSpPr>
              <a:spLocks noChangeArrowheads="1"/>
            </p:cNvSpPr>
            <p:nvPr/>
          </p:nvSpPr>
          <p:spPr bwMode="auto">
            <a:xfrm>
              <a:off x="29224" y="54097"/>
              <a:ext cx="4397564" cy="40276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123" name="Freeform 6"/>
            <p:cNvSpPr>
              <a:spLocks noChangeArrowheads="1"/>
            </p:cNvSpPr>
            <p:nvPr/>
          </p:nvSpPr>
          <p:spPr bwMode="auto">
            <a:xfrm>
              <a:off x="0" y="0"/>
              <a:ext cx="4459823" cy="121075"/>
            </a:xfrm>
            <a:custGeom>
              <a:avLst/>
              <a:gdLst>
                <a:gd name="T0" fmla="*/ 2147483647 w 1484"/>
                <a:gd name="T1" fmla="*/ 2147483647 h 40"/>
                <a:gd name="T2" fmla="*/ 2147483647 w 1484"/>
                <a:gd name="T3" fmla="*/ 2147483647 h 40"/>
                <a:gd name="T4" fmla="*/ 2147483647 w 1484"/>
                <a:gd name="T5" fmla="*/ 2147483647 h 40"/>
                <a:gd name="T6" fmla="*/ 0 w 1484"/>
                <a:gd name="T7" fmla="*/ 2147483647 h 40"/>
                <a:gd name="T8" fmla="*/ 0 w 1484"/>
                <a:gd name="T9" fmla="*/ 2147483647 h 40"/>
                <a:gd name="T10" fmla="*/ 2147483647 w 1484"/>
                <a:gd name="T11" fmla="*/ 0 h 40"/>
                <a:gd name="T12" fmla="*/ 2147483647 w 1484"/>
                <a:gd name="T13" fmla="*/ 0 h 40"/>
                <a:gd name="T14" fmla="*/ 2147483647 w 1484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4" h="40">
                  <a:moveTo>
                    <a:pt x="1484" y="20"/>
                  </a:moveTo>
                  <a:cubicBezTo>
                    <a:pt x="1484" y="31"/>
                    <a:pt x="1475" y="40"/>
                    <a:pt x="1464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75" y="0"/>
                    <a:pt x="1484" y="9"/>
                    <a:pt x="1484" y="20"/>
                  </a:cubicBezTo>
                  <a:close/>
                </a:path>
              </a:pathLst>
            </a:custGeom>
            <a:solidFill>
              <a:srgbClr val="3B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24" name="Freeform 7"/>
            <p:cNvSpPr>
              <a:spLocks noChangeArrowheads="1"/>
            </p:cNvSpPr>
            <p:nvPr/>
          </p:nvSpPr>
          <p:spPr bwMode="auto">
            <a:xfrm>
              <a:off x="0" y="4021230"/>
              <a:ext cx="4459823" cy="124939"/>
            </a:xfrm>
            <a:custGeom>
              <a:avLst/>
              <a:gdLst>
                <a:gd name="T0" fmla="*/ 2147483647 w 1484"/>
                <a:gd name="T1" fmla="*/ 2147483647 h 41"/>
                <a:gd name="T2" fmla="*/ 2147483647 w 1484"/>
                <a:gd name="T3" fmla="*/ 2147483647 h 41"/>
                <a:gd name="T4" fmla="*/ 2147483647 w 1484"/>
                <a:gd name="T5" fmla="*/ 2147483647 h 41"/>
                <a:gd name="T6" fmla="*/ 0 w 1484"/>
                <a:gd name="T7" fmla="*/ 2147483647 h 41"/>
                <a:gd name="T8" fmla="*/ 0 w 1484"/>
                <a:gd name="T9" fmla="*/ 2147483647 h 41"/>
                <a:gd name="T10" fmla="*/ 2147483647 w 1484"/>
                <a:gd name="T11" fmla="*/ 0 h 41"/>
                <a:gd name="T12" fmla="*/ 2147483647 w 1484"/>
                <a:gd name="T13" fmla="*/ 0 h 41"/>
                <a:gd name="T14" fmla="*/ 2147483647 w 1484"/>
                <a:gd name="T15" fmla="*/ 2147483647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4" h="41">
                  <a:moveTo>
                    <a:pt x="1484" y="20"/>
                  </a:moveTo>
                  <a:cubicBezTo>
                    <a:pt x="1484" y="32"/>
                    <a:pt x="1475" y="41"/>
                    <a:pt x="1464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75" y="0"/>
                    <a:pt x="1484" y="9"/>
                    <a:pt x="1484" y="20"/>
                  </a:cubicBezTo>
                  <a:close/>
                </a:path>
              </a:pathLst>
            </a:custGeom>
            <a:solidFill>
              <a:srgbClr val="3B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5" name="组合 283"/>
          <p:cNvGrpSpPr>
            <a:grpSpLocks/>
          </p:cNvGrpSpPr>
          <p:nvPr/>
        </p:nvGrpSpPr>
        <p:grpSpPr bwMode="auto">
          <a:xfrm>
            <a:off x="7134225" y="82550"/>
            <a:ext cx="2682875" cy="6702425"/>
            <a:chOff x="0" y="0"/>
            <a:chExt cx="2683517" cy="6701622"/>
          </a:xfrm>
        </p:grpSpPr>
        <p:sp>
          <p:nvSpPr>
            <p:cNvPr id="3118" name="Freeform 8"/>
            <p:cNvSpPr>
              <a:spLocks noChangeArrowheads="1"/>
            </p:cNvSpPr>
            <p:nvPr/>
          </p:nvSpPr>
          <p:spPr bwMode="auto">
            <a:xfrm>
              <a:off x="1270605" y="4088208"/>
              <a:ext cx="120708" cy="2613414"/>
            </a:xfrm>
            <a:custGeom>
              <a:avLst/>
              <a:gdLst>
                <a:gd name="T0" fmla="*/ 2147483647 w 40"/>
                <a:gd name="T1" fmla="*/ 2147483647 h 858"/>
                <a:gd name="T2" fmla="*/ 0 w 40"/>
                <a:gd name="T3" fmla="*/ 2147483647 h 858"/>
                <a:gd name="T4" fmla="*/ 0 w 40"/>
                <a:gd name="T5" fmla="*/ 2147483647 h 858"/>
                <a:gd name="T6" fmla="*/ 2147483647 w 40"/>
                <a:gd name="T7" fmla="*/ 0 h 858"/>
                <a:gd name="T8" fmla="*/ 2147483647 w 40"/>
                <a:gd name="T9" fmla="*/ 0 h 858"/>
                <a:gd name="T10" fmla="*/ 2147483647 w 40"/>
                <a:gd name="T11" fmla="*/ 2147483647 h 858"/>
                <a:gd name="T12" fmla="*/ 2147483647 w 40"/>
                <a:gd name="T13" fmla="*/ 2147483647 h 858"/>
                <a:gd name="T14" fmla="*/ 2147483647 w 40"/>
                <a:gd name="T15" fmla="*/ 2147483647 h 8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858">
                  <a:moveTo>
                    <a:pt x="20" y="858"/>
                  </a:moveTo>
                  <a:cubicBezTo>
                    <a:pt x="9" y="858"/>
                    <a:pt x="0" y="849"/>
                    <a:pt x="0" y="8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38"/>
                    <a:pt x="40" y="838"/>
                    <a:pt x="40" y="838"/>
                  </a:cubicBezTo>
                  <a:cubicBezTo>
                    <a:pt x="40" y="849"/>
                    <a:pt x="31" y="858"/>
                    <a:pt x="20" y="858"/>
                  </a:cubicBezTo>
                  <a:close/>
                </a:path>
              </a:pathLst>
            </a:custGeom>
            <a:solidFill>
              <a:srgbClr val="3B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19" name="Freeform 9"/>
            <p:cNvSpPr>
              <a:spLocks noChangeArrowheads="1"/>
            </p:cNvSpPr>
            <p:nvPr/>
          </p:nvSpPr>
          <p:spPr bwMode="auto">
            <a:xfrm>
              <a:off x="1820776" y="4135866"/>
              <a:ext cx="862741" cy="2516811"/>
            </a:xfrm>
            <a:custGeom>
              <a:avLst/>
              <a:gdLst>
                <a:gd name="T0" fmla="*/ 2147483647 w 287"/>
                <a:gd name="T1" fmla="*/ 2147483647 h 826"/>
                <a:gd name="T2" fmla="*/ 2147483647 w 287"/>
                <a:gd name="T3" fmla="*/ 2147483647 h 826"/>
                <a:gd name="T4" fmla="*/ 2147483647 w 287"/>
                <a:gd name="T5" fmla="*/ 2147483647 h 826"/>
                <a:gd name="T6" fmla="*/ 2147483647 w 287"/>
                <a:gd name="T7" fmla="*/ 2147483647 h 826"/>
                <a:gd name="T8" fmla="*/ 2147483647 w 287"/>
                <a:gd name="T9" fmla="*/ 2147483647 h 826"/>
                <a:gd name="T10" fmla="*/ 2147483647 w 287"/>
                <a:gd name="T11" fmla="*/ 2147483647 h 826"/>
                <a:gd name="T12" fmla="*/ 2147483647 w 287"/>
                <a:gd name="T13" fmla="*/ 2147483647 h 826"/>
                <a:gd name="T14" fmla="*/ 2147483647 w 287"/>
                <a:gd name="T15" fmla="*/ 2147483647 h 8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826">
                  <a:moveTo>
                    <a:pt x="270" y="823"/>
                  </a:moveTo>
                  <a:cubicBezTo>
                    <a:pt x="260" y="826"/>
                    <a:pt x="248" y="820"/>
                    <a:pt x="245" y="80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18"/>
                    <a:pt x="6" y="7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7" y="0"/>
                    <a:pt x="38" y="6"/>
                    <a:pt x="41" y="17"/>
                  </a:cubicBezTo>
                  <a:cubicBezTo>
                    <a:pt x="283" y="798"/>
                    <a:pt x="283" y="798"/>
                    <a:pt x="283" y="798"/>
                  </a:cubicBezTo>
                  <a:cubicBezTo>
                    <a:pt x="287" y="808"/>
                    <a:pt x="281" y="819"/>
                    <a:pt x="270" y="823"/>
                  </a:cubicBezTo>
                  <a:close/>
                </a:path>
              </a:pathLst>
            </a:custGeom>
            <a:solidFill>
              <a:srgbClr val="3B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20" name="Freeform 10"/>
            <p:cNvSpPr>
              <a:spLocks noChangeArrowheads="1"/>
            </p:cNvSpPr>
            <p:nvPr/>
          </p:nvSpPr>
          <p:spPr bwMode="auto">
            <a:xfrm>
              <a:off x="0" y="4135866"/>
              <a:ext cx="865282" cy="2516811"/>
            </a:xfrm>
            <a:custGeom>
              <a:avLst/>
              <a:gdLst>
                <a:gd name="T0" fmla="*/ 2147483647 w 288"/>
                <a:gd name="T1" fmla="*/ 2147483647 h 826"/>
                <a:gd name="T2" fmla="*/ 2147483647 w 288"/>
                <a:gd name="T3" fmla="*/ 2147483647 h 826"/>
                <a:gd name="T4" fmla="*/ 2147483647 w 288"/>
                <a:gd name="T5" fmla="*/ 2147483647 h 826"/>
                <a:gd name="T6" fmla="*/ 2147483647 w 288"/>
                <a:gd name="T7" fmla="*/ 2147483647 h 826"/>
                <a:gd name="T8" fmla="*/ 2147483647 w 288"/>
                <a:gd name="T9" fmla="*/ 2147483647 h 826"/>
                <a:gd name="T10" fmla="*/ 2147483647 w 288"/>
                <a:gd name="T11" fmla="*/ 2147483647 h 826"/>
                <a:gd name="T12" fmla="*/ 2147483647 w 288"/>
                <a:gd name="T13" fmla="*/ 2147483647 h 826"/>
                <a:gd name="T14" fmla="*/ 2147483647 w 288"/>
                <a:gd name="T15" fmla="*/ 2147483647 h 8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8" h="826">
                  <a:moveTo>
                    <a:pt x="17" y="823"/>
                  </a:moveTo>
                  <a:cubicBezTo>
                    <a:pt x="28" y="826"/>
                    <a:pt x="39" y="820"/>
                    <a:pt x="42" y="809"/>
                  </a:cubicBezTo>
                  <a:cubicBezTo>
                    <a:pt x="284" y="29"/>
                    <a:pt x="284" y="29"/>
                    <a:pt x="284" y="29"/>
                  </a:cubicBezTo>
                  <a:cubicBezTo>
                    <a:pt x="288" y="18"/>
                    <a:pt x="282" y="7"/>
                    <a:pt x="271" y="4"/>
                  </a:cubicBezTo>
                  <a:cubicBezTo>
                    <a:pt x="271" y="4"/>
                    <a:pt x="271" y="4"/>
                    <a:pt x="271" y="4"/>
                  </a:cubicBezTo>
                  <a:cubicBezTo>
                    <a:pt x="260" y="0"/>
                    <a:pt x="249" y="6"/>
                    <a:pt x="246" y="17"/>
                  </a:cubicBezTo>
                  <a:cubicBezTo>
                    <a:pt x="4" y="798"/>
                    <a:pt x="4" y="798"/>
                    <a:pt x="4" y="798"/>
                  </a:cubicBezTo>
                  <a:cubicBezTo>
                    <a:pt x="0" y="808"/>
                    <a:pt x="6" y="819"/>
                    <a:pt x="17" y="823"/>
                  </a:cubicBezTo>
                  <a:close/>
                </a:path>
              </a:pathLst>
            </a:custGeom>
            <a:solidFill>
              <a:srgbClr val="3B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21" name="Oval 11"/>
            <p:cNvSpPr>
              <a:spLocks noChangeArrowheads="1"/>
            </p:cNvSpPr>
            <p:nvPr/>
          </p:nvSpPr>
          <p:spPr bwMode="auto">
            <a:xfrm>
              <a:off x="1268064" y="0"/>
              <a:ext cx="125790" cy="127515"/>
            </a:xfrm>
            <a:prstGeom prst="ellipse">
              <a:avLst/>
            </a:prstGeom>
            <a:solidFill>
              <a:srgbClr val="3B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076" name="组合 3"/>
          <p:cNvGrpSpPr>
            <a:grpSpLocks/>
          </p:cNvGrpSpPr>
          <p:nvPr/>
        </p:nvGrpSpPr>
        <p:grpSpPr bwMode="auto">
          <a:xfrm>
            <a:off x="2305050" y="1076325"/>
            <a:ext cx="3910013" cy="5702300"/>
            <a:chOff x="0" y="0"/>
            <a:chExt cx="4884738" cy="7027862"/>
          </a:xfrm>
        </p:grpSpPr>
        <p:sp>
          <p:nvSpPr>
            <p:cNvPr id="3087" name="Freeform 25"/>
            <p:cNvSpPr>
              <a:spLocks noChangeArrowheads="1"/>
            </p:cNvSpPr>
            <p:nvPr/>
          </p:nvSpPr>
          <p:spPr bwMode="auto">
            <a:xfrm>
              <a:off x="0" y="2371725"/>
              <a:ext cx="746125" cy="2246313"/>
            </a:xfrm>
            <a:custGeom>
              <a:avLst/>
              <a:gdLst>
                <a:gd name="T0" fmla="*/ 2147483647 w 199"/>
                <a:gd name="T1" fmla="*/ 2147483647 h 598"/>
                <a:gd name="T2" fmla="*/ 2147483647 w 199"/>
                <a:gd name="T3" fmla="*/ 2147483647 h 598"/>
                <a:gd name="T4" fmla="*/ 2147483647 w 199"/>
                <a:gd name="T5" fmla="*/ 0 h 598"/>
                <a:gd name="T6" fmla="*/ 2147483647 w 199"/>
                <a:gd name="T7" fmla="*/ 2147483647 h 598"/>
                <a:gd name="T8" fmla="*/ 2147483647 w 199"/>
                <a:gd name="T9" fmla="*/ 2147483647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" h="598">
                  <a:moveTo>
                    <a:pt x="126" y="590"/>
                  </a:moveTo>
                  <a:cubicBezTo>
                    <a:pt x="98" y="593"/>
                    <a:pt x="69" y="596"/>
                    <a:pt x="40" y="598"/>
                  </a:cubicBezTo>
                  <a:cubicBezTo>
                    <a:pt x="0" y="397"/>
                    <a:pt x="27" y="192"/>
                    <a:pt x="117" y="0"/>
                  </a:cubicBezTo>
                  <a:cubicBezTo>
                    <a:pt x="144" y="7"/>
                    <a:pt x="172" y="14"/>
                    <a:pt x="199" y="21"/>
                  </a:cubicBezTo>
                  <a:cubicBezTo>
                    <a:pt x="113" y="204"/>
                    <a:pt x="88" y="398"/>
                    <a:pt x="126" y="590"/>
                  </a:cubicBezTo>
                </a:path>
              </a:pathLst>
            </a:custGeom>
            <a:solidFill>
              <a:srgbClr val="63C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3088" name="组合 1"/>
            <p:cNvGrpSpPr>
              <a:grpSpLocks/>
            </p:cNvGrpSpPr>
            <p:nvPr/>
          </p:nvGrpSpPr>
          <p:grpSpPr bwMode="auto">
            <a:xfrm>
              <a:off x="152400" y="0"/>
              <a:ext cx="4732338" cy="7027862"/>
              <a:chOff x="0" y="0"/>
              <a:chExt cx="4732338" cy="7027862"/>
            </a:xfrm>
          </p:grpSpPr>
          <p:sp>
            <p:nvSpPr>
              <p:cNvPr id="3089" name="Freeform 12"/>
              <p:cNvSpPr>
                <a:spLocks noChangeArrowheads="1"/>
              </p:cNvSpPr>
              <p:nvPr/>
            </p:nvSpPr>
            <p:spPr bwMode="auto">
              <a:xfrm>
                <a:off x="2219325" y="2063750"/>
                <a:ext cx="1671638" cy="1325563"/>
              </a:xfrm>
              <a:custGeom>
                <a:avLst/>
                <a:gdLst>
                  <a:gd name="T0" fmla="*/ 2147483647 w 445"/>
                  <a:gd name="T1" fmla="*/ 2147483647 h 353"/>
                  <a:gd name="T2" fmla="*/ 2147483647 w 445"/>
                  <a:gd name="T3" fmla="*/ 2147483647 h 353"/>
                  <a:gd name="T4" fmla="*/ 2147483647 w 445"/>
                  <a:gd name="T5" fmla="*/ 0 h 353"/>
                  <a:gd name="T6" fmla="*/ 2147483647 w 445"/>
                  <a:gd name="T7" fmla="*/ 2147483647 h 353"/>
                  <a:gd name="T8" fmla="*/ 2147483647 w 445"/>
                  <a:gd name="T9" fmla="*/ 2147483647 h 353"/>
                  <a:gd name="T10" fmla="*/ 2147483647 w 445"/>
                  <a:gd name="T11" fmla="*/ 2147483647 h 353"/>
                  <a:gd name="T12" fmla="*/ 2147483647 w 445"/>
                  <a:gd name="T13" fmla="*/ 2147483647 h 353"/>
                  <a:gd name="T14" fmla="*/ 2147483647 w 445"/>
                  <a:gd name="T15" fmla="*/ 2147483647 h 353"/>
                  <a:gd name="T16" fmla="*/ 0 w 445"/>
                  <a:gd name="T17" fmla="*/ 2147483647 h 353"/>
                  <a:gd name="T18" fmla="*/ 2147483647 w 445"/>
                  <a:gd name="T19" fmla="*/ 2147483647 h 3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5" h="353">
                    <a:moveTo>
                      <a:pt x="57" y="82"/>
                    </a:moveTo>
                    <a:cubicBezTo>
                      <a:pt x="247" y="239"/>
                      <a:pt x="247" y="239"/>
                      <a:pt x="247" y="239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445" y="39"/>
                      <a:pt x="445" y="39"/>
                      <a:pt x="445" y="39"/>
                    </a:cubicBezTo>
                    <a:cubicBezTo>
                      <a:pt x="301" y="328"/>
                      <a:pt x="301" y="328"/>
                      <a:pt x="301" y="328"/>
                    </a:cubicBezTo>
                    <a:cubicBezTo>
                      <a:pt x="295" y="340"/>
                      <a:pt x="284" y="349"/>
                      <a:pt x="271" y="352"/>
                    </a:cubicBezTo>
                    <a:cubicBezTo>
                      <a:pt x="268" y="352"/>
                      <a:pt x="264" y="353"/>
                      <a:pt x="261" y="353"/>
                    </a:cubicBezTo>
                    <a:cubicBezTo>
                      <a:pt x="251" y="353"/>
                      <a:pt x="241" y="349"/>
                      <a:pt x="233" y="343"/>
                    </a:cubicBezTo>
                    <a:cubicBezTo>
                      <a:pt x="0" y="151"/>
                      <a:pt x="0" y="151"/>
                      <a:pt x="0" y="151"/>
                    </a:cubicBezTo>
                    <a:lnTo>
                      <a:pt x="57" y="82"/>
                    </a:lnTo>
                    <a:close/>
                  </a:path>
                </a:pathLst>
              </a:custGeom>
              <a:solidFill>
                <a:srgbClr val="63C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90" name="Rectangle 13"/>
              <p:cNvSpPr>
                <a:spLocks noChangeArrowheads="1"/>
              </p:cNvSpPr>
              <p:nvPr/>
            </p:nvSpPr>
            <p:spPr bwMode="auto">
              <a:xfrm>
                <a:off x="1030288" y="2052637"/>
                <a:ext cx="679450" cy="177800"/>
              </a:xfrm>
              <a:prstGeom prst="rect">
                <a:avLst/>
              </a:prstGeom>
              <a:solidFill>
                <a:srgbClr val="F4C8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91" name="Freeform 14"/>
              <p:cNvSpPr>
                <a:spLocks noChangeArrowheads="1"/>
              </p:cNvSpPr>
              <p:nvPr/>
            </p:nvSpPr>
            <p:spPr bwMode="auto">
              <a:xfrm>
                <a:off x="376238" y="495300"/>
                <a:ext cx="1204913" cy="1681163"/>
              </a:xfrm>
              <a:custGeom>
                <a:avLst/>
                <a:gdLst>
                  <a:gd name="T0" fmla="*/ 2147483647 w 321"/>
                  <a:gd name="T1" fmla="*/ 2147483647 h 448"/>
                  <a:gd name="T2" fmla="*/ 2147483647 w 321"/>
                  <a:gd name="T3" fmla="*/ 2147483647 h 448"/>
                  <a:gd name="T4" fmla="*/ 2147483647 w 321"/>
                  <a:gd name="T5" fmla="*/ 2147483647 h 448"/>
                  <a:gd name="T6" fmla="*/ 2147483647 w 321"/>
                  <a:gd name="T7" fmla="*/ 0 h 448"/>
                  <a:gd name="T8" fmla="*/ 2147483647 w 321"/>
                  <a:gd name="T9" fmla="*/ 0 h 448"/>
                  <a:gd name="T10" fmla="*/ 2147483647 w 321"/>
                  <a:gd name="T11" fmla="*/ 0 h 448"/>
                  <a:gd name="T12" fmla="*/ 2147483647 w 321"/>
                  <a:gd name="T13" fmla="*/ 2147483647 h 448"/>
                  <a:gd name="T14" fmla="*/ 2147483647 w 321"/>
                  <a:gd name="T15" fmla="*/ 2147483647 h 448"/>
                  <a:gd name="T16" fmla="*/ 0 w 321"/>
                  <a:gd name="T17" fmla="*/ 2147483647 h 448"/>
                  <a:gd name="T18" fmla="*/ 2147483647 w 321"/>
                  <a:gd name="T19" fmla="*/ 2147483647 h 448"/>
                  <a:gd name="T20" fmla="*/ 2147483647 w 321"/>
                  <a:gd name="T21" fmla="*/ 2147483647 h 448"/>
                  <a:gd name="T22" fmla="*/ 2147483647 w 321"/>
                  <a:gd name="T23" fmla="*/ 2147483647 h 448"/>
                  <a:gd name="T24" fmla="*/ 2147483647 w 321"/>
                  <a:gd name="T25" fmla="*/ 2147483647 h 448"/>
                  <a:gd name="T26" fmla="*/ 2147483647 w 321"/>
                  <a:gd name="T27" fmla="*/ 2147483647 h 448"/>
                  <a:gd name="T28" fmla="*/ 2147483647 w 321"/>
                  <a:gd name="T29" fmla="*/ 2147483647 h 448"/>
                  <a:gd name="T30" fmla="*/ 2147483647 w 321"/>
                  <a:gd name="T31" fmla="*/ 2147483647 h 448"/>
                  <a:gd name="T32" fmla="*/ 2147483647 w 321"/>
                  <a:gd name="T33" fmla="*/ 2147483647 h 448"/>
                  <a:gd name="T34" fmla="*/ 2147483647 w 321"/>
                  <a:gd name="T35" fmla="*/ 2147483647 h 448"/>
                  <a:gd name="T36" fmla="*/ 2147483647 w 321"/>
                  <a:gd name="T37" fmla="*/ 2147483647 h 4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1" h="448">
                    <a:moveTo>
                      <a:pt x="303" y="310"/>
                    </a:moveTo>
                    <a:cubicBezTo>
                      <a:pt x="277" y="296"/>
                      <a:pt x="277" y="296"/>
                      <a:pt x="277" y="296"/>
                    </a:cubicBezTo>
                    <a:cubicBezTo>
                      <a:pt x="277" y="32"/>
                      <a:pt x="277" y="32"/>
                      <a:pt x="277" y="32"/>
                    </a:cubicBezTo>
                    <a:cubicBezTo>
                      <a:pt x="277" y="32"/>
                      <a:pt x="295" y="24"/>
                      <a:pt x="32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58" y="89"/>
                      <a:pt x="57" y="171"/>
                    </a:cubicBezTo>
                    <a:cubicBezTo>
                      <a:pt x="56" y="171"/>
                      <a:pt x="56" y="172"/>
                      <a:pt x="55" y="172"/>
                    </a:cubicBezTo>
                    <a:cubicBezTo>
                      <a:pt x="24" y="172"/>
                      <a:pt x="0" y="196"/>
                      <a:pt x="0" y="224"/>
                    </a:cubicBezTo>
                    <a:cubicBezTo>
                      <a:pt x="0" y="252"/>
                      <a:pt x="24" y="275"/>
                      <a:pt x="55" y="275"/>
                    </a:cubicBezTo>
                    <a:cubicBezTo>
                      <a:pt x="56" y="275"/>
                      <a:pt x="57" y="275"/>
                      <a:pt x="58" y="275"/>
                    </a:cubicBezTo>
                    <a:cubicBezTo>
                      <a:pt x="58" y="275"/>
                      <a:pt x="58" y="276"/>
                      <a:pt x="58" y="276"/>
                    </a:cubicBezTo>
                    <a:cubicBezTo>
                      <a:pt x="58" y="276"/>
                      <a:pt x="58" y="275"/>
                      <a:pt x="58" y="275"/>
                    </a:cubicBezTo>
                    <a:cubicBezTo>
                      <a:pt x="58" y="275"/>
                      <a:pt x="112" y="411"/>
                      <a:pt x="211" y="446"/>
                    </a:cubicBezTo>
                    <a:cubicBezTo>
                      <a:pt x="212" y="446"/>
                      <a:pt x="212" y="446"/>
                      <a:pt x="212" y="446"/>
                    </a:cubicBezTo>
                    <a:cubicBezTo>
                      <a:pt x="224" y="448"/>
                      <a:pt x="261" y="446"/>
                      <a:pt x="261" y="446"/>
                    </a:cubicBezTo>
                    <a:cubicBezTo>
                      <a:pt x="261" y="446"/>
                      <a:pt x="268" y="446"/>
                      <a:pt x="277" y="447"/>
                    </a:cubicBezTo>
                    <a:cubicBezTo>
                      <a:pt x="277" y="326"/>
                      <a:pt x="277" y="326"/>
                      <a:pt x="277" y="326"/>
                    </a:cubicBezTo>
                    <a:lnTo>
                      <a:pt x="303" y="310"/>
                    </a:lnTo>
                    <a:close/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92" name="Freeform 15"/>
              <p:cNvSpPr>
                <a:spLocks noChangeArrowheads="1"/>
              </p:cNvSpPr>
              <p:nvPr/>
            </p:nvSpPr>
            <p:spPr bwMode="auto">
              <a:xfrm>
                <a:off x="1465263" y="2151062"/>
                <a:ext cx="120650" cy="22225"/>
              </a:xfrm>
              <a:custGeom>
                <a:avLst/>
                <a:gdLst>
                  <a:gd name="T0" fmla="*/ 2147483647 w 32"/>
                  <a:gd name="T1" fmla="*/ 2147483647 h 6"/>
                  <a:gd name="T2" fmla="*/ 2147483647 w 32"/>
                  <a:gd name="T3" fmla="*/ 0 h 6"/>
                  <a:gd name="T4" fmla="*/ 0 w 32"/>
                  <a:gd name="T5" fmla="*/ 2147483647 h 6"/>
                  <a:gd name="T6" fmla="*/ 2147483647 w 32"/>
                  <a:gd name="T7" fmla="*/ 2147483647 h 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2" h="6">
                    <a:moveTo>
                      <a:pt x="20" y="5"/>
                    </a:moveTo>
                    <a:cubicBezTo>
                      <a:pt x="24" y="4"/>
                      <a:pt x="28" y="2"/>
                      <a:pt x="32" y="0"/>
                    </a:cubicBezTo>
                    <a:cubicBezTo>
                      <a:pt x="19" y="3"/>
                      <a:pt x="8" y="5"/>
                      <a:pt x="0" y="6"/>
                    </a:cubicBezTo>
                    <a:cubicBezTo>
                      <a:pt x="8" y="6"/>
                      <a:pt x="16" y="6"/>
                      <a:pt x="20" y="5"/>
                    </a:cubicBezTo>
                    <a:close/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93" name="Freeform 16"/>
              <p:cNvSpPr>
                <a:spLocks noChangeArrowheads="1"/>
              </p:cNvSpPr>
              <p:nvPr/>
            </p:nvSpPr>
            <p:spPr bwMode="auto">
              <a:xfrm>
                <a:off x="1412875" y="2173287"/>
                <a:ext cx="49213" cy="7938"/>
              </a:xfrm>
              <a:custGeom>
                <a:avLst/>
                <a:gdLst>
                  <a:gd name="T0" fmla="*/ 0 w 13"/>
                  <a:gd name="T1" fmla="*/ 2147483647 h 2"/>
                  <a:gd name="T2" fmla="*/ 2147483647 w 13"/>
                  <a:gd name="T3" fmla="*/ 0 h 2"/>
                  <a:gd name="T4" fmla="*/ 0 w 13"/>
                  <a:gd name="T5" fmla="*/ 0 h 2"/>
                  <a:gd name="T6" fmla="*/ 0 w 13"/>
                  <a:gd name="T7" fmla="*/ 2147483647 h 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">
                    <a:moveTo>
                      <a:pt x="0" y="2"/>
                    </a:moveTo>
                    <a:cubicBezTo>
                      <a:pt x="0" y="2"/>
                      <a:pt x="5" y="1"/>
                      <a:pt x="13" y="0"/>
                    </a:cubicBezTo>
                    <a:cubicBezTo>
                      <a:pt x="9" y="0"/>
                      <a:pt x="4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94" name="Freeform 17"/>
              <p:cNvSpPr>
                <a:spLocks noChangeArrowheads="1"/>
              </p:cNvSpPr>
              <p:nvPr/>
            </p:nvSpPr>
            <p:spPr bwMode="auto">
              <a:xfrm>
                <a:off x="1412875" y="495300"/>
                <a:ext cx="923925" cy="1677988"/>
              </a:xfrm>
              <a:custGeom>
                <a:avLst/>
                <a:gdLst>
                  <a:gd name="T0" fmla="*/ 2147483647 w 246"/>
                  <a:gd name="T1" fmla="*/ 2147483647 h 447"/>
                  <a:gd name="T2" fmla="*/ 2147483647 w 246"/>
                  <a:gd name="T3" fmla="*/ 2147483647 h 447"/>
                  <a:gd name="T4" fmla="*/ 2147483647 w 246"/>
                  <a:gd name="T5" fmla="*/ 2147483647 h 447"/>
                  <a:gd name="T6" fmla="*/ 2147483647 w 246"/>
                  <a:gd name="T7" fmla="*/ 2147483647 h 447"/>
                  <a:gd name="T8" fmla="*/ 2147483647 w 246"/>
                  <a:gd name="T9" fmla="*/ 2147483647 h 447"/>
                  <a:gd name="T10" fmla="*/ 2147483647 w 246"/>
                  <a:gd name="T11" fmla="*/ 0 h 447"/>
                  <a:gd name="T12" fmla="*/ 2147483647 w 246"/>
                  <a:gd name="T13" fmla="*/ 0 h 447"/>
                  <a:gd name="T14" fmla="*/ 0 w 246"/>
                  <a:gd name="T15" fmla="*/ 2147483647 h 447"/>
                  <a:gd name="T16" fmla="*/ 0 w 246"/>
                  <a:gd name="T17" fmla="*/ 2147483647 h 447"/>
                  <a:gd name="T18" fmla="*/ 2147483647 w 246"/>
                  <a:gd name="T19" fmla="*/ 2147483647 h 447"/>
                  <a:gd name="T20" fmla="*/ 2147483647 w 246"/>
                  <a:gd name="T21" fmla="*/ 2147483647 h 447"/>
                  <a:gd name="T22" fmla="*/ 2147483647 w 246"/>
                  <a:gd name="T23" fmla="*/ 2147483647 h 4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6" h="447">
                    <a:moveTo>
                      <a:pt x="187" y="276"/>
                    </a:moveTo>
                    <a:cubicBezTo>
                      <a:pt x="189" y="276"/>
                      <a:pt x="190" y="276"/>
                      <a:pt x="191" y="276"/>
                    </a:cubicBezTo>
                    <a:cubicBezTo>
                      <a:pt x="221" y="276"/>
                      <a:pt x="246" y="253"/>
                      <a:pt x="246" y="225"/>
                    </a:cubicBezTo>
                    <a:cubicBezTo>
                      <a:pt x="246" y="196"/>
                      <a:pt x="221" y="174"/>
                      <a:pt x="191" y="174"/>
                    </a:cubicBezTo>
                    <a:cubicBezTo>
                      <a:pt x="190" y="174"/>
                      <a:pt x="189" y="171"/>
                      <a:pt x="189" y="171"/>
                    </a:cubicBezTo>
                    <a:cubicBezTo>
                      <a:pt x="187" y="89"/>
                      <a:pt x="182" y="0"/>
                      <a:pt x="18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9" y="24"/>
                      <a:pt x="0" y="32"/>
                      <a:pt x="0" y="32"/>
                    </a:cubicBezTo>
                    <a:cubicBezTo>
                      <a:pt x="0" y="447"/>
                      <a:pt x="0" y="447"/>
                      <a:pt x="0" y="447"/>
                    </a:cubicBezTo>
                    <a:cubicBezTo>
                      <a:pt x="4" y="447"/>
                      <a:pt x="9" y="447"/>
                      <a:pt x="13" y="447"/>
                    </a:cubicBezTo>
                    <a:cubicBezTo>
                      <a:pt x="21" y="446"/>
                      <a:pt x="33" y="444"/>
                      <a:pt x="45" y="441"/>
                    </a:cubicBezTo>
                    <a:cubicBezTo>
                      <a:pt x="137" y="400"/>
                      <a:pt x="187" y="276"/>
                      <a:pt x="187" y="276"/>
                    </a:cubicBezTo>
                    <a:close/>
                  </a:path>
                </a:pathLst>
              </a:custGeom>
              <a:solidFill>
                <a:srgbClr val="FF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95" name="Freeform 18"/>
              <p:cNvSpPr>
                <a:spLocks noChangeArrowheads="1"/>
              </p:cNvSpPr>
              <p:nvPr/>
            </p:nvSpPr>
            <p:spPr bwMode="auto">
              <a:xfrm>
                <a:off x="1322388" y="4354512"/>
                <a:ext cx="619125" cy="2497138"/>
              </a:xfrm>
              <a:custGeom>
                <a:avLst/>
                <a:gdLst>
                  <a:gd name="T0" fmla="*/ 2147483647 w 390"/>
                  <a:gd name="T1" fmla="*/ 2147483647 h 1573"/>
                  <a:gd name="T2" fmla="*/ 2147483647 w 390"/>
                  <a:gd name="T3" fmla="*/ 2147483647 h 1573"/>
                  <a:gd name="T4" fmla="*/ 2147483647 w 390"/>
                  <a:gd name="T5" fmla="*/ 0 h 1573"/>
                  <a:gd name="T6" fmla="*/ 0 w 390"/>
                  <a:gd name="T7" fmla="*/ 0 h 1573"/>
                  <a:gd name="T8" fmla="*/ 2147483647 w 390"/>
                  <a:gd name="T9" fmla="*/ 2147483647 h 15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0" h="1573">
                    <a:moveTo>
                      <a:pt x="109" y="1573"/>
                    </a:moveTo>
                    <a:lnTo>
                      <a:pt x="336" y="1573"/>
                    </a:lnTo>
                    <a:lnTo>
                      <a:pt x="390" y="0"/>
                    </a:lnTo>
                    <a:lnTo>
                      <a:pt x="0" y="0"/>
                    </a:lnTo>
                    <a:lnTo>
                      <a:pt x="109" y="1573"/>
                    </a:lnTo>
                    <a:close/>
                  </a:path>
                </a:pathLst>
              </a:cu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96" name="Freeform 19"/>
              <p:cNvSpPr>
                <a:spLocks noChangeArrowheads="1"/>
              </p:cNvSpPr>
              <p:nvPr/>
            </p:nvSpPr>
            <p:spPr bwMode="auto">
              <a:xfrm>
                <a:off x="793750" y="4354512"/>
                <a:ext cx="622300" cy="2497138"/>
              </a:xfrm>
              <a:custGeom>
                <a:avLst/>
                <a:gdLst>
                  <a:gd name="T0" fmla="*/ 2147483647 w 392"/>
                  <a:gd name="T1" fmla="*/ 2147483647 h 1573"/>
                  <a:gd name="T2" fmla="*/ 2147483647 w 392"/>
                  <a:gd name="T3" fmla="*/ 2147483647 h 1573"/>
                  <a:gd name="T4" fmla="*/ 0 w 392"/>
                  <a:gd name="T5" fmla="*/ 0 h 1573"/>
                  <a:gd name="T6" fmla="*/ 2147483647 w 392"/>
                  <a:gd name="T7" fmla="*/ 0 h 1573"/>
                  <a:gd name="T8" fmla="*/ 2147483647 w 392"/>
                  <a:gd name="T9" fmla="*/ 2147483647 h 15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2" h="1573">
                    <a:moveTo>
                      <a:pt x="283" y="1573"/>
                    </a:moveTo>
                    <a:lnTo>
                      <a:pt x="56" y="1573"/>
                    </a:lnTo>
                    <a:lnTo>
                      <a:pt x="0" y="0"/>
                    </a:lnTo>
                    <a:lnTo>
                      <a:pt x="392" y="0"/>
                    </a:lnTo>
                    <a:lnTo>
                      <a:pt x="283" y="1573"/>
                    </a:lnTo>
                    <a:close/>
                  </a:path>
                </a:pathLst>
              </a:custGeom>
              <a:solidFill>
                <a:srgbClr val="2D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97" name="Rectangle 20"/>
              <p:cNvSpPr>
                <a:spLocks noChangeArrowheads="1"/>
              </p:cNvSpPr>
              <p:nvPr/>
            </p:nvSpPr>
            <p:spPr bwMode="auto">
              <a:xfrm>
                <a:off x="739775" y="2371725"/>
                <a:ext cx="1236663" cy="1206500"/>
              </a:xfrm>
              <a:prstGeom prst="rect">
                <a:avLst/>
              </a:prstGeom>
              <a:solidFill>
                <a:srgbClr val="E8E1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98" name="Rectangle 21"/>
              <p:cNvSpPr>
                <a:spLocks noChangeArrowheads="1"/>
              </p:cNvSpPr>
              <p:nvPr/>
            </p:nvSpPr>
            <p:spPr bwMode="auto">
              <a:xfrm>
                <a:off x="1201738" y="2230437"/>
                <a:ext cx="312738" cy="179388"/>
              </a:xfrm>
              <a:prstGeom prst="rect">
                <a:avLst/>
              </a:pr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99" name="Freeform 22"/>
              <p:cNvSpPr>
                <a:spLocks noChangeArrowheads="1"/>
              </p:cNvSpPr>
              <p:nvPr/>
            </p:nvSpPr>
            <p:spPr bwMode="auto">
              <a:xfrm>
                <a:off x="1168400" y="2371725"/>
                <a:ext cx="379413" cy="1982788"/>
              </a:xfrm>
              <a:custGeom>
                <a:avLst/>
                <a:gdLst>
                  <a:gd name="T0" fmla="*/ 0 w 239"/>
                  <a:gd name="T1" fmla="*/ 2147483647 h 1249"/>
                  <a:gd name="T2" fmla="*/ 2147483647 w 239"/>
                  <a:gd name="T3" fmla="*/ 2147483647 h 1249"/>
                  <a:gd name="T4" fmla="*/ 2147483647 w 239"/>
                  <a:gd name="T5" fmla="*/ 2147483647 h 1249"/>
                  <a:gd name="T6" fmla="*/ 2147483647 w 239"/>
                  <a:gd name="T7" fmla="*/ 0 h 1249"/>
                  <a:gd name="T8" fmla="*/ 2147483647 w 239"/>
                  <a:gd name="T9" fmla="*/ 0 h 1249"/>
                  <a:gd name="T10" fmla="*/ 0 w 239"/>
                  <a:gd name="T11" fmla="*/ 2147483647 h 1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9" h="1249">
                    <a:moveTo>
                      <a:pt x="0" y="1145"/>
                    </a:moveTo>
                    <a:lnTo>
                      <a:pt x="121" y="1249"/>
                    </a:lnTo>
                    <a:lnTo>
                      <a:pt x="239" y="1145"/>
                    </a:lnTo>
                    <a:lnTo>
                      <a:pt x="154" y="0"/>
                    </a:lnTo>
                    <a:lnTo>
                      <a:pt x="85" y="0"/>
                    </a:lnTo>
                    <a:lnTo>
                      <a:pt x="0" y="1145"/>
                    </a:lnTo>
                    <a:close/>
                  </a:path>
                </a:pathLst>
              </a:cu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0" name="Freeform 23"/>
              <p:cNvSpPr>
                <a:spLocks noChangeArrowheads="1"/>
              </p:cNvSpPr>
              <p:nvPr/>
            </p:nvSpPr>
            <p:spPr bwMode="auto">
              <a:xfrm>
                <a:off x="1457325" y="2230437"/>
                <a:ext cx="357188" cy="242888"/>
              </a:xfrm>
              <a:custGeom>
                <a:avLst/>
                <a:gdLst>
                  <a:gd name="T0" fmla="*/ 2147483647 w 225"/>
                  <a:gd name="T1" fmla="*/ 2147483647 h 153"/>
                  <a:gd name="T2" fmla="*/ 2147483647 w 225"/>
                  <a:gd name="T3" fmla="*/ 2147483647 h 153"/>
                  <a:gd name="T4" fmla="*/ 2147483647 w 225"/>
                  <a:gd name="T5" fmla="*/ 0 h 153"/>
                  <a:gd name="T6" fmla="*/ 0 w 225"/>
                  <a:gd name="T7" fmla="*/ 0 h 153"/>
                  <a:gd name="T8" fmla="*/ 2147483647 w 225"/>
                  <a:gd name="T9" fmla="*/ 2147483647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5" h="153">
                    <a:moveTo>
                      <a:pt x="50" y="153"/>
                    </a:moveTo>
                    <a:lnTo>
                      <a:pt x="225" y="89"/>
                    </a:lnTo>
                    <a:lnTo>
                      <a:pt x="225" y="0"/>
                    </a:lnTo>
                    <a:lnTo>
                      <a:pt x="0" y="0"/>
                    </a:lnTo>
                    <a:lnTo>
                      <a:pt x="50" y="153"/>
                    </a:lnTo>
                    <a:close/>
                  </a:path>
                </a:pathLst>
              </a:custGeom>
              <a:solidFill>
                <a:srgbClr val="FEF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1" name="Freeform 24"/>
              <p:cNvSpPr>
                <a:spLocks noChangeArrowheads="1"/>
              </p:cNvSpPr>
              <p:nvPr/>
            </p:nvSpPr>
            <p:spPr bwMode="auto">
              <a:xfrm>
                <a:off x="901700" y="2230437"/>
                <a:ext cx="357188" cy="242888"/>
              </a:xfrm>
              <a:custGeom>
                <a:avLst/>
                <a:gdLst>
                  <a:gd name="T0" fmla="*/ 2147483647 w 225"/>
                  <a:gd name="T1" fmla="*/ 2147483647 h 153"/>
                  <a:gd name="T2" fmla="*/ 0 w 225"/>
                  <a:gd name="T3" fmla="*/ 2147483647 h 153"/>
                  <a:gd name="T4" fmla="*/ 0 w 225"/>
                  <a:gd name="T5" fmla="*/ 0 h 153"/>
                  <a:gd name="T6" fmla="*/ 2147483647 w 225"/>
                  <a:gd name="T7" fmla="*/ 0 h 153"/>
                  <a:gd name="T8" fmla="*/ 2147483647 w 225"/>
                  <a:gd name="T9" fmla="*/ 2147483647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5" h="153">
                    <a:moveTo>
                      <a:pt x="175" y="153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225" y="0"/>
                    </a:lnTo>
                    <a:lnTo>
                      <a:pt x="175" y="153"/>
                    </a:lnTo>
                    <a:close/>
                  </a:path>
                </a:pathLst>
              </a:custGeom>
              <a:solidFill>
                <a:srgbClr val="FEF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2" name="Freeform 26"/>
              <p:cNvSpPr>
                <a:spLocks noChangeArrowheads="1"/>
              </p:cNvSpPr>
              <p:nvPr/>
            </p:nvSpPr>
            <p:spPr bwMode="auto">
              <a:xfrm>
                <a:off x="0" y="4587875"/>
                <a:ext cx="436563" cy="319088"/>
              </a:xfrm>
              <a:custGeom>
                <a:avLst/>
                <a:gdLst>
                  <a:gd name="T0" fmla="*/ 2147483647 w 116"/>
                  <a:gd name="T1" fmla="*/ 2147483647 h 85"/>
                  <a:gd name="T2" fmla="*/ 2147483647 w 116"/>
                  <a:gd name="T3" fmla="*/ 2147483647 h 85"/>
                  <a:gd name="T4" fmla="*/ 2147483647 w 116"/>
                  <a:gd name="T5" fmla="*/ 0 h 85"/>
                  <a:gd name="T6" fmla="*/ 2147483647 w 116"/>
                  <a:gd name="T7" fmla="*/ 2147483647 h 85"/>
                  <a:gd name="T8" fmla="*/ 2147483647 w 116"/>
                  <a:gd name="T9" fmla="*/ 2147483647 h 85"/>
                  <a:gd name="T10" fmla="*/ 2147483647 w 116"/>
                  <a:gd name="T11" fmla="*/ 2147483647 h 85"/>
                  <a:gd name="T12" fmla="*/ 2147483647 w 116"/>
                  <a:gd name="T13" fmla="*/ 2147483647 h 85"/>
                  <a:gd name="T14" fmla="*/ 2147483647 w 116"/>
                  <a:gd name="T15" fmla="*/ 2147483647 h 85"/>
                  <a:gd name="T16" fmla="*/ 2147483647 w 116"/>
                  <a:gd name="T17" fmla="*/ 2147483647 h 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6" h="85">
                    <a:moveTo>
                      <a:pt x="97" y="10"/>
                    </a:moveTo>
                    <a:cubicBezTo>
                      <a:pt x="93" y="8"/>
                      <a:pt x="90" y="6"/>
                      <a:pt x="86" y="5"/>
                    </a:cubicBezTo>
                    <a:cubicBezTo>
                      <a:pt x="85" y="3"/>
                      <a:pt x="84" y="2"/>
                      <a:pt x="84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5"/>
                      <a:pt x="0" y="22"/>
                      <a:pt x="1" y="30"/>
                    </a:cubicBezTo>
                    <a:cubicBezTo>
                      <a:pt x="5" y="62"/>
                      <a:pt x="29" y="85"/>
                      <a:pt x="54" y="83"/>
                    </a:cubicBezTo>
                    <a:cubicBezTo>
                      <a:pt x="76" y="82"/>
                      <a:pt x="91" y="60"/>
                      <a:pt x="91" y="32"/>
                    </a:cubicBezTo>
                    <a:cubicBezTo>
                      <a:pt x="100" y="35"/>
                      <a:pt x="108" y="35"/>
                      <a:pt x="112" y="31"/>
                    </a:cubicBezTo>
                    <a:cubicBezTo>
                      <a:pt x="116" y="26"/>
                      <a:pt x="110" y="17"/>
                      <a:pt x="97" y="10"/>
                    </a:cubicBezTo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3" name="Freeform 27"/>
              <p:cNvSpPr>
                <a:spLocks noChangeArrowheads="1"/>
              </p:cNvSpPr>
              <p:nvPr/>
            </p:nvSpPr>
            <p:spPr bwMode="auto">
              <a:xfrm>
                <a:off x="1300163" y="2371725"/>
                <a:ext cx="1133475" cy="2320925"/>
              </a:xfrm>
              <a:custGeom>
                <a:avLst/>
                <a:gdLst>
                  <a:gd name="T0" fmla="*/ 2147483647 w 302"/>
                  <a:gd name="T1" fmla="*/ 2147483647 h 618"/>
                  <a:gd name="T2" fmla="*/ 2147483647 w 302"/>
                  <a:gd name="T3" fmla="*/ 2147483647 h 618"/>
                  <a:gd name="T4" fmla="*/ 2147483647 w 302"/>
                  <a:gd name="T5" fmla="*/ 2147483647 h 618"/>
                  <a:gd name="T6" fmla="*/ 2147483647 w 302"/>
                  <a:gd name="T7" fmla="*/ 2147483647 h 618"/>
                  <a:gd name="T8" fmla="*/ 0 w 302"/>
                  <a:gd name="T9" fmla="*/ 2147483647 h 618"/>
                  <a:gd name="T10" fmla="*/ 0 w 302"/>
                  <a:gd name="T11" fmla="*/ 2147483647 h 618"/>
                  <a:gd name="T12" fmla="*/ 2147483647 w 302"/>
                  <a:gd name="T13" fmla="*/ 0 h 618"/>
                  <a:gd name="T14" fmla="*/ 2147483647 w 302"/>
                  <a:gd name="T15" fmla="*/ 0 h 618"/>
                  <a:gd name="T16" fmla="*/ 2147483647 w 302"/>
                  <a:gd name="T17" fmla="*/ 2147483647 h 618"/>
                  <a:gd name="T18" fmla="*/ 2147483647 w 302"/>
                  <a:gd name="T19" fmla="*/ 2147483647 h 618"/>
                  <a:gd name="T20" fmla="*/ 2147483647 w 302"/>
                  <a:gd name="T21" fmla="*/ 2147483647 h 6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2" h="618">
                    <a:moveTo>
                      <a:pt x="55" y="618"/>
                    </a:moveTo>
                    <a:cubicBezTo>
                      <a:pt x="54" y="618"/>
                      <a:pt x="54" y="618"/>
                      <a:pt x="54" y="618"/>
                    </a:cubicBezTo>
                    <a:cubicBezTo>
                      <a:pt x="54" y="618"/>
                      <a:pt x="53" y="618"/>
                      <a:pt x="52" y="618"/>
                    </a:cubicBezTo>
                    <a:cubicBezTo>
                      <a:pt x="26" y="618"/>
                      <a:pt x="4" y="602"/>
                      <a:pt x="1" y="580"/>
                    </a:cubicBezTo>
                    <a:cubicBezTo>
                      <a:pt x="0" y="580"/>
                      <a:pt x="0" y="580"/>
                      <a:pt x="0" y="58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236" y="304"/>
                      <a:pt x="236" y="304"/>
                      <a:pt x="236" y="304"/>
                    </a:cubicBezTo>
                    <a:cubicBezTo>
                      <a:pt x="236" y="618"/>
                      <a:pt x="236" y="618"/>
                      <a:pt x="236" y="618"/>
                    </a:cubicBezTo>
                    <a:lnTo>
                      <a:pt x="55" y="618"/>
                    </a:lnTo>
                    <a:close/>
                  </a:path>
                </a:pathLst>
              </a:custGeom>
              <a:solidFill>
                <a:srgbClr val="98D5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4" name="Freeform 28"/>
              <p:cNvSpPr>
                <a:spLocks noChangeArrowheads="1"/>
              </p:cNvSpPr>
              <p:nvPr/>
            </p:nvSpPr>
            <p:spPr bwMode="auto">
              <a:xfrm>
                <a:off x="1300163" y="2297112"/>
                <a:ext cx="784225" cy="1216025"/>
              </a:xfrm>
              <a:custGeom>
                <a:avLst/>
                <a:gdLst>
                  <a:gd name="T0" fmla="*/ 2147483647 w 494"/>
                  <a:gd name="T1" fmla="*/ 2147483647 h 766"/>
                  <a:gd name="T2" fmla="*/ 0 w 494"/>
                  <a:gd name="T3" fmla="*/ 2147483647 h 766"/>
                  <a:gd name="T4" fmla="*/ 2147483647 w 494"/>
                  <a:gd name="T5" fmla="*/ 0 h 766"/>
                  <a:gd name="T6" fmla="*/ 2147483647 w 494"/>
                  <a:gd name="T7" fmla="*/ 2147483647 h 766"/>
                  <a:gd name="T8" fmla="*/ 2147483647 w 494"/>
                  <a:gd name="T9" fmla="*/ 2147483647 h 766"/>
                  <a:gd name="T10" fmla="*/ 2147483647 w 494"/>
                  <a:gd name="T11" fmla="*/ 2147483647 h 766"/>
                  <a:gd name="T12" fmla="*/ 2147483647 w 494"/>
                  <a:gd name="T13" fmla="*/ 2147483647 h 7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4" h="766">
                    <a:moveTo>
                      <a:pt x="265" y="383"/>
                    </a:moveTo>
                    <a:lnTo>
                      <a:pt x="0" y="766"/>
                    </a:lnTo>
                    <a:lnTo>
                      <a:pt x="333" y="0"/>
                    </a:lnTo>
                    <a:lnTo>
                      <a:pt x="494" y="47"/>
                    </a:lnTo>
                    <a:lnTo>
                      <a:pt x="385" y="204"/>
                    </a:lnTo>
                    <a:lnTo>
                      <a:pt x="272" y="371"/>
                    </a:lnTo>
                    <a:lnTo>
                      <a:pt x="265" y="383"/>
                    </a:lnTo>
                    <a:close/>
                  </a:path>
                </a:pathLst>
              </a:custGeom>
              <a:solidFill>
                <a:srgbClr val="63C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5" name="Freeform 29"/>
              <p:cNvSpPr>
                <a:spLocks noChangeArrowheads="1"/>
              </p:cNvSpPr>
              <p:nvPr/>
            </p:nvSpPr>
            <p:spPr bwMode="auto">
              <a:xfrm>
                <a:off x="282575" y="2371725"/>
                <a:ext cx="1133475" cy="2320925"/>
              </a:xfrm>
              <a:custGeom>
                <a:avLst/>
                <a:gdLst>
                  <a:gd name="T0" fmla="*/ 2147483647 w 302"/>
                  <a:gd name="T1" fmla="*/ 2147483647 h 618"/>
                  <a:gd name="T2" fmla="*/ 2147483647 w 302"/>
                  <a:gd name="T3" fmla="*/ 2147483647 h 618"/>
                  <a:gd name="T4" fmla="*/ 2147483647 w 302"/>
                  <a:gd name="T5" fmla="*/ 2147483647 h 618"/>
                  <a:gd name="T6" fmla="*/ 2147483647 w 302"/>
                  <a:gd name="T7" fmla="*/ 2147483647 h 618"/>
                  <a:gd name="T8" fmla="*/ 2147483647 w 302"/>
                  <a:gd name="T9" fmla="*/ 2147483647 h 618"/>
                  <a:gd name="T10" fmla="*/ 2147483647 w 302"/>
                  <a:gd name="T11" fmla="*/ 2147483647 h 618"/>
                  <a:gd name="T12" fmla="*/ 2147483647 w 302"/>
                  <a:gd name="T13" fmla="*/ 0 h 618"/>
                  <a:gd name="T14" fmla="*/ 0 w 302"/>
                  <a:gd name="T15" fmla="*/ 0 h 618"/>
                  <a:gd name="T16" fmla="*/ 2147483647 w 302"/>
                  <a:gd name="T17" fmla="*/ 2147483647 h 618"/>
                  <a:gd name="T18" fmla="*/ 2147483647 w 302"/>
                  <a:gd name="T19" fmla="*/ 2147483647 h 618"/>
                  <a:gd name="T20" fmla="*/ 2147483647 w 302"/>
                  <a:gd name="T21" fmla="*/ 2147483647 h 6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2" h="618">
                    <a:moveTo>
                      <a:pt x="248" y="618"/>
                    </a:moveTo>
                    <a:cubicBezTo>
                      <a:pt x="248" y="618"/>
                      <a:pt x="248" y="618"/>
                      <a:pt x="248" y="618"/>
                    </a:cubicBezTo>
                    <a:cubicBezTo>
                      <a:pt x="249" y="618"/>
                      <a:pt x="249" y="618"/>
                      <a:pt x="250" y="618"/>
                    </a:cubicBezTo>
                    <a:cubicBezTo>
                      <a:pt x="276" y="618"/>
                      <a:pt x="298" y="602"/>
                      <a:pt x="301" y="580"/>
                    </a:cubicBezTo>
                    <a:cubicBezTo>
                      <a:pt x="302" y="580"/>
                      <a:pt x="302" y="580"/>
                      <a:pt x="302" y="580"/>
                    </a:cubicBezTo>
                    <a:cubicBezTo>
                      <a:pt x="302" y="304"/>
                      <a:pt x="302" y="304"/>
                      <a:pt x="302" y="304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304"/>
                      <a:pt x="66" y="304"/>
                      <a:pt x="66" y="304"/>
                    </a:cubicBezTo>
                    <a:cubicBezTo>
                      <a:pt x="66" y="618"/>
                      <a:pt x="66" y="618"/>
                      <a:pt x="66" y="618"/>
                    </a:cubicBezTo>
                    <a:lnTo>
                      <a:pt x="248" y="618"/>
                    </a:lnTo>
                    <a:close/>
                  </a:path>
                </a:pathLst>
              </a:custGeom>
              <a:solidFill>
                <a:srgbClr val="98D5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6" name="Freeform 30"/>
              <p:cNvSpPr>
                <a:spLocks noChangeArrowheads="1"/>
              </p:cNvSpPr>
              <p:nvPr/>
            </p:nvSpPr>
            <p:spPr bwMode="auto">
              <a:xfrm>
                <a:off x="631825" y="2297112"/>
                <a:ext cx="784225" cy="1216025"/>
              </a:xfrm>
              <a:custGeom>
                <a:avLst/>
                <a:gdLst>
                  <a:gd name="T0" fmla="*/ 0 w 494"/>
                  <a:gd name="T1" fmla="*/ 2147483647 h 766"/>
                  <a:gd name="T2" fmla="*/ 2147483647 w 494"/>
                  <a:gd name="T3" fmla="*/ 0 h 766"/>
                  <a:gd name="T4" fmla="*/ 2147483647 w 494"/>
                  <a:gd name="T5" fmla="*/ 2147483647 h 766"/>
                  <a:gd name="T6" fmla="*/ 2147483647 w 494"/>
                  <a:gd name="T7" fmla="*/ 2147483647 h 766"/>
                  <a:gd name="T8" fmla="*/ 0 w 494"/>
                  <a:gd name="T9" fmla="*/ 2147483647 h 7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766">
                    <a:moveTo>
                      <a:pt x="0" y="47"/>
                    </a:moveTo>
                    <a:lnTo>
                      <a:pt x="161" y="0"/>
                    </a:lnTo>
                    <a:lnTo>
                      <a:pt x="494" y="766"/>
                    </a:lnTo>
                    <a:lnTo>
                      <a:pt x="109" y="204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63C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7" name="Freeform 31"/>
              <p:cNvSpPr>
                <a:spLocks noChangeArrowheads="1"/>
              </p:cNvSpPr>
              <p:nvPr/>
            </p:nvSpPr>
            <p:spPr bwMode="auto">
              <a:xfrm>
                <a:off x="458788" y="1290637"/>
                <a:ext cx="115888" cy="117475"/>
              </a:xfrm>
              <a:custGeom>
                <a:avLst/>
                <a:gdLst>
                  <a:gd name="T0" fmla="*/ 2147483647 w 31"/>
                  <a:gd name="T1" fmla="*/ 2147483647 h 31"/>
                  <a:gd name="T2" fmla="*/ 2147483647 w 31"/>
                  <a:gd name="T3" fmla="*/ 2147483647 h 31"/>
                  <a:gd name="T4" fmla="*/ 2147483647 w 31"/>
                  <a:gd name="T5" fmla="*/ 2147483647 h 31"/>
                  <a:gd name="T6" fmla="*/ 2147483647 w 31"/>
                  <a:gd name="T7" fmla="*/ 0 h 31"/>
                  <a:gd name="T8" fmla="*/ 0 w 31"/>
                  <a:gd name="T9" fmla="*/ 2147483647 h 31"/>
                  <a:gd name="T10" fmla="*/ 2147483647 w 31"/>
                  <a:gd name="T11" fmla="*/ 2147483647 h 31"/>
                  <a:gd name="T12" fmla="*/ 2147483647 w 31"/>
                  <a:gd name="T13" fmla="*/ 2147483647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7" y="24"/>
                    </a:moveTo>
                    <a:cubicBezTo>
                      <a:pt x="7" y="15"/>
                      <a:pt x="14" y="7"/>
                      <a:pt x="23" y="7"/>
                    </a:cubicBezTo>
                    <a:cubicBezTo>
                      <a:pt x="26" y="7"/>
                      <a:pt x="29" y="8"/>
                      <a:pt x="31" y="9"/>
                    </a:cubicBezTo>
                    <a:cubicBezTo>
                      <a:pt x="28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3"/>
                      <a:pt x="3" y="29"/>
                      <a:pt x="9" y="31"/>
                    </a:cubicBezTo>
                    <a:cubicBezTo>
                      <a:pt x="8" y="29"/>
                      <a:pt x="7" y="27"/>
                      <a:pt x="7" y="24"/>
                    </a:cubicBezTo>
                  </a:path>
                </a:pathLst>
              </a:custGeom>
              <a:solidFill>
                <a:srgbClr val="D3A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8" name="Freeform 32"/>
              <p:cNvSpPr>
                <a:spLocks noChangeArrowheads="1"/>
              </p:cNvSpPr>
              <p:nvPr/>
            </p:nvSpPr>
            <p:spPr bwMode="auto">
              <a:xfrm>
                <a:off x="2136775" y="1290637"/>
                <a:ext cx="117475" cy="117475"/>
              </a:xfrm>
              <a:custGeom>
                <a:avLst/>
                <a:gdLst>
                  <a:gd name="T0" fmla="*/ 2147483647 w 31"/>
                  <a:gd name="T1" fmla="*/ 2147483647 h 31"/>
                  <a:gd name="T2" fmla="*/ 2147483647 w 31"/>
                  <a:gd name="T3" fmla="*/ 2147483647 h 31"/>
                  <a:gd name="T4" fmla="*/ 0 w 31"/>
                  <a:gd name="T5" fmla="*/ 2147483647 h 31"/>
                  <a:gd name="T6" fmla="*/ 2147483647 w 31"/>
                  <a:gd name="T7" fmla="*/ 0 h 31"/>
                  <a:gd name="T8" fmla="*/ 2147483647 w 31"/>
                  <a:gd name="T9" fmla="*/ 2147483647 h 31"/>
                  <a:gd name="T10" fmla="*/ 2147483647 w 31"/>
                  <a:gd name="T11" fmla="*/ 2147483647 h 31"/>
                  <a:gd name="T12" fmla="*/ 2147483647 w 31"/>
                  <a:gd name="T13" fmla="*/ 2147483647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24" y="24"/>
                    </a:moveTo>
                    <a:cubicBezTo>
                      <a:pt x="24" y="15"/>
                      <a:pt x="16" y="7"/>
                      <a:pt x="7" y="7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2" y="4"/>
                      <a:pt x="8" y="0"/>
                      <a:pt x="14" y="0"/>
                    </a:cubicBezTo>
                    <a:cubicBezTo>
                      <a:pt x="23" y="0"/>
                      <a:pt x="31" y="8"/>
                      <a:pt x="31" y="17"/>
                    </a:cubicBezTo>
                    <a:cubicBezTo>
                      <a:pt x="31" y="23"/>
                      <a:pt x="27" y="29"/>
                      <a:pt x="22" y="31"/>
                    </a:cubicBezTo>
                    <a:cubicBezTo>
                      <a:pt x="23" y="29"/>
                      <a:pt x="24" y="27"/>
                      <a:pt x="24" y="24"/>
                    </a:cubicBezTo>
                  </a:path>
                </a:pathLst>
              </a:custGeom>
              <a:solidFill>
                <a:srgbClr val="DDAA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09" name="Freeform 33"/>
              <p:cNvSpPr>
                <a:spLocks noChangeArrowheads="1"/>
              </p:cNvSpPr>
              <p:nvPr/>
            </p:nvSpPr>
            <p:spPr bwMode="auto">
              <a:xfrm>
                <a:off x="444500" y="1290637"/>
                <a:ext cx="115888" cy="117475"/>
              </a:xfrm>
              <a:custGeom>
                <a:avLst/>
                <a:gdLst>
                  <a:gd name="T0" fmla="*/ 2147483647 w 31"/>
                  <a:gd name="T1" fmla="*/ 2147483647 h 31"/>
                  <a:gd name="T2" fmla="*/ 2147483647 w 31"/>
                  <a:gd name="T3" fmla="*/ 2147483647 h 31"/>
                  <a:gd name="T4" fmla="*/ 2147483647 w 31"/>
                  <a:gd name="T5" fmla="*/ 2147483647 h 31"/>
                  <a:gd name="T6" fmla="*/ 2147483647 w 31"/>
                  <a:gd name="T7" fmla="*/ 0 h 31"/>
                  <a:gd name="T8" fmla="*/ 0 w 31"/>
                  <a:gd name="T9" fmla="*/ 2147483647 h 31"/>
                  <a:gd name="T10" fmla="*/ 2147483647 w 31"/>
                  <a:gd name="T11" fmla="*/ 2147483647 h 31"/>
                  <a:gd name="T12" fmla="*/ 2147483647 w 31"/>
                  <a:gd name="T13" fmla="*/ 2147483647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7" y="24"/>
                    </a:moveTo>
                    <a:cubicBezTo>
                      <a:pt x="7" y="15"/>
                      <a:pt x="15" y="7"/>
                      <a:pt x="24" y="7"/>
                    </a:cubicBezTo>
                    <a:cubicBezTo>
                      <a:pt x="26" y="7"/>
                      <a:pt x="29" y="8"/>
                      <a:pt x="31" y="9"/>
                    </a:cubicBezTo>
                    <a:cubicBezTo>
                      <a:pt x="28" y="4"/>
                      <a:pt x="23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3"/>
                      <a:pt x="4" y="29"/>
                      <a:pt x="9" y="31"/>
                    </a:cubicBezTo>
                    <a:cubicBezTo>
                      <a:pt x="8" y="29"/>
                      <a:pt x="7" y="27"/>
                      <a:pt x="7" y="24"/>
                    </a:cubicBezTo>
                  </a:path>
                </a:pathLst>
              </a:custGeom>
              <a:solidFill>
                <a:srgbClr val="DDAA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0" name="Freeform 34"/>
              <p:cNvSpPr>
                <a:spLocks noChangeArrowheads="1"/>
              </p:cNvSpPr>
              <p:nvPr/>
            </p:nvSpPr>
            <p:spPr bwMode="auto">
              <a:xfrm>
                <a:off x="485775" y="0"/>
                <a:ext cx="1727200" cy="1246188"/>
              </a:xfrm>
              <a:custGeom>
                <a:avLst/>
                <a:gdLst>
                  <a:gd name="T0" fmla="*/ 2147483647 w 460"/>
                  <a:gd name="T1" fmla="*/ 2147483647 h 332"/>
                  <a:gd name="T2" fmla="*/ 2147483647 w 460"/>
                  <a:gd name="T3" fmla="*/ 2147483647 h 332"/>
                  <a:gd name="T4" fmla="*/ 2147483647 w 460"/>
                  <a:gd name="T5" fmla="*/ 2147483647 h 332"/>
                  <a:gd name="T6" fmla="*/ 2147483647 w 460"/>
                  <a:gd name="T7" fmla="*/ 2147483647 h 332"/>
                  <a:gd name="T8" fmla="*/ 2147483647 w 460"/>
                  <a:gd name="T9" fmla="*/ 2147483647 h 332"/>
                  <a:gd name="T10" fmla="*/ 2147483647 w 460"/>
                  <a:gd name="T11" fmla="*/ 2147483647 h 332"/>
                  <a:gd name="T12" fmla="*/ 2147483647 w 460"/>
                  <a:gd name="T13" fmla="*/ 2147483647 h 332"/>
                  <a:gd name="T14" fmla="*/ 2147483647 w 460"/>
                  <a:gd name="T15" fmla="*/ 2147483647 h 332"/>
                  <a:gd name="T16" fmla="*/ 2147483647 w 460"/>
                  <a:gd name="T17" fmla="*/ 2147483647 h 332"/>
                  <a:gd name="T18" fmla="*/ 2147483647 w 460"/>
                  <a:gd name="T19" fmla="*/ 2147483647 h 332"/>
                  <a:gd name="T20" fmla="*/ 2147483647 w 460"/>
                  <a:gd name="T21" fmla="*/ 2147483647 h 332"/>
                  <a:gd name="T22" fmla="*/ 2147483647 w 460"/>
                  <a:gd name="T23" fmla="*/ 2147483647 h 332"/>
                  <a:gd name="T24" fmla="*/ 2147483647 w 460"/>
                  <a:gd name="T25" fmla="*/ 2147483647 h 332"/>
                  <a:gd name="T26" fmla="*/ 2147483647 w 460"/>
                  <a:gd name="T27" fmla="*/ 2147483647 h 332"/>
                  <a:gd name="T28" fmla="*/ 2147483647 w 460"/>
                  <a:gd name="T29" fmla="*/ 2147483647 h 332"/>
                  <a:gd name="T30" fmla="*/ 2147483647 w 460"/>
                  <a:gd name="T31" fmla="*/ 2147483647 h 332"/>
                  <a:gd name="T32" fmla="*/ 2147483647 w 460"/>
                  <a:gd name="T33" fmla="*/ 2147483647 h 332"/>
                  <a:gd name="T34" fmla="*/ 2147483647 w 460"/>
                  <a:gd name="T35" fmla="*/ 2147483647 h 332"/>
                  <a:gd name="T36" fmla="*/ 2147483647 w 460"/>
                  <a:gd name="T37" fmla="*/ 2147483647 h 332"/>
                  <a:gd name="T38" fmla="*/ 2147483647 w 460"/>
                  <a:gd name="T39" fmla="*/ 2147483647 h 332"/>
                  <a:gd name="T40" fmla="*/ 2147483647 w 460"/>
                  <a:gd name="T41" fmla="*/ 2147483647 h 332"/>
                  <a:gd name="T42" fmla="*/ 2147483647 w 460"/>
                  <a:gd name="T43" fmla="*/ 2147483647 h 332"/>
                  <a:gd name="T44" fmla="*/ 2147483647 w 460"/>
                  <a:gd name="T45" fmla="*/ 2147483647 h 332"/>
                  <a:gd name="T46" fmla="*/ 2147483647 w 460"/>
                  <a:gd name="T47" fmla="*/ 2147483647 h 332"/>
                  <a:gd name="T48" fmla="*/ 2147483647 w 460"/>
                  <a:gd name="T49" fmla="*/ 2147483647 h 33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0" h="332">
                    <a:moveTo>
                      <a:pt x="455" y="140"/>
                    </a:moveTo>
                    <a:cubicBezTo>
                      <a:pt x="420" y="0"/>
                      <a:pt x="202" y="9"/>
                      <a:pt x="117" y="23"/>
                    </a:cubicBezTo>
                    <a:cubicBezTo>
                      <a:pt x="116" y="15"/>
                      <a:pt x="131" y="1"/>
                      <a:pt x="131" y="1"/>
                    </a:cubicBezTo>
                    <a:cubicBezTo>
                      <a:pt x="99" y="16"/>
                      <a:pt x="75" y="34"/>
                      <a:pt x="63" y="45"/>
                    </a:cubicBezTo>
                    <a:cubicBezTo>
                      <a:pt x="59" y="48"/>
                      <a:pt x="56" y="51"/>
                      <a:pt x="53" y="54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34" y="74"/>
                      <a:pt x="31" y="95"/>
                      <a:pt x="35" y="113"/>
                    </a:cubicBezTo>
                    <a:cubicBezTo>
                      <a:pt x="13" y="157"/>
                      <a:pt x="0" y="223"/>
                      <a:pt x="29" y="314"/>
                    </a:cubicBezTo>
                    <a:cubicBezTo>
                      <a:pt x="29" y="314"/>
                      <a:pt x="29" y="315"/>
                      <a:pt x="29" y="315"/>
                    </a:cubicBezTo>
                    <a:cubicBezTo>
                      <a:pt x="30" y="318"/>
                      <a:pt x="31" y="321"/>
                      <a:pt x="32" y="324"/>
                    </a:cubicBezTo>
                    <a:cubicBezTo>
                      <a:pt x="40" y="311"/>
                      <a:pt x="40" y="311"/>
                      <a:pt x="40" y="311"/>
                    </a:cubicBezTo>
                    <a:cubicBezTo>
                      <a:pt x="40" y="311"/>
                      <a:pt x="42" y="290"/>
                      <a:pt x="47" y="264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68" y="172"/>
                      <a:pt x="71" y="172"/>
                      <a:pt x="75" y="173"/>
                    </a:cubicBezTo>
                    <a:cubicBezTo>
                      <a:pt x="127" y="192"/>
                      <a:pt x="223" y="220"/>
                      <a:pt x="338" y="218"/>
                    </a:cubicBezTo>
                    <a:cubicBezTo>
                      <a:pt x="327" y="209"/>
                      <a:pt x="327" y="209"/>
                      <a:pt x="327" y="209"/>
                    </a:cubicBezTo>
                    <a:cubicBezTo>
                      <a:pt x="327" y="209"/>
                      <a:pt x="351" y="203"/>
                      <a:pt x="381" y="193"/>
                    </a:cubicBezTo>
                    <a:cubicBezTo>
                      <a:pt x="387" y="193"/>
                      <a:pt x="394" y="192"/>
                      <a:pt x="400" y="191"/>
                    </a:cubicBezTo>
                    <a:cubicBezTo>
                      <a:pt x="410" y="204"/>
                      <a:pt x="410" y="204"/>
                      <a:pt x="410" y="204"/>
                    </a:cubicBezTo>
                    <a:cubicBezTo>
                      <a:pt x="410" y="204"/>
                      <a:pt x="415" y="232"/>
                      <a:pt x="418" y="245"/>
                    </a:cubicBezTo>
                    <a:cubicBezTo>
                      <a:pt x="421" y="257"/>
                      <a:pt x="431" y="332"/>
                      <a:pt x="431" y="332"/>
                    </a:cubicBezTo>
                    <a:cubicBezTo>
                      <a:pt x="440" y="324"/>
                      <a:pt x="440" y="324"/>
                      <a:pt x="440" y="324"/>
                    </a:cubicBezTo>
                    <a:cubicBezTo>
                      <a:pt x="440" y="324"/>
                      <a:pt x="452" y="234"/>
                      <a:pt x="453" y="213"/>
                    </a:cubicBezTo>
                    <a:cubicBezTo>
                      <a:pt x="453" y="195"/>
                      <a:pt x="460" y="154"/>
                      <a:pt x="455" y="140"/>
                    </a:cubicBezTo>
                  </a:path>
                </a:pathLst>
              </a:custGeom>
              <a:solidFill>
                <a:srgbClr val="753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1" name="Freeform 35"/>
              <p:cNvSpPr>
                <a:spLocks noChangeArrowheads="1"/>
              </p:cNvSpPr>
              <p:nvPr/>
            </p:nvSpPr>
            <p:spPr bwMode="auto">
              <a:xfrm>
                <a:off x="563563" y="6783387"/>
                <a:ext cx="679450" cy="244475"/>
              </a:xfrm>
              <a:custGeom>
                <a:avLst/>
                <a:gdLst>
                  <a:gd name="T0" fmla="*/ 2147483647 w 181"/>
                  <a:gd name="T1" fmla="*/ 2147483647 h 65"/>
                  <a:gd name="T2" fmla="*/ 2147483647 w 181"/>
                  <a:gd name="T3" fmla="*/ 0 h 65"/>
                  <a:gd name="T4" fmla="*/ 2147483647 w 181"/>
                  <a:gd name="T5" fmla="*/ 2147483647 h 65"/>
                  <a:gd name="T6" fmla="*/ 2147483647 w 181"/>
                  <a:gd name="T7" fmla="*/ 2147483647 h 65"/>
                  <a:gd name="T8" fmla="*/ 2147483647 w 181"/>
                  <a:gd name="T9" fmla="*/ 2147483647 h 65"/>
                  <a:gd name="T10" fmla="*/ 0 w 181"/>
                  <a:gd name="T11" fmla="*/ 2147483647 h 65"/>
                  <a:gd name="T12" fmla="*/ 2147483647 w 181"/>
                  <a:gd name="T13" fmla="*/ 2147483647 h 65"/>
                  <a:gd name="T14" fmla="*/ 2147483647 w 181"/>
                  <a:gd name="T15" fmla="*/ 2147483647 h 65"/>
                  <a:gd name="T16" fmla="*/ 2147483647 w 181"/>
                  <a:gd name="T17" fmla="*/ 2147483647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1" h="65">
                    <a:moveTo>
                      <a:pt x="94" y="1"/>
                    </a:moveTo>
                    <a:cubicBezTo>
                      <a:pt x="93" y="1"/>
                      <a:pt x="92" y="0"/>
                      <a:pt x="90" y="0"/>
                    </a:cubicBezTo>
                    <a:cubicBezTo>
                      <a:pt x="89" y="0"/>
                      <a:pt x="88" y="1"/>
                      <a:pt x="87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37" y="3"/>
                      <a:pt x="0" y="31"/>
                      <a:pt x="0" y="65"/>
                    </a:cubicBezTo>
                    <a:cubicBezTo>
                      <a:pt x="181" y="65"/>
                      <a:pt x="181" y="65"/>
                      <a:pt x="181" y="65"/>
                    </a:cubicBezTo>
                    <a:cubicBezTo>
                      <a:pt x="181" y="1"/>
                      <a:pt x="181" y="1"/>
                      <a:pt x="181" y="1"/>
                    </a:cubicBez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2" name="Freeform 36"/>
              <p:cNvSpPr>
                <a:spLocks noChangeArrowheads="1"/>
              </p:cNvSpPr>
              <p:nvPr/>
            </p:nvSpPr>
            <p:spPr bwMode="auto">
              <a:xfrm>
                <a:off x="1495425" y="6783387"/>
                <a:ext cx="679450" cy="244475"/>
              </a:xfrm>
              <a:custGeom>
                <a:avLst/>
                <a:gdLst>
                  <a:gd name="T0" fmla="*/ 2147483647 w 181"/>
                  <a:gd name="T1" fmla="*/ 2147483647 h 65"/>
                  <a:gd name="T2" fmla="*/ 2147483647 w 181"/>
                  <a:gd name="T3" fmla="*/ 0 h 65"/>
                  <a:gd name="T4" fmla="*/ 2147483647 w 181"/>
                  <a:gd name="T5" fmla="*/ 2147483647 h 65"/>
                  <a:gd name="T6" fmla="*/ 2147483647 w 181"/>
                  <a:gd name="T7" fmla="*/ 2147483647 h 65"/>
                  <a:gd name="T8" fmla="*/ 2147483647 w 181"/>
                  <a:gd name="T9" fmla="*/ 2147483647 h 65"/>
                  <a:gd name="T10" fmla="*/ 2147483647 w 181"/>
                  <a:gd name="T11" fmla="*/ 2147483647 h 65"/>
                  <a:gd name="T12" fmla="*/ 0 w 181"/>
                  <a:gd name="T13" fmla="*/ 2147483647 h 65"/>
                  <a:gd name="T14" fmla="*/ 0 w 181"/>
                  <a:gd name="T15" fmla="*/ 2147483647 h 65"/>
                  <a:gd name="T16" fmla="*/ 2147483647 w 181"/>
                  <a:gd name="T17" fmla="*/ 2147483647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1" h="65">
                    <a:moveTo>
                      <a:pt x="87" y="1"/>
                    </a:moveTo>
                    <a:cubicBezTo>
                      <a:pt x="88" y="1"/>
                      <a:pt x="89" y="0"/>
                      <a:pt x="91" y="0"/>
                    </a:cubicBezTo>
                    <a:cubicBezTo>
                      <a:pt x="92" y="0"/>
                      <a:pt x="93" y="1"/>
                      <a:pt x="94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144" y="3"/>
                      <a:pt x="181" y="31"/>
                      <a:pt x="181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2D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3" name="Freeform 37"/>
              <p:cNvSpPr>
                <a:spLocks noChangeArrowheads="1"/>
              </p:cNvSpPr>
              <p:nvPr/>
            </p:nvSpPr>
            <p:spPr bwMode="auto">
              <a:xfrm>
                <a:off x="1555750" y="3994150"/>
                <a:ext cx="615950" cy="146050"/>
              </a:xfrm>
              <a:custGeom>
                <a:avLst/>
                <a:gdLst>
                  <a:gd name="T0" fmla="*/ 2147483647 w 164"/>
                  <a:gd name="T1" fmla="*/ 2147483647 h 39"/>
                  <a:gd name="T2" fmla="*/ 2147483647 w 164"/>
                  <a:gd name="T3" fmla="*/ 2147483647 h 39"/>
                  <a:gd name="T4" fmla="*/ 2147483647 w 164"/>
                  <a:gd name="T5" fmla="*/ 2147483647 h 39"/>
                  <a:gd name="T6" fmla="*/ 2147483647 w 164"/>
                  <a:gd name="T7" fmla="*/ 2147483647 h 39"/>
                  <a:gd name="T8" fmla="*/ 2147483647 w 164"/>
                  <a:gd name="T9" fmla="*/ 0 h 39"/>
                  <a:gd name="T10" fmla="*/ 2147483647 w 164"/>
                  <a:gd name="T11" fmla="*/ 0 h 39"/>
                  <a:gd name="T12" fmla="*/ 0 w 164"/>
                  <a:gd name="T13" fmla="*/ 2147483647 h 39"/>
                  <a:gd name="T14" fmla="*/ 0 w 164"/>
                  <a:gd name="T15" fmla="*/ 2147483647 h 39"/>
                  <a:gd name="T16" fmla="*/ 2147483647 w 164"/>
                  <a:gd name="T17" fmla="*/ 2147483647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4" h="39">
                    <a:moveTo>
                      <a:pt x="10" y="39"/>
                    </a:moveTo>
                    <a:cubicBezTo>
                      <a:pt x="155" y="39"/>
                      <a:pt x="155" y="39"/>
                      <a:pt x="155" y="39"/>
                    </a:cubicBezTo>
                    <a:cubicBezTo>
                      <a:pt x="160" y="39"/>
                      <a:pt x="164" y="35"/>
                      <a:pt x="164" y="29"/>
                    </a:cubicBezTo>
                    <a:cubicBezTo>
                      <a:pt x="164" y="10"/>
                      <a:pt x="164" y="10"/>
                      <a:pt x="164" y="10"/>
                    </a:cubicBezTo>
                    <a:cubicBezTo>
                      <a:pt x="164" y="4"/>
                      <a:pt x="160" y="0"/>
                      <a:pt x="15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5" y="39"/>
                      <a:pt x="10" y="39"/>
                    </a:cubicBezTo>
                  </a:path>
                </a:pathLst>
              </a:custGeom>
              <a:solidFill>
                <a:srgbClr val="63C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4" name="Freeform 38"/>
              <p:cNvSpPr>
                <a:spLocks noChangeArrowheads="1"/>
              </p:cNvSpPr>
              <p:nvPr/>
            </p:nvSpPr>
            <p:spPr bwMode="auto">
              <a:xfrm>
                <a:off x="544513" y="3994150"/>
                <a:ext cx="615950" cy="146050"/>
              </a:xfrm>
              <a:custGeom>
                <a:avLst/>
                <a:gdLst>
                  <a:gd name="T0" fmla="*/ 2147483647 w 164"/>
                  <a:gd name="T1" fmla="*/ 2147483647 h 39"/>
                  <a:gd name="T2" fmla="*/ 2147483647 w 164"/>
                  <a:gd name="T3" fmla="*/ 2147483647 h 39"/>
                  <a:gd name="T4" fmla="*/ 2147483647 w 164"/>
                  <a:gd name="T5" fmla="*/ 2147483647 h 39"/>
                  <a:gd name="T6" fmla="*/ 2147483647 w 164"/>
                  <a:gd name="T7" fmla="*/ 2147483647 h 39"/>
                  <a:gd name="T8" fmla="*/ 2147483647 w 164"/>
                  <a:gd name="T9" fmla="*/ 0 h 39"/>
                  <a:gd name="T10" fmla="*/ 2147483647 w 164"/>
                  <a:gd name="T11" fmla="*/ 0 h 39"/>
                  <a:gd name="T12" fmla="*/ 0 w 164"/>
                  <a:gd name="T13" fmla="*/ 2147483647 h 39"/>
                  <a:gd name="T14" fmla="*/ 0 w 164"/>
                  <a:gd name="T15" fmla="*/ 2147483647 h 39"/>
                  <a:gd name="T16" fmla="*/ 2147483647 w 164"/>
                  <a:gd name="T17" fmla="*/ 2147483647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4" h="39">
                    <a:moveTo>
                      <a:pt x="9" y="39"/>
                    </a:moveTo>
                    <a:cubicBezTo>
                      <a:pt x="154" y="39"/>
                      <a:pt x="154" y="39"/>
                      <a:pt x="154" y="39"/>
                    </a:cubicBezTo>
                    <a:cubicBezTo>
                      <a:pt x="160" y="39"/>
                      <a:pt x="164" y="35"/>
                      <a:pt x="164" y="29"/>
                    </a:cubicBezTo>
                    <a:cubicBezTo>
                      <a:pt x="164" y="10"/>
                      <a:pt x="164" y="10"/>
                      <a:pt x="164" y="10"/>
                    </a:cubicBezTo>
                    <a:cubicBezTo>
                      <a:pt x="164" y="4"/>
                      <a:pt x="160" y="0"/>
                      <a:pt x="15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39"/>
                      <a:pt x="9" y="39"/>
                    </a:cubicBezTo>
                  </a:path>
                </a:pathLst>
              </a:custGeom>
              <a:solidFill>
                <a:srgbClr val="63C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5" name="Freeform 39"/>
              <p:cNvSpPr>
                <a:spLocks noChangeArrowheads="1"/>
              </p:cNvSpPr>
              <p:nvPr/>
            </p:nvSpPr>
            <p:spPr bwMode="auto">
              <a:xfrm>
                <a:off x="3616325" y="1903412"/>
                <a:ext cx="1116013" cy="300038"/>
              </a:xfrm>
              <a:custGeom>
                <a:avLst/>
                <a:gdLst>
                  <a:gd name="T0" fmla="*/ 2147483647 w 297"/>
                  <a:gd name="T1" fmla="*/ 2147483647 h 80"/>
                  <a:gd name="T2" fmla="*/ 2147483647 w 297"/>
                  <a:gd name="T3" fmla="*/ 2147483647 h 80"/>
                  <a:gd name="T4" fmla="*/ 2147483647 w 297"/>
                  <a:gd name="T5" fmla="*/ 2147483647 h 80"/>
                  <a:gd name="T6" fmla="*/ 2147483647 w 297"/>
                  <a:gd name="T7" fmla="*/ 2147483647 h 80"/>
                  <a:gd name="T8" fmla="*/ 2147483647 w 297"/>
                  <a:gd name="T9" fmla="*/ 2147483647 h 80"/>
                  <a:gd name="T10" fmla="*/ 0 w 297"/>
                  <a:gd name="T11" fmla="*/ 2147483647 h 80"/>
                  <a:gd name="T12" fmla="*/ 2147483647 w 297"/>
                  <a:gd name="T13" fmla="*/ 2147483647 h 80"/>
                  <a:gd name="T14" fmla="*/ 2147483647 w 297"/>
                  <a:gd name="T15" fmla="*/ 2147483647 h 80"/>
                  <a:gd name="T16" fmla="*/ 2147483647 w 297"/>
                  <a:gd name="T17" fmla="*/ 2147483647 h 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7" h="80">
                    <a:moveTo>
                      <a:pt x="255" y="14"/>
                    </a:moveTo>
                    <a:cubicBezTo>
                      <a:pt x="255" y="14"/>
                      <a:pt x="192" y="13"/>
                      <a:pt x="134" y="12"/>
                    </a:cubicBezTo>
                    <a:cubicBezTo>
                      <a:pt x="140" y="7"/>
                      <a:pt x="144" y="2"/>
                      <a:pt x="132" y="1"/>
                    </a:cubicBezTo>
                    <a:cubicBezTo>
                      <a:pt x="118" y="0"/>
                      <a:pt x="95" y="7"/>
                      <a:pt x="78" y="13"/>
                    </a:cubicBezTo>
                    <a:cubicBezTo>
                      <a:pt x="67" y="13"/>
                      <a:pt x="57" y="14"/>
                      <a:pt x="50" y="14"/>
                    </a:cubicBezTo>
                    <a:cubicBezTo>
                      <a:pt x="0" y="19"/>
                      <a:pt x="0" y="48"/>
                      <a:pt x="0" y="48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3" y="80"/>
                      <a:pt x="106" y="59"/>
                      <a:pt x="201" y="48"/>
                    </a:cubicBezTo>
                    <a:cubicBezTo>
                      <a:pt x="297" y="38"/>
                      <a:pt x="255" y="14"/>
                      <a:pt x="255" y="14"/>
                    </a:cubicBezTo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6" name="Freeform 272"/>
              <p:cNvSpPr>
                <a:spLocks noChangeArrowheads="1"/>
              </p:cNvSpPr>
              <p:nvPr/>
            </p:nvSpPr>
            <p:spPr bwMode="auto">
              <a:xfrm>
                <a:off x="1243013" y="1801812"/>
                <a:ext cx="354013" cy="74613"/>
              </a:xfrm>
              <a:custGeom>
                <a:avLst/>
                <a:gdLst>
                  <a:gd name="T0" fmla="*/ 0 w 94"/>
                  <a:gd name="T1" fmla="*/ 0 h 20"/>
                  <a:gd name="T2" fmla="*/ 0 w 94"/>
                  <a:gd name="T3" fmla="*/ 2147483647 h 20"/>
                  <a:gd name="T4" fmla="*/ 2147483647 w 94"/>
                  <a:gd name="T5" fmla="*/ 2147483647 h 20"/>
                  <a:gd name="T6" fmla="*/ 2147483647 w 94"/>
                  <a:gd name="T7" fmla="*/ 2147483647 h 20"/>
                  <a:gd name="T8" fmla="*/ 2147483647 w 94"/>
                  <a:gd name="T9" fmla="*/ 0 h 20"/>
                  <a:gd name="T10" fmla="*/ 0 w 94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4" h="2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1"/>
                      <a:pt x="21" y="20"/>
                      <a:pt x="47" y="20"/>
                    </a:cubicBezTo>
                    <a:cubicBezTo>
                      <a:pt x="73" y="20"/>
                      <a:pt x="94" y="11"/>
                      <a:pt x="94" y="1"/>
                    </a:cubicBezTo>
                    <a:cubicBezTo>
                      <a:pt x="94" y="0"/>
                      <a:pt x="94" y="0"/>
                      <a:pt x="9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AA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17" name="Freeform 273"/>
              <p:cNvSpPr>
                <a:spLocks noEditPoints="1" noChangeArrowheads="1"/>
              </p:cNvSpPr>
              <p:nvPr/>
            </p:nvSpPr>
            <p:spPr bwMode="auto">
              <a:xfrm>
                <a:off x="598488" y="1092200"/>
                <a:ext cx="1520825" cy="473075"/>
              </a:xfrm>
              <a:custGeom>
                <a:avLst/>
                <a:gdLst>
                  <a:gd name="T0" fmla="*/ 2147483647 w 405"/>
                  <a:gd name="T1" fmla="*/ 2147483647 h 126"/>
                  <a:gd name="T2" fmla="*/ 2147483647 w 405"/>
                  <a:gd name="T3" fmla="*/ 2147483647 h 126"/>
                  <a:gd name="T4" fmla="*/ 2147483647 w 405"/>
                  <a:gd name="T5" fmla="*/ 2147483647 h 126"/>
                  <a:gd name="T6" fmla="*/ 2147483647 w 405"/>
                  <a:gd name="T7" fmla="*/ 2147483647 h 126"/>
                  <a:gd name="T8" fmla="*/ 2147483647 w 405"/>
                  <a:gd name="T9" fmla="*/ 2147483647 h 126"/>
                  <a:gd name="T10" fmla="*/ 2147483647 w 405"/>
                  <a:gd name="T11" fmla="*/ 2147483647 h 126"/>
                  <a:gd name="T12" fmla="*/ 2147483647 w 405"/>
                  <a:gd name="T13" fmla="*/ 2147483647 h 126"/>
                  <a:gd name="T14" fmla="*/ 2147483647 w 405"/>
                  <a:gd name="T15" fmla="*/ 2147483647 h 126"/>
                  <a:gd name="T16" fmla="*/ 2147483647 w 405"/>
                  <a:gd name="T17" fmla="*/ 2147483647 h 126"/>
                  <a:gd name="T18" fmla="*/ 2147483647 w 405"/>
                  <a:gd name="T19" fmla="*/ 2147483647 h 126"/>
                  <a:gd name="T20" fmla="*/ 2147483647 w 405"/>
                  <a:gd name="T21" fmla="*/ 2147483647 h 126"/>
                  <a:gd name="T22" fmla="*/ 2147483647 w 405"/>
                  <a:gd name="T23" fmla="*/ 2147483647 h 126"/>
                  <a:gd name="T24" fmla="*/ 2147483647 w 405"/>
                  <a:gd name="T25" fmla="*/ 2147483647 h 126"/>
                  <a:gd name="T26" fmla="*/ 2147483647 w 405"/>
                  <a:gd name="T27" fmla="*/ 2147483647 h 126"/>
                  <a:gd name="T28" fmla="*/ 2147483647 w 405"/>
                  <a:gd name="T29" fmla="*/ 2147483647 h 126"/>
                  <a:gd name="T30" fmla="*/ 2147483647 w 405"/>
                  <a:gd name="T31" fmla="*/ 2147483647 h 126"/>
                  <a:gd name="T32" fmla="*/ 2147483647 w 405"/>
                  <a:gd name="T33" fmla="*/ 2147483647 h 126"/>
                  <a:gd name="T34" fmla="*/ 2147483647 w 405"/>
                  <a:gd name="T35" fmla="*/ 2147483647 h 126"/>
                  <a:gd name="T36" fmla="*/ 2147483647 w 405"/>
                  <a:gd name="T37" fmla="*/ 2147483647 h 126"/>
                  <a:gd name="T38" fmla="*/ 2147483647 w 405"/>
                  <a:gd name="T39" fmla="*/ 2147483647 h 126"/>
                  <a:gd name="T40" fmla="*/ 2147483647 w 405"/>
                  <a:gd name="T41" fmla="*/ 2147483647 h 126"/>
                  <a:gd name="T42" fmla="*/ 2147483647 w 405"/>
                  <a:gd name="T43" fmla="*/ 2147483647 h 126"/>
                  <a:gd name="T44" fmla="*/ 2147483647 w 405"/>
                  <a:gd name="T45" fmla="*/ 2147483647 h 126"/>
                  <a:gd name="T46" fmla="*/ 2147483647 w 405"/>
                  <a:gd name="T47" fmla="*/ 2147483647 h 126"/>
                  <a:gd name="T48" fmla="*/ 2147483647 w 405"/>
                  <a:gd name="T49" fmla="*/ 2147483647 h 126"/>
                  <a:gd name="T50" fmla="*/ 2147483647 w 405"/>
                  <a:gd name="T51" fmla="*/ 2147483647 h 126"/>
                  <a:gd name="T52" fmla="*/ 2147483647 w 405"/>
                  <a:gd name="T53" fmla="*/ 2147483647 h 126"/>
                  <a:gd name="T54" fmla="*/ 2147483647 w 405"/>
                  <a:gd name="T55" fmla="*/ 2147483647 h 126"/>
                  <a:gd name="T56" fmla="*/ 2147483647 w 405"/>
                  <a:gd name="T57" fmla="*/ 2147483647 h 126"/>
                  <a:gd name="T58" fmla="*/ 2147483647 w 405"/>
                  <a:gd name="T59" fmla="*/ 2147483647 h 126"/>
                  <a:gd name="T60" fmla="*/ 2147483647 w 405"/>
                  <a:gd name="T61" fmla="*/ 2147483647 h 126"/>
                  <a:gd name="T62" fmla="*/ 2147483647 w 405"/>
                  <a:gd name="T63" fmla="*/ 2147483647 h 126"/>
                  <a:gd name="T64" fmla="*/ 2147483647 w 405"/>
                  <a:gd name="T65" fmla="*/ 2147483647 h 126"/>
                  <a:gd name="T66" fmla="*/ 2147483647 w 405"/>
                  <a:gd name="T67" fmla="*/ 2147483647 h 126"/>
                  <a:gd name="T68" fmla="*/ 2147483647 w 405"/>
                  <a:gd name="T69" fmla="*/ 2147483647 h 126"/>
                  <a:gd name="T70" fmla="*/ 2147483647 w 405"/>
                  <a:gd name="T71" fmla="*/ 2147483647 h 126"/>
                  <a:gd name="T72" fmla="*/ 2147483647 w 405"/>
                  <a:gd name="T73" fmla="*/ 2147483647 h 126"/>
                  <a:gd name="T74" fmla="*/ 2147483647 w 405"/>
                  <a:gd name="T75" fmla="*/ 2147483647 h 126"/>
                  <a:gd name="T76" fmla="*/ 2147483647 w 405"/>
                  <a:gd name="T77" fmla="*/ 2147483647 h 1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05" h="126">
                    <a:moveTo>
                      <a:pt x="401" y="7"/>
                    </a:moveTo>
                    <a:cubicBezTo>
                      <a:pt x="401" y="7"/>
                      <a:pt x="378" y="7"/>
                      <a:pt x="369" y="7"/>
                    </a:cubicBezTo>
                    <a:cubicBezTo>
                      <a:pt x="360" y="8"/>
                      <a:pt x="323" y="0"/>
                      <a:pt x="253" y="14"/>
                    </a:cubicBezTo>
                    <a:cubicBezTo>
                      <a:pt x="253" y="14"/>
                      <a:pt x="231" y="19"/>
                      <a:pt x="202" y="19"/>
                    </a:cubicBezTo>
                    <a:cubicBezTo>
                      <a:pt x="174" y="19"/>
                      <a:pt x="152" y="14"/>
                      <a:pt x="152" y="14"/>
                    </a:cubicBezTo>
                    <a:cubicBezTo>
                      <a:pt x="82" y="0"/>
                      <a:pt x="45" y="8"/>
                      <a:pt x="36" y="7"/>
                    </a:cubicBezTo>
                    <a:cubicBezTo>
                      <a:pt x="27" y="7"/>
                      <a:pt x="4" y="7"/>
                      <a:pt x="4" y="7"/>
                    </a:cubicBezTo>
                    <a:cubicBezTo>
                      <a:pt x="0" y="22"/>
                      <a:pt x="3" y="34"/>
                      <a:pt x="4" y="35"/>
                    </a:cubicBezTo>
                    <a:cubicBezTo>
                      <a:pt x="5" y="36"/>
                      <a:pt x="10" y="36"/>
                      <a:pt x="13" y="42"/>
                    </a:cubicBezTo>
                    <a:cubicBezTo>
                      <a:pt x="17" y="48"/>
                      <a:pt x="18" y="64"/>
                      <a:pt x="24" y="84"/>
                    </a:cubicBezTo>
                    <a:cubicBezTo>
                      <a:pt x="27" y="93"/>
                      <a:pt x="33" y="103"/>
                      <a:pt x="40" y="109"/>
                    </a:cubicBezTo>
                    <a:cubicBezTo>
                      <a:pt x="48" y="116"/>
                      <a:pt x="57" y="120"/>
                      <a:pt x="63" y="121"/>
                    </a:cubicBezTo>
                    <a:cubicBezTo>
                      <a:pt x="75" y="124"/>
                      <a:pt x="111" y="126"/>
                      <a:pt x="133" y="116"/>
                    </a:cubicBezTo>
                    <a:cubicBezTo>
                      <a:pt x="155" y="106"/>
                      <a:pt x="165" y="83"/>
                      <a:pt x="174" y="60"/>
                    </a:cubicBezTo>
                    <a:cubicBezTo>
                      <a:pt x="182" y="37"/>
                      <a:pt x="198" y="36"/>
                      <a:pt x="198" y="36"/>
                    </a:cubicBezTo>
                    <a:cubicBezTo>
                      <a:pt x="198" y="36"/>
                      <a:pt x="199" y="36"/>
                      <a:pt x="201" y="36"/>
                    </a:cubicBezTo>
                    <a:cubicBezTo>
                      <a:pt x="205" y="36"/>
                      <a:pt x="206" y="36"/>
                      <a:pt x="206" y="36"/>
                    </a:cubicBezTo>
                    <a:cubicBezTo>
                      <a:pt x="206" y="36"/>
                      <a:pt x="223" y="37"/>
                      <a:pt x="231" y="60"/>
                    </a:cubicBezTo>
                    <a:cubicBezTo>
                      <a:pt x="239" y="83"/>
                      <a:pt x="250" y="106"/>
                      <a:pt x="272" y="116"/>
                    </a:cubicBezTo>
                    <a:cubicBezTo>
                      <a:pt x="294" y="126"/>
                      <a:pt x="330" y="124"/>
                      <a:pt x="342" y="121"/>
                    </a:cubicBezTo>
                    <a:cubicBezTo>
                      <a:pt x="348" y="120"/>
                      <a:pt x="357" y="116"/>
                      <a:pt x="365" y="109"/>
                    </a:cubicBezTo>
                    <a:cubicBezTo>
                      <a:pt x="372" y="103"/>
                      <a:pt x="378" y="93"/>
                      <a:pt x="381" y="84"/>
                    </a:cubicBezTo>
                    <a:cubicBezTo>
                      <a:pt x="387" y="64"/>
                      <a:pt x="388" y="48"/>
                      <a:pt x="391" y="42"/>
                    </a:cubicBezTo>
                    <a:cubicBezTo>
                      <a:pt x="395" y="36"/>
                      <a:pt x="400" y="36"/>
                      <a:pt x="401" y="35"/>
                    </a:cubicBezTo>
                    <a:cubicBezTo>
                      <a:pt x="402" y="34"/>
                      <a:pt x="405" y="22"/>
                      <a:pt x="401" y="7"/>
                    </a:cubicBezTo>
                    <a:moveTo>
                      <a:pt x="162" y="61"/>
                    </a:moveTo>
                    <a:cubicBezTo>
                      <a:pt x="160" y="73"/>
                      <a:pt x="151" y="102"/>
                      <a:pt x="126" y="111"/>
                    </a:cubicBezTo>
                    <a:cubicBezTo>
                      <a:pt x="87" y="123"/>
                      <a:pt x="58" y="112"/>
                      <a:pt x="58" y="112"/>
                    </a:cubicBezTo>
                    <a:cubicBezTo>
                      <a:pt x="28" y="104"/>
                      <a:pt x="20" y="41"/>
                      <a:pt x="26" y="28"/>
                    </a:cubicBezTo>
                    <a:cubicBezTo>
                      <a:pt x="32" y="15"/>
                      <a:pt x="51" y="15"/>
                      <a:pt x="89" y="15"/>
                    </a:cubicBezTo>
                    <a:cubicBezTo>
                      <a:pt x="126" y="15"/>
                      <a:pt x="148" y="22"/>
                      <a:pt x="148" y="22"/>
                    </a:cubicBezTo>
                    <a:cubicBezTo>
                      <a:pt x="167" y="28"/>
                      <a:pt x="165" y="48"/>
                      <a:pt x="162" y="61"/>
                    </a:cubicBezTo>
                    <a:moveTo>
                      <a:pt x="347" y="112"/>
                    </a:moveTo>
                    <a:cubicBezTo>
                      <a:pt x="347" y="112"/>
                      <a:pt x="318" y="123"/>
                      <a:pt x="279" y="111"/>
                    </a:cubicBezTo>
                    <a:cubicBezTo>
                      <a:pt x="254" y="102"/>
                      <a:pt x="245" y="73"/>
                      <a:pt x="243" y="61"/>
                    </a:cubicBezTo>
                    <a:cubicBezTo>
                      <a:pt x="240" y="48"/>
                      <a:pt x="238" y="28"/>
                      <a:pt x="257" y="22"/>
                    </a:cubicBezTo>
                    <a:cubicBezTo>
                      <a:pt x="257" y="22"/>
                      <a:pt x="279" y="15"/>
                      <a:pt x="316" y="15"/>
                    </a:cubicBezTo>
                    <a:cubicBezTo>
                      <a:pt x="354" y="15"/>
                      <a:pt x="373" y="15"/>
                      <a:pt x="379" y="28"/>
                    </a:cubicBezTo>
                    <a:cubicBezTo>
                      <a:pt x="385" y="41"/>
                      <a:pt x="377" y="104"/>
                      <a:pt x="347" y="112"/>
                    </a:cubicBezTo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77" name="MH_Number_1"/>
          <p:cNvSpPr>
            <a:spLocks noChangeArrowheads="1"/>
          </p:cNvSpPr>
          <p:nvPr/>
        </p:nvSpPr>
        <p:spPr bwMode="auto">
          <a:xfrm>
            <a:off x="6213475" y="682625"/>
            <a:ext cx="500063" cy="498475"/>
          </a:xfrm>
          <a:prstGeom prst="roundRect">
            <a:avLst>
              <a:gd name="adj" fmla="val 7611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8" name="MH_Entry_1"/>
          <p:cNvSpPr>
            <a:spLocks noChangeArrowheads="1"/>
          </p:cNvSpPr>
          <p:nvPr/>
        </p:nvSpPr>
        <p:spPr bwMode="auto">
          <a:xfrm>
            <a:off x="6884988" y="682625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프로젝트 개요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9" name="MH_Entry_2"/>
          <p:cNvSpPr>
            <a:spLocks noChangeArrowheads="1"/>
          </p:cNvSpPr>
          <p:nvPr/>
        </p:nvSpPr>
        <p:spPr bwMode="auto">
          <a:xfrm>
            <a:off x="6884988" y="15113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개발 환경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0" name="MH_Number_2"/>
          <p:cNvSpPr>
            <a:spLocks noChangeArrowheads="1"/>
          </p:cNvSpPr>
          <p:nvPr/>
        </p:nvSpPr>
        <p:spPr bwMode="auto">
          <a:xfrm>
            <a:off x="6213475" y="15113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81" name="MH_Number_1"/>
          <p:cNvSpPr>
            <a:spLocks noChangeArrowheads="1"/>
          </p:cNvSpPr>
          <p:nvPr/>
        </p:nvSpPr>
        <p:spPr bwMode="auto">
          <a:xfrm>
            <a:off x="6213475" y="2341563"/>
            <a:ext cx="500063" cy="498475"/>
          </a:xfrm>
          <a:prstGeom prst="roundRect">
            <a:avLst>
              <a:gd name="adj" fmla="val 7611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82" name="MH_Entry_1"/>
          <p:cNvSpPr>
            <a:spLocks noChangeArrowheads="1"/>
          </p:cNvSpPr>
          <p:nvPr/>
        </p:nvSpPr>
        <p:spPr bwMode="auto">
          <a:xfrm>
            <a:off x="6884988" y="2341563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다이어그램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3" name="MH_Entry_2"/>
          <p:cNvSpPr>
            <a:spLocks noChangeArrowheads="1"/>
          </p:cNvSpPr>
          <p:nvPr/>
        </p:nvSpPr>
        <p:spPr bwMode="auto">
          <a:xfrm>
            <a:off x="6884988" y="3170238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진행과정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4" name="MH_Number_2"/>
          <p:cNvSpPr>
            <a:spLocks noChangeArrowheads="1"/>
          </p:cNvSpPr>
          <p:nvPr/>
        </p:nvSpPr>
        <p:spPr bwMode="auto">
          <a:xfrm>
            <a:off x="6213475" y="3170238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85" name="文本框 285"/>
          <p:cNvSpPr>
            <a:spLocks noChangeArrowheads="1"/>
          </p:cNvSpPr>
          <p:nvPr/>
        </p:nvSpPr>
        <p:spPr bwMode="auto">
          <a:xfrm>
            <a:off x="68263" y="82550"/>
            <a:ext cx="223651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8000" b="1" dirty="0">
                <a:solidFill>
                  <a:srgbClr val="FF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목차</a:t>
            </a:r>
            <a:endParaRPr lang="zh-CN" altLang="en-US" sz="8000" b="1" dirty="0">
              <a:solidFill>
                <a:srgbClr val="FFCC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7"/>
          <p:cNvSpPr>
            <a:spLocks noChangeArrowheads="1"/>
          </p:cNvSpPr>
          <p:nvPr/>
        </p:nvSpPr>
        <p:spPr bwMode="auto">
          <a:xfrm>
            <a:off x="-15875" y="2022475"/>
            <a:ext cx="12244388" cy="42116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267" name="图片 39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363"/>
            <a:ext cx="303053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41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"/>
          <a:stretch>
            <a:fillRect/>
          </a:stretch>
        </p:blipFill>
        <p:spPr bwMode="auto">
          <a:xfrm>
            <a:off x="9009063" y="1516063"/>
            <a:ext cx="321945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42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35692" r="426" b="15691"/>
          <a:stretch>
            <a:fillRect/>
          </a:stretch>
        </p:blipFill>
        <p:spPr bwMode="auto">
          <a:xfrm>
            <a:off x="2995613" y="1512888"/>
            <a:ext cx="31321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40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/>
          <a:stretch>
            <a:fillRect/>
          </a:stretch>
        </p:blipFill>
        <p:spPr bwMode="auto">
          <a:xfrm>
            <a:off x="6107113" y="1525588"/>
            <a:ext cx="298608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矩形 13"/>
          <p:cNvSpPr>
            <a:spLocks noChangeArrowheads="1"/>
          </p:cNvSpPr>
          <p:nvPr/>
        </p:nvSpPr>
        <p:spPr bwMode="auto">
          <a:xfrm>
            <a:off x="-15875" y="3511550"/>
            <a:ext cx="3113088" cy="182563"/>
          </a:xfrm>
          <a:prstGeom prst="rect">
            <a:avLst/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272" name="矩形 14"/>
          <p:cNvSpPr>
            <a:spLocks noChangeArrowheads="1"/>
          </p:cNvSpPr>
          <p:nvPr/>
        </p:nvSpPr>
        <p:spPr bwMode="auto">
          <a:xfrm>
            <a:off x="6103938" y="3511550"/>
            <a:ext cx="3113087" cy="182563"/>
          </a:xfrm>
          <a:prstGeom prst="rect">
            <a:avLst/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273" name="矩形 15"/>
          <p:cNvSpPr>
            <a:spLocks noChangeArrowheads="1"/>
          </p:cNvSpPr>
          <p:nvPr/>
        </p:nvSpPr>
        <p:spPr bwMode="auto">
          <a:xfrm>
            <a:off x="9105900" y="3511550"/>
            <a:ext cx="3113088" cy="182563"/>
          </a:xfrm>
          <a:prstGeom prst="rect">
            <a:avLst/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274" name="矩形 16"/>
          <p:cNvSpPr>
            <a:spLocks noChangeArrowheads="1"/>
          </p:cNvSpPr>
          <p:nvPr/>
        </p:nvSpPr>
        <p:spPr bwMode="auto">
          <a:xfrm>
            <a:off x="3014663" y="3511550"/>
            <a:ext cx="3081337" cy="182563"/>
          </a:xfrm>
          <a:prstGeom prst="rect">
            <a:avLst/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275" name="矩形 43"/>
          <p:cNvSpPr>
            <a:spLocks noChangeArrowheads="1"/>
          </p:cNvSpPr>
          <p:nvPr/>
        </p:nvSpPr>
        <p:spPr bwMode="auto">
          <a:xfrm>
            <a:off x="963613" y="3840163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DF29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2012</a:t>
            </a:r>
            <a:endParaRPr lang="zh-CN" altLang="en-US" sz="2400">
              <a:solidFill>
                <a:srgbClr val="DF29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6" name="矩形 44"/>
          <p:cNvSpPr>
            <a:spLocks noChangeArrowheads="1"/>
          </p:cNvSpPr>
          <p:nvPr/>
        </p:nvSpPr>
        <p:spPr bwMode="auto">
          <a:xfrm>
            <a:off x="4100513" y="3840163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7" name="矩形 45"/>
          <p:cNvSpPr>
            <a:spLocks noChangeArrowheads="1"/>
          </p:cNvSpPr>
          <p:nvPr/>
        </p:nvSpPr>
        <p:spPr bwMode="auto">
          <a:xfrm>
            <a:off x="7223125" y="3840163"/>
            <a:ext cx="909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8" name="矩形 46"/>
          <p:cNvSpPr>
            <a:spLocks noChangeArrowheads="1"/>
          </p:cNvSpPr>
          <p:nvPr/>
        </p:nvSpPr>
        <p:spPr bwMode="auto">
          <a:xfrm>
            <a:off x="10163175" y="3841750"/>
            <a:ext cx="909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9" name="矩形 47"/>
          <p:cNvSpPr>
            <a:spLocks noChangeArrowheads="1"/>
          </p:cNvSpPr>
          <p:nvPr/>
        </p:nvSpPr>
        <p:spPr bwMode="auto">
          <a:xfrm>
            <a:off x="403225" y="4302125"/>
            <a:ext cx="72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DF29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80" name="矩形 48"/>
          <p:cNvSpPr>
            <a:spLocks noChangeArrowheads="1"/>
          </p:cNvSpPr>
          <p:nvPr/>
        </p:nvSpPr>
        <p:spPr bwMode="auto">
          <a:xfrm>
            <a:off x="3441700" y="4302125"/>
            <a:ext cx="72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81" name="矩形 51"/>
          <p:cNvSpPr>
            <a:spLocks noChangeArrowheads="1"/>
          </p:cNvSpPr>
          <p:nvPr/>
        </p:nvSpPr>
        <p:spPr bwMode="auto">
          <a:xfrm>
            <a:off x="6583363" y="4302125"/>
            <a:ext cx="72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82" name="矩形 52"/>
          <p:cNvSpPr>
            <a:spLocks noChangeArrowheads="1"/>
          </p:cNvSpPr>
          <p:nvPr/>
        </p:nvSpPr>
        <p:spPr bwMode="auto">
          <a:xfrm>
            <a:off x="9640888" y="4302125"/>
            <a:ext cx="72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83" name="矩形 54"/>
          <p:cNvSpPr>
            <a:spLocks noChangeArrowheads="1"/>
          </p:cNvSpPr>
          <p:nvPr/>
        </p:nvSpPr>
        <p:spPr bwMode="auto">
          <a:xfrm>
            <a:off x="163513" y="4821238"/>
            <a:ext cx="25098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4" name="矩形 54"/>
          <p:cNvSpPr>
            <a:spLocks noChangeArrowheads="1"/>
          </p:cNvSpPr>
          <p:nvPr/>
        </p:nvSpPr>
        <p:spPr bwMode="auto">
          <a:xfrm>
            <a:off x="3203575" y="4821238"/>
            <a:ext cx="2508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5" name="矩形 54"/>
          <p:cNvSpPr>
            <a:spLocks noChangeArrowheads="1"/>
          </p:cNvSpPr>
          <p:nvPr/>
        </p:nvSpPr>
        <p:spPr bwMode="auto">
          <a:xfrm>
            <a:off x="6405563" y="4821238"/>
            <a:ext cx="25098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6" name="矩形 54"/>
          <p:cNvSpPr>
            <a:spLocks noChangeArrowheads="1"/>
          </p:cNvSpPr>
          <p:nvPr/>
        </p:nvSpPr>
        <p:spPr bwMode="auto">
          <a:xfrm>
            <a:off x="9363075" y="4821238"/>
            <a:ext cx="2509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7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88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222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017588"/>
            <a:ext cx="8942388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117"/>
          <p:cNvSpPr>
            <a:spLocks noChangeArrowheads="1"/>
          </p:cNvSpPr>
          <p:nvPr/>
        </p:nvSpPr>
        <p:spPr bwMode="auto">
          <a:xfrm>
            <a:off x="1824038" y="4603750"/>
            <a:ext cx="20304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92" name="矩形 124"/>
          <p:cNvSpPr>
            <a:spLocks noChangeArrowheads="1"/>
          </p:cNvSpPr>
          <p:nvPr/>
        </p:nvSpPr>
        <p:spPr bwMode="auto">
          <a:xfrm>
            <a:off x="1824038" y="5116513"/>
            <a:ext cx="85439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极致简约风潮流所向，通用设计，完美兼容，打造最实用，最具个性的演示方案，让你的演示卓越非凡。极致简约风潮流所向，通用设计，完美兼容，打造最实用，最具个性的演示方案，让你的演示卓越非凡。</a:t>
            </a:r>
          </a:p>
        </p:txBody>
      </p:sp>
      <p:sp>
        <p:nvSpPr>
          <p:cNvPr id="12293" name="直接连接符 29"/>
          <p:cNvSpPr>
            <a:spLocks noChangeShapeType="1"/>
          </p:cNvSpPr>
          <p:nvPr/>
        </p:nvSpPr>
        <p:spPr bwMode="auto">
          <a:xfrm>
            <a:off x="1873250" y="5080000"/>
            <a:ext cx="1882775" cy="0"/>
          </a:xfrm>
          <a:prstGeom prst="line">
            <a:avLst/>
          </a:prstGeom>
          <a:noFill/>
          <a:ln w="6350">
            <a:solidFill>
              <a:srgbClr val="4E4E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94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295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52"/>
          <p:cNvSpPr>
            <a:spLocks noEditPoints="1" noChangeArrowheads="1"/>
          </p:cNvSpPr>
          <p:nvPr/>
        </p:nvSpPr>
        <p:spPr bwMode="auto">
          <a:xfrm>
            <a:off x="2870200" y="3667125"/>
            <a:ext cx="465138" cy="498475"/>
          </a:xfrm>
          <a:custGeom>
            <a:avLst/>
            <a:gdLst>
              <a:gd name="T0" fmla="*/ 2147483647 w 67"/>
              <a:gd name="T1" fmla="*/ 2147483647 h 72"/>
              <a:gd name="T2" fmla="*/ 2147483647 w 67"/>
              <a:gd name="T3" fmla="*/ 2147483647 h 72"/>
              <a:gd name="T4" fmla="*/ 2147483647 w 67"/>
              <a:gd name="T5" fmla="*/ 2147483647 h 72"/>
              <a:gd name="T6" fmla="*/ 0 w 67"/>
              <a:gd name="T7" fmla="*/ 2147483647 h 72"/>
              <a:gd name="T8" fmla="*/ 0 w 67"/>
              <a:gd name="T9" fmla="*/ 2147483647 h 72"/>
              <a:gd name="T10" fmla="*/ 2147483647 w 67"/>
              <a:gd name="T11" fmla="*/ 2147483647 h 72"/>
              <a:gd name="T12" fmla="*/ 2147483647 w 67"/>
              <a:gd name="T13" fmla="*/ 2147483647 h 72"/>
              <a:gd name="T14" fmla="*/ 2147483647 w 67"/>
              <a:gd name="T15" fmla="*/ 2147483647 h 72"/>
              <a:gd name="T16" fmla="*/ 2147483647 w 67"/>
              <a:gd name="T17" fmla="*/ 0 h 72"/>
              <a:gd name="T18" fmla="*/ 2147483647 w 67"/>
              <a:gd name="T19" fmla="*/ 0 h 72"/>
              <a:gd name="T20" fmla="*/ 2147483647 w 67"/>
              <a:gd name="T21" fmla="*/ 2147483647 h 72"/>
              <a:gd name="T22" fmla="*/ 2147483647 w 67"/>
              <a:gd name="T23" fmla="*/ 2147483647 h 72"/>
              <a:gd name="T24" fmla="*/ 2147483647 w 67"/>
              <a:gd name="T25" fmla="*/ 2147483647 h 72"/>
              <a:gd name="T26" fmla="*/ 2147483647 w 67"/>
              <a:gd name="T27" fmla="*/ 2147483647 h 72"/>
              <a:gd name="T28" fmla="*/ 2147483647 w 67"/>
              <a:gd name="T29" fmla="*/ 0 h 72"/>
              <a:gd name="T30" fmla="*/ 2147483647 w 67"/>
              <a:gd name="T31" fmla="*/ 0 h 72"/>
              <a:gd name="T32" fmla="*/ 2147483647 w 67"/>
              <a:gd name="T33" fmla="*/ 2147483647 h 72"/>
              <a:gd name="T34" fmla="*/ 2147483647 w 67"/>
              <a:gd name="T35" fmla="*/ 2147483647 h 72"/>
              <a:gd name="T36" fmla="*/ 2147483647 w 67"/>
              <a:gd name="T37" fmla="*/ 2147483647 h 72"/>
              <a:gd name="T38" fmla="*/ 2147483647 w 67"/>
              <a:gd name="T39" fmla="*/ 2147483647 h 72"/>
              <a:gd name="T40" fmla="*/ 2147483647 w 67"/>
              <a:gd name="T41" fmla="*/ 2147483647 h 72"/>
              <a:gd name="T42" fmla="*/ 2147483647 w 67"/>
              <a:gd name="T43" fmla="*/ 2147483647 h 72"/>
              <a:gd name="T44" fmla="*/ 2147483647 w 67"/>
              <a:gd name="T45" fmla="*/ 2147483647 h 72"/>
              <a:gd name="T46" fmla="*/ 2147483647 w 67"/>
              <a:gd name="T47" fmla="*/ 2147483647 h 72"/>
              <a:gd name="T48" fmla="*/ 2147483647 w 67"/>
              <a:gd name="T49" fmla="*/ 2147483647 h 72"/>
              <a:gd name="T50" fmla="*/ 2147483647 w 67"/>
              <a:gd name="T51" fmla="*/ 2147483647 h 72"/>
              <a:gd name="T52" fmla="*/ 2147483647 w 67"/>
              <a:gd name="T53" fmla="*/ 2147483647 h 72"/>
              <a:gd name="T54" fmla="*/ 2147483647 w 67"/>
              <a:gd name="T55" fmla="*/ 2147483647 h 72"/>
              <a:gd name="T56" fmla="*/ 2147483647 w 67"/>
              <a:gd name="T57" fmla="*/ 2147483647 h 72"/>
              <a:gd name="T58" fmla="*/ 2147483647 w 67"/>
              <a:gd name="T59" fmla="*/ 2147483647 h 72"/>
              <a:gd name="T60" fmla="*/ 2147483647 w 67"/>
              <a:gd name="T61" fmla="*/ 2147483647 h 72"/>
              <a:gd name="T62" fmla="*/ 2147483647 w 67"/>
              <a:gd name="T63" fmla="*/ 2147483647 h 72"/>
              <a:gd name="T64" fmla="*/ 2147483647 w 67"/>
              <a:gd name="T65" fmla="*/ 2147483647 h 72"/>
              <a:gd name="T66" fmla="*/ 2147483647 w 67"/>
              <a:gd name="T67" fmla="*/ 2147483647 h 72"/>
              <a:gd name="T68" fmla="*/ 2147483647 w 67"/>
              <a:gd name="T69" fmla="*/ 2147483647 h 72"/>
              <a:gd name="T70" fmla="*/ 2147483647 w 67"/>
              <a:gd name="T71" fmla="*/ 2147483647 h 72"/>
              <a:gd name="T72" fmla="*/ 2147483647 w 67"/>
              <a:gd name="T73" fmla="*/ 2147483647 h 72"/>
              <a:gd name="T74" fmla="*/ 2147483647 w 67"/>
              <a:gd name="T75" fmla="*/ 2147483647 h 72"/>
              <a:gd name="T76" fmla="*/ 2147483647 w 67"/>
              <a:gd name="T77" fmla="*/ 2147483647 h 72"/>
              <a:gd name="T78" fmla="*/ 2147483647 w 67"/>
              <a:gd name="T79" fmla="*/ 2147483647 h 72"/>
              <a:gd name="T80" fmla="*/ 2147483647 w 67"/>
              <a:gd name="T81" fmla="*/ 2147483647 h 72"/>
              <a:gd name="T82" fmla="*/ 2147483647 w 67"/>
              <a:gd name="T83" fmla="*/ 2147483647 h 72"/>
              <a:gd name="T84" fmla="*/ 2147483647 w 67"/>
              <a:gd name="T85" fmla="*/ 2147483647 h 72"/>
              <a:gd name="T86" fmla="*/ 2147483647 w 67"/>
              <a:gd name="T87" fmla="*/ 2147483647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387" name="Freeform 42"/>
          <p:cNvSpPr>
            <a:spLocks noEditPoints="1" noChangeArrowheads="1"/>
          </p:cNvSpPr>
          <p:nvPr/>
        </p:nvSpPr>
        <p:spPr bwMode="auto">
          <a:xfrm>
            <a:off x="4264025" y="3917950"/>
            <a:ext cx="504825" cy="434975"/>
          </a:xfrm>
          <a:custGeom>
            <a:avLst/>
            <a:gdLst>
              <a:gd name="T0" fmla="*/ 2147483647 w 73"/>
              <a:gd name="T1" fmla="*/ 2147483647 h 63"/>
              <a:gd name="T2" fmla="*/ 2147483647 w 73"/>
              <a:gd name="T3" fmla="*/ 2147483647 h 63"/>
              <a:gd name="T4" fmla="*/ 2147483647 w 73"/>
              <a:gd name="T5" fmla="*/ 2147483647 h 63"/>
              <a:gd name="T6" fmla="*/ 2147483647 w 73"/>
              <a:gd name="T7" fmla="*/ 2147483647 h 63"/>
              <a:gd name="T8" fmla="*/ 2147483647 w 73"/>
              <a:gd name="T9" fmla="*/ 2147483647 h 63"/>
              <a:gd name="T10" fmla="*/ 2147483647 w 73"/>
              <a:gd name="T11" fmla="*/ 2147483647 h 63"/>
              <a:gd name="T12" fmla="*/ 2147483647 w 73"/>
              <a:gd name="T13" fmla="*/ 2147483647 h 63"/>
              <a:gd name="T14" fmla="*/ 2147483647 w 73"/>
              <a:gd name="T15" fmla="*/ 2147483647 h 63"/>
              <a:gd name="T16" fmla="*/ 2147483647 w 73"/>
              <a:gd name="T17" fmla="*/ 2147483647 h 63"/>
              <a:gd name="T18" fmla="*/ 0 w 73"/>
              <a:gd name="T19" fmla="*/ 2147483647 h 63"/>
              <a:gd name="T20" fmla="*/ 0 w 73"/>
              <a:gd name="T21" fmla="*/ 2147483647 h 63"/>
              <a:gd name="T22" fmla="*/ 2147483647 w 73"/>
              <a:gd name="T23" fmla="*/ 0 h 63"/>
              <a:gd name="T24" fmla="*/ 2147483647 w 73"/>
              <a:gd name="T25" fmla="*/ 0 h 63"/>
              <a:gd name="T26" fmla="*/ 2147483647 w 73"/>
              <a:gd name="T27" fmla="*/ 2147483647 h 63"/>
              <a:gd name="T28" fmla="*/ 2147483647 w 73"/>
              <a:gd name="T29" fmla="*/ 2147483647 h 63"/>
              <a:gd name="T30" fmla="*/ 2147483647 w 73"/>
              <a:gd name="T31" fmla="*/ 2147483647 h 63"/>
              <a:gd name="T32" fmla="*/ 2147483647 w 73"/>
              <a:gd name="T33" fmla="*/ 2147483647 h 63"/>
              <a:gd name="T34" fmla="*/ 2147483647 w 73"/>
              <a:gd name="T35" fmla="*/ 2147483647 h 63"/>
              <a:gd name="T36" fmla="*/ 2147483647 w 73"/>
              <a:gd name="T37" fmla="*/ 2147483647 h 63"/>
              <a:gd name="T38" fmla="*/ 2147483647 w 73"/>
              <a:gd name="T39" fmla="*/ 2147483647 h 63"/>
              <a:gd name="T40" fmla="*/ 2147483647 w 73"/>
              <a:gd name="T41" fmla="*/ 2147483647 h 63"/>
              <a:gd name="T42" fmla="*/ 2147483647 w 73"/>
              <a:gd name="T43" fmla="*/ 2147483647 h 63"/>
              <a:gd name="T44" fmla="*/ 2147483647 w 73"/>
              <a:gd name="T45" fmla="*/ 2147483647 h 63"/>
              <a:gd name="T46" fmla="*/ 2147483647 w 73"/>
              <a:gd name="T47" fmla="*/ 2147483647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388" name="Freeform 178"/>
          <p:cNvSpPr>
            <a:spLocks noEditPoints="1" noChangeArrowheads="1"/>
          </p:cNvSpPr>
          <p:nvPr/>
        </p:nvSpPr>
        <p:spPr bwMode="auto">
          <a:xfrm>
            <a:off x="4035425" y="2581275"/>
            <a:ext cx="504825" cy="381000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389" name="Freeform 86"/>
          <p:cNvSpPr>
            <a:spLocks noEditPoints="1" noChangeArrowheads="1"/>
          </p:cNvSpPr>
          <p:nvPr/>
        </p:nvSpPr>
        <p:spPr bwMode="auto">
          <a:xfrm>
            <a:off x="2930525" y="2505075"/>
            <a:ext cx="346075" cy="581025"/>
          </a:xfrm>
          <a:custGeom>
            <a:avLst/>
            <a:gdLst>
              <a:gd name="T0" fmla="*/ 2147483647 w 29"/>
              <a:gd name="T1" fmla="*/ 2147483647 h 49"/>
              <a:gd name="T2" fmla="*/ 2147483647 w 29"/>
              <a:gd name="T3" fmla="*/ 2147483647 h 49"/>
              <a:gd name="T4" fmla="*/ 2147483647 w 29"/>
              <a:gd name="T5" fmla="*/ 2147483647 h 49"/>
              <a:gd name="T6" fmla="*/ 0 w 29"/>
              <a:gd name="T7" fmla="*/ 2147483647 h 49"/>
              <a:gd name="T8" fmla="*/ 0 w 29"/>
              <a:gd name="T9" fmla="*/ 2147483647 h 49"/>
              <a:gd name="T10" fmla="*/ 2147483647 w 29"/>
              <a:gd name="T11" fmla="*/ 0 h 49"/>
              <a:gd name="T12" fmla="*/ 2147483647 w 29"/>
              <a:gd name="T13" fmla="*/ 0 h 49"/>
              <a:gd name="T14" fmla="*/ 2147483647 w 29"/>
              <a:gd name="T15" fmla="*/ 2147483647 h 49"/>
              <a:gd name="T16" fmla="*/ 2147483647 w 29"/>
              <a:gd name="T17" fmla="*/ 2147483647 h 49"/>
              <a:gd name="T18" fmla="*/ 2147483647 w 29"/>
              <a:gd name="T19" fmla="*/ 2147483647 h 49"/>
              <a:gd name="T20" fmla="*/ 2147483647 w 29"/>
              <a:gd name="T21" fmla="*/ 2147483647 h 49"/>
              <a:gd name="T22" fmla="*/ 2147483647 w 29"/>
              <a:gd name="T23" fmla="*/ 2147483647 h 49"/>
              <a:gd name="T24" fmla="*/ 2147483647 w 29"/>
              <a:gd name="T25" fmla="*/ 2147483647 h 49"/>
              <a:gd name="T26" fmla="*/ 2147483647 w 29"/>
              <a:gd name="T27" fmla="*/ 2147483647 h 49"/>
              <a:gd name="T28" fmla="*/ 2147483647 w 29"/>
              <a:gd name="T29" fmla="*/ 2147483647 h 49"/>
              <a:gd name="T30" fmla="*/ 2147483647 w 29"/>
              <a:gd name="T31" fmla="*/ 2147483647 h 49"/>
              <a:gd name="T32" fmla="*/ 2147483647 w 29"/>
              <a:gd name="T33" fmla="*/ 2147483647 h 49"/>
              <a:gd name="T34" fmla="*/ 2147483647 w 29"/>
              <a:gd name="T35" fmla="*/ 2147483647 h 49"/>
              <a:gd name="T36" fmla="*/ 2147483647 w 29"/>
              <a:gd name="T37" fmla="*/ 2147483647 h 49"/>
              <a:gd name="T38" fmla="*/ 2147483647 w 29"/>
              <a:gd name="T39" fmla="*/ 2147483647 h 49"/>
              <a:gd name="T40" fmla="*/ 2147483647 w 29"/>
              <a:gd name="T41" fmla="*/ 2147483647 h 49"/>
              <a:gd name="T42" fmla="*/ 2147483647 w 29"/>
              <a:gd name="T43" fmla="*/ 2147483647 h 49"/>
              <a:gd name="T44" fmla="*/ 2147483647 w 29"/>
              <a:gd name="T45" fmla="*/ 2147483647 h 49"/>
              <a:gd name="T46" fmla="*/ 2147483647 w 29"/>
              <a:gd name="T47" fmla="*/ 2147483647 h 49"/>
              <a:gd name="T48" fmla="*/ 2147483647 w 29"/>
              <a:gd name="T49" fmla="*/ 2147483647 h 49"/>
              <a:gd name="T50" fmla="*/ 2147483647 w 29"/>
              <a:gd name="T51" fmla="*/ 2147483647 h 49"/>
              <a:gd name="T52" fmla="*/ 2147483647 w 29"/>
              <a:gd name="T53" fmla="*/ 2147483647 h 49"/>
              <a:gd name="T54" fmla="*/ 2147483647 w 29"/>
              <a:gd name="T55" fmla="*/ 2147483647 h 49"/>
              <a:gd name="T56" fmla="*/ 2147483647 w 29"/>
              <a:gd name="T57" fmla="*/ 2147483647 h 49"/>
              <a:gd name="T58" fmla="*/ 2147483647 w 29"/>
              <a:gd name="T59" fmla="*/ 2147483647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390" name="Rounded Rectangle 72"/>
          <p:cNvSpPr>
            <a:spLocks noChangeArrowheads="1"/>
          </p:cNvSpPr>
          <p:nvPr/>
        </p:nvSpPr>
        <p:spPr bwMode="auto">
          <a:xfrm>
            <a:off x="5759450" y="1306513"/>
            <a:ext cx="1389063" cy="377825"/>
          </a:xfrm>
          <a:prstGeom prst="roundRect">
            <a:avLst>
              <a:gd name="adj" fmla="val 21106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1" name="文本框 12"/>
          <p:cNvSpPr>
            <a:spLocks noChangeArrowheads="1"/>
          </p:cNvSpPr>
          <p:nvPr/>
        </p:nvSpPr>
        <p:spPr bwMode="auto">
          <a:xfrm>
            <a:off x="5759450" y="1690688"/>
            <a:ext cx="2071688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  <a:endParaRPr lang="en-US" altLang="zh-CN" sz="1400" dirty="0">
              <a:solidFill>
                <a:srgbClr val="4E4E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92" name="Rounded Rectangle 72"/>
          <p:cNvSpPr>
            <a:spLocks noChangeArrowheads="1"/>
          </p:cNvSpPr>
          <p:nvPr/>
        </p:nvSpPr>
        <p:spPr bwMode="auto">
          <a:xfrm>
            <a:off x="7974013" y="1306513"/>
            <a:ext cx="1390650" cy="377825"/>
          </a:xfrm>
          <a:prstGeom prst="roundRect">
            <a:avLst>
              <a:gd name="adj" fmla="val 21106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3" name="文本框 16"/>
          <p:cNvSpPr>
            <a:spLocks noChangeArrowheads="1"/>
          </p:cNvSpPr>
          <p:nvPr/>
        </p:nvSpPr>
        <p:spPr bwMode="auto">
          <a:xfrm>
            <a:off x="7920038" y="1690688"/>
            <a:ext cx="2078037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  <a:endParaRPr lang="en-US" altLang="zh-CN" sz="1400" dirty="0">
              <a:solidFill>
                <a:srgbClr val="4E4E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94" name="Rounded Rectangle 72"/>
          <p:cNvSpPr>
            <a:spLocks noChangeArrowheads="1"/>
          </p:cNvSpPr>
          <p:nvPr/>
        </p:nvSpPr>
        <p:spPr bwMode="auto">
          <a:xfrm>
            <a:off x="5759450" y="3768725"/>
            <a:ext cx="1389063" cy="377825"/>
          </a:xfrm>
          <a:prstGeom prst="roundRect">
            <a:avLst>
              <a:gd name="adj" fmla="val 21106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5" name="文本框 20"/>
          <p:cNvSpPr>
            <a:spLocks noChangeArrowheads="1"/>
          </p:cNvSpPr>
          <p:nvPr/>
        </p:nvSpPr>
        <p:spPr bwMode="auto">
          <a:xfrm>
            <a:off x="5759450" y="4156075"/>
            <a:ext cx="2071688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  <a:endParaRPr lang="en-US" altLang="zh-CN" sz="1400" dirty="0">
              <a:solidFill>
                <a:srgbClr val="4E4E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96" name="Rounded Rectangle 72"/>
          <p:cNvSpPr>
            <a:spLocks noChangeArrowheads="1"/>
          </p:cNvSpPr>
          <p:nvPr/>
        </p:nvSpPr>
        <p:spPr bwMode="auto">
          <a:xfrm>
            <a:off x="7974013" y="3768725"/>
            <a:ext cx="1390650" cy="377825"/>
          </a:xfrm>
          <a:prstGeom prst="roundRect">
            <a:avLst>
              <a:gd name="adj" fmla="val 21106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7" name="文本框 24"/>
          <p:cNvSpPr>
            <a:spLocks noChangeArrowheads="1"/>
          </p:cNvSpPr>
          <p:nvPr/>
        </p:nvSpPr>
        <p:spPr bwMode="auto">
          <a:xfrm>
            <a:off x="7920038" y="4156075"/>
            <a:ext cx="2078037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  <a:endParaRPr lang="en-US" altLang="zh-CN" sz="1400" dirty="0">
              <a:solidFill>
                <a:srgbClr val="4E4E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98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399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菱形 3"/>
          <p:cNvSpPr>
            <a:spLocks noChangeArrowheads="1"/>
          </p:cNvSpPr>
          <p:nvPr/>
        </p:nvSpPr>
        <p:spPr bwMode="auto">
          <a:xfrm>
            <a:off x="2060575" y="2008188"/>
            <a:ext cx="1366838" cy="1365250"/>
          </a:xfrm>
          <a:prstGeom prst="diamond">
            <a:avLst/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1" name="菱形 4"/>
          <p:cNvSpPr>
            <a:spLocks noChangeArrowheads="1"/>
          </p:cNvSpPr>
          <p:nvPr/>
        </p:nvSpPr>
        <p:spPr bwMode="auto">
          <a:xfrm>
            <a:off x="3568700" y="2008188"/>
            <a:ext cx="1365250" cy="1365250"/>
          </a:xfrm>
          <a:prstGeom prst="diamond">
            <a:avLst/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2" name="菱形 5"/>
          <p:cNvSpPr>
            <a:spLocks noChangeArrowheads="1"/>
          </p:cNvSpPr>
          <p:nvPr/>
        </p:nvSpPr>
        <p:spPr bwMode="auto">
          <a:xfrm>
            <a:off x="5075238" y="1670050"/>
            <a:ext cx="2041525" cy="2041525"/>
          </a:xfrm>
          <a:prstGeom prst="diamond">
            <a:avLst/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3" name="菱形 6"/>
          <p:cNvSpPr>
            <a:spLocks noChangeArrowheads="1"/>
          </p:cNvSpPr>
          <p:nvPr/>
        </p:nvSpPr>
        <p:spPr bwMode="auto">
          <a:xfrm>
            <a:off x="7258050" y="2008188"/>
            <a:ext cx="1365250" cy="1365250"/>
          </a:xfrm>
          <a:prstGeom prst="diamond">
            <a:avLst/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4" name="菱形 7"/>
          <p:cNvSpPr>
            <a:spLocks noChangeArrowheads="1"/>
          </p:cNvSpPr>
          <p:nvPr/>
        </p:nvSpPr>
        <p:spPr bwMode="auto">
          <a:xfrm>
            <a:off x="8764588" y="2008188"/>
            <a:ext cx="1366837" cy="1365250"/>
          </a:xfrm>
          <a:prstGeom prst="diamond">
            <a:avLst/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5" name="菱形 8"/>
          <p:cNvSpPr>
            <a:spLocks noChangeArrowheads="1"/>
          </p:cNvSpPr>
          <p:nvPr/>
        </p:nvSpPr>
        <p:spPr bwMode="auto">
          <a:xfrm>
            <a:off x="3236913" y="2854325"/>
            <a:ext cx="520700" cy="519113"/>
          </a:xfrm>
          <a:prstGeom prst="diamond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6" name="菱形 9"/>
          <p:cNvSpPr>
            <a:spLocks noChangeArrowheads="1"/>
          </p:cNvSpPr>
          <p:nvPr/>
        </p:nvSpPr>
        <p:spPr bwMode="auto">
          <a:xfrm>
            <a:off x="4729163" y="2008188"/>
            <a:ext cx="520700" cy="520700"/>
          </a:xfrm>
          <a:prstGeom prst="diamond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菱形 10"/>
          <p:cNvSpPr>
            <a:spLocks noChangeArrowheads="1"/>
          </p:cNvSpPr>
          <p:nvPr/>
        </p:nvSpPr>
        <p:spPr bwMode="auto">
          <a:xfrm>
            <a:off x="6931025" y="2851150"/>
            <a:ext cx="520700" cy="519113"/>
          </a:xfrm>
          <a:prstGeom prst="diamond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8" name="菱形 11"/>
          <p:cNvSpPr>
            <a:spLocks noChangeArrowheads="1"/>
          </p:cNvSpPr>
          <p:nvPr/>
        </p:nvSpPr>
        <p:spPr bwMode="auto">
          <a:xfrm>
            <a:off x="8434388" y="2024063"/>
            <a:ext cx="520700" cy="520700"/>
          </a:xfrm>
          <a:prstGeom prst="diamond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9" name="文本框 85"/>
          <p:cNvSpPr>
            <a:spLocks noChangeArrowheads="1"/>
          </p:cNvSpPr>
          <p:nvPr/>
        </p:nvSpPr>
        <p:spPr bwMode="auto">
          <a:xfrm>
            <a:off x="5287963" y="3838575"/>
            <a:ext cx="1616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点击添加标题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20" name="文本框 86"/>
          <p:cNvSpPr>
            <a:spLocks noChangeArrowheads="1"/>
          </p:cNvSpPr>
          <p:nvPr/>
        </p:nvSpPr>
        <p:spPr bwMode="auto">
          <a:xfrm>
            <a:off x="3530600" y="3540125"/>
            <a:ext cx="1439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点击添加标题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21" name="文本框 87"/>
          <p:cNvSpPr>
            <a:spLocks noChangeArrowheads="1"/>
          </p:cNvSpPr>
          <p:nvPr/>
        </p:nvSpPr>
        <p:spPr bwMode="auto">
          <a:xfrm>
            <a:off x="2017713" y="3540125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点击添加标题</a:t>
            </a:r>
          </a:p>
        </p:txBody>
      </p:sp>
      <p:sp>
        <p:nvSpPr>
          <p:cNvPr id="17422" name="文本框 88"/>
          <p:cNvSpPr>
            <a:spLocks noChangeArrowheads="1"/>
          </p:cNvSpPr>
          <p:nvPr/>
        </p:nvSpPr>
        <p:spPr bwMode="auto">
          <a:xfrm>
            <a:off x="8732838" y="3540125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点击添加标题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23" name="文本框 89"/>
          <p:cNvSpPr>
            <a:spLocks noChangeArrowheads="1"/>
          </p:cNvSpPr>
          <p:nvPr/>
        </p:nvSpPr>
        <p:spPr bwMode="auto">
          <a:xfrm>
            <a:off x="7221538" y="3540125"/>
            <a:ext cx="143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点击添加标题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24" name="KSO_Shape"/>
          <p:cNvSpPr>
            <a:spLocks noChangeArrowheads="1"/>
          </p:cNvSpPr>
          <p:nvPr/>
        </p:nvSpPr>
        <p:spPr bwMode="auto">
          <a:xfrm>
            <a:off x="2490788" y="2392363"/>
            <a:ext cx="590550" cy="534987"/>
          </a:xfrm>
          <a:custGeom>
            <a:avLst/>
            <a:gdLst>
              <a:gd name="T0" fmla="*/ 10882 w 2395538"/>
              <a:gd name="T1" fmla="*/ 32514 h 2170112"/>
              <a:gd name="T2" fmla="*/ 21600 w 2395538"/>
              <a:gd name="T3" fmla="*/ 10915 h 2170112"/>
              <a:gd name="T4" fmla="*/ 28250 w 2395538"/>
              <a:gd name="T5" fmla="*/ 17135 h 2170112"/>
              <a:gd name="T6" fmla="*/ 28022 w 2395538"/>
              <a:gd name="T7" fmla="*/ 17796 h 2170112"/>
              <a:gd name="T8" fmla="*/ 27327 w 2395538"/>
              <a:gd name="T9" fmla="*/ 18119 h 2170112"/>
              <a:gd name="T10" fmla="*/ 26590 w 2395538"/>
              <a:gd name="T11" fmla="*/ 17924 h 2170112"/>
              <a:gd name="T12" fmla="*/ 1313 w 2395538"/>
              <a:gd name="T13" fmla="*/ 18086 h 2170112"/>
              <a:gd name="T14" fmla="*/ 542 w 2395538"/>
              <a:gd name="T15" fmla="*/ 18024 h 2170112"/>
              <a:gd name="T16" fmla="*/ 38 w 2395538"/>
              <a:gd name="T17" fmla="*/ 17477 h 2170112"/>
              <a:gd name="T18" fmla="*/ 119 w 2395538"/>
              <a:gd name="T19" fmla="*/ 16797 h 2170112"/>
              <a:gd name="T20" fmla="*/ 29486 w 2395538"/>
              <a:gd name="T21" fmla="*/ 3287 h 2170112"/>
              <a:gd name="T22" fmla="*/ 31677 w 2395538"/>
              <a:gd name="T23" fmla="*/ 3653 h 2170112"/>
              <a:gd name="T24" fmla="*/ 33569 w 2395538"/>
              <a:gd name="T25" fmla="*/ 4265 h 2170112"/>
              <a:gd name="T26" fmla="*/ 35785 w 2395538"/>
              <a:gd name="T27" fmla="*/ 5319 h 2170112"/>
              <a:gd name="T28" fmla="*/ 35005 w 2395538"/>
              <a:gd name="T29" fmla="*/ 5590 h 2170112"/>
              <a:gd name="T30" fmla="*/ 33717 w 2395538"/>
              <a:gd name="T31" fmla="*/ 6221 h 2170112"/>
              <a:gd name="T32" fmla="*/ 32044 w 2395538"/>
              <a:gd name="T33" fmla="*/ 7617 h 2170112"/>
              <a:gd name="T34" fmla="*/ 30636 w 2395538"/>
              <a:gd name="T35" fmla="*/ 9312 h 2170112"/>
              <a:gd name="T36" fmla="*/ 29372 w 2395538"/>
              <a:gd name="T37" fmla="*/ 11192 h 2170112"/>
              <a:gd name="T38" fmla="*/ 28507 w 2395538"/>
              <a:gd name="T39" fmla="*/ 12037 h 2170112"/>
              <a:gd name="T40" fmla="*/ 27447 w 2395538"/>
              <a:gd name="T41" fmla="*/ 12645 h 2170112"/>
              <a:gd name="T42" fmla="*/ 26263 w 2395538"/>
              <a:gd name="T43" fmla="*/ 13010 h 2170112"/>
              <a:gd name="T44" fmla="*/ 23501 w 2395538"/>
              <a:gd name="T45" fmla="*/ 10594 h 2170112"/>
              <a:gd name="T46" fmla="*/ 24832 w 2395538"/>
              <a:gd name="T47" fmla="*/ 8842 h 2170112"/>
              <a:gd name="T48" fmla="*/ 26016 w 2395538"/>
              <a:gd name="T49" fmla="*/ 7688 h 2170112"/>
              <a:gd name="T50" fmla="*/ 27352 w 2395538"/>
              <a:gd name="T51" fmla="*/ 6720 h 2170112"/>
              <a:gd name="T52" fmla="*/ 28849 w 2395538"/>
              <a:gd name="T53" fmla="*/ 5984 h 2170112"/>
              <a:gd name="T54" fmla="*/ 30470 w 2395538"/>
              <a:gd name="T55" fmla="*/ 5542 h 2170112"/>
              <a:gd name="T56" fmla="*/ 32167 w 2395538"/>
              <a:gd name="T57" fmla="*/ 5419 h 2170112"/>
              <a:gd name="T58" fmla="*/ 30446 w 2395538"/>
              <a:gd name="T59" fmla="*/ 5343 h 2170112"/>
              <a:gd name="T60" fmla="*/ 28725 w 2395538"/>
              <a:gd name="T61" fmla="*/ 5599 h 2170112"/>
              <a:gd name="T62" fmla="*/ 27071 w 2395538"/>
              <a:gd name="T63" fmla="*/ 6183 h 2170112"/>
              <a:gd name="T64" fmla="*/ 25526 w 2395538"/>
              <a:gd name="T65" fmla="*/ 7038 h 2170112"/>
              <a:gd name="T66" fmla="*/ 24124 w 2395538"/>
              <a:gd name="T67" fmla="*/ 8125 h 2170112"/>
              <a:gd name="T68" fmla="*/ 22864 w 2395538"/>
              <a:gd name="T69" fmla="*/ 9374 h 2170112"/>
              <a:gd name="T70" fmla="*/ 21115 w 2395538"/>
              <a:gd name="T71" fmla="*/ 8828 h 2170112"/>
              <a:gd name="T72" fmla="*/ 21429 w 2395538"/>
              <a:gd name="T73" fmla="*/ 7845 h 2170112"/>
              <a:gd name="T74" fmla="*/ 22123 w 2395538"/>
              <a:gd name="T75" fmla="*/ 6663 h 2170112"/>
              <a:gd name="T76" fmla="*/ 23092 w 2395538"/>
              <a:gd name="T77" fmla="*/ 5504 h 2170112"/>
              <a:gd name="T78" fmla="*/ 24148 w 2395538"/>
              <a:gd name="T79" fmla="*/ 4616 h 2170112"/>
              <a:gd name="T80" fmla="*/ 25265 w 2395538"/>
              <a:gd name="T81" fmla="*/ 3975 h 2170112"/>
              <a:gd name="T82" fmla="*/ 26415 w 2395538"/>
              <a:gd name="T83" fmla="*/ 3553 h 2170112"/>
              <a:gd name="T84" fmla="*/ 28616 w 2395538"/>
              <a:gd name="T85" fmla="*/ 3259 h 2170112"/>
              <a:gd name="T86" fmla="*/ 17950 w 2395538"/>
              <a:gd name="T87" fmla="*/ 304 h 2170112"/>
              <a:gd name="T88" fmla="*/ 20019 w 2395538"/>
              <a:gd name="T89" fmla="*/ 1178 h 2170112"/>
              <a:gd name="T90" fmla="*/ 21078 w 2395538"/>
              <a:gd name="T91" fmla="*/ 1905 h 2170112"/>
              <a:gd name="T92" fmla="*/ 21998 w 2395538"/>
              <a:gd name="T93" fmla="*/ 2865 h 2170112"/>
              <a:gd name="T94" fmla="*/ 22660 w 2395538"/>
              <a:gd name="T95" fmla="*/ 4091 h 2170112"/>
              <a:gd name="T96" fmla="*/ 22088 w 2395538"/>
              <a:gd name="T97" fmla="*/ 5612 h 2170112"/>
              <a:gd name="T98" fmla="*/ 21278 w 2395538"/>
              <a:gd name="T99" fmla="*/ 5778 h 2170112"/>
              <a:gd name="T100" fmla="*/ 20748 w 2395538"/>
              <a:gd name="T101" fmla="*/ 4101 h 2170112"/>
              <a:gd name="T102" fmla="*/ 20195 w 2395538"/>
              <a:gd name="T103" fmla="*/ 3117 h 2170112"/>
              <a:gd name="T104" fmla="*/ 19471 w 2395538"/>
              <a:gd name="T105" fmla="*/ 2262 h 2170112"/>
              <a:gd name="T106" fmla="*/ 18608 w 2395538"/>
              <a:gd name="T107" fmla="*/ 1568 h 2170112"/>
              <a:gd name="T108" fmla="*/ 19185 w 2395538"/>
              <a:gd name="T109" fmla="*/ 2157 h 2170112"/>
              <a:gd name="T110" fmla="*/ 19828 w 2395538"/>
              <a:gd name="T111" fmla="*/ 3027 h 2170112"/>
              <a:gd name="T112" fmla="*/ 20329 w 2395538"/>
              <a:gd name="T113" fmla="*/ 4120 h 2170112"/>
              <a:gd name="T114" fmla="*/ 20691 w 2395538"/>
              <a:gd name="T115" fmla="*/ 6201 h 2170112"/>
              <a:gd name="T116" fmla="*/ 20520 w 2395538"/>
              <a:gd name="T117" fmla="*/ 8306 h 2170112"/>
              <a:gd name="T118" fmla="*/ 17483 w 2395538"/>
              <a:gd name="T119" fmla="*/ 5441 h 2170112"/>
              <a:gd name="T120" fmla="*/ 17659 w 2395538"/>
              <a:gd name="T121" fmla="*/ 3402 h 2170112"/>
              <a:gd name="T122" fmla="*/ 17559 w 2395538"/>
              <a:gd name="T123" fmla="*/ 1986 h 2170112"/>
              <a:gd name="T124" fmla="*/ 17144 w 2395538"/>
              <a:gd name="T125" fmla="*/ 684 h 217011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5" name="KSO_Shape"/>
          <p:cNvSpPr>
            <a:spLocks noChangeArrowheads="1"/>
          </p:cNvSpPr>
          <p:nvPr/>
        </p:nvSpPr>
        <p:spPr bwMode="auto">
          <a:xfrm>
            <a:off x="4059238" y="2428875"/>
            <a:ext cx="384175" cy="523875"/>
          </a:xfrm>
          <a:custGeom>
            <a:avLst/>
            <a:gdLst>
              <a:gd name="T0" fmla="*/ 26457 w 1122363"/>
              <a:gd name="T1" fmla="*/ 42432 h 1531938"/>
              <a:gd name="T2" fmla="*/ 26376 w 1122363"/>
              <a:gd name="T3" fmla="*/ 44197 h 1531938"/>
              <a:gd name="T4" fmla="*/ 24584 w 1122363"/>
              <a:gd name="T5" fmla="*/ 45274 h 1531938"/>
              <a:gd name="T6" fmla="*/ 19903 w 1122363"/>
              <a:gd name="T7" fmla="*/ 34402 h 1531938"/>
              <a:gd name="T8" fmla="*/ 19172 w 1122363"/>
              <a:gd name="T9" fmla="*/ 32810 h 1531938"/>
              <a:gd name="T10" fmla="*/ 19875 w 1122363"/>
              <a:gd name="T11" fmla="*/ 31702 h 1531938"/>
              <a:gd name="T12" fmla="*/ 20583 w 1122363"/>
              <a:gd name="T13" fmla="*/ 27691 h 1531938"/>
              <a:gd name="T14" fmla="*/ 17173 w 1122363"/>
              <a:gd name="T15" fmla="*/ 28952 h 1531938"/>
              <a:gd name="T16" fmla="*/ 15219 w 1122363"/>
              <a:gd name="T17" fmla="*/ 30848 h 1531938"/>
              <a:gd name="T18" fmla="*/ 14419 w 1122363"/>
              <a:gd name="T19" fmla="*/ 34376 h 1531938"/>
              <a:gd name="T20" fmla="*/ 15582 w 1122363"/>
              <a:gd name="T21" fmla="*/ 37161 h 1531938"/>
              <a:gd name="T22" fmla="*/ 18146 w 1122363"/>
              <a:gd name="T23" fmla="*/ 39021 h 1531938"/>
              <a:gd name="T24" fmla="*/ 20674 w 1122363"/>
              <a:gd name="T25" fmla="*/ 45253 h 1531938"/>
              <a:gd name="T26" fmla="*/ 16828 w 1122363"/>
              <a:gd name="T27" fmla="*/ 43747 h 1531938"/>
              <a:gd name="T28" fmla="*/ 18137 w 1122363"/>
              <a:gd name="T29" fmla="*/ 48337 h 1531938"/>
              <a:gd name="T30" fmla="*/ 24728 w 1122363"/>
              <a:gd name="T31" fmla="*/ 49081 h 1531938"/>
              <a:gd name="T32" fmla="*/ 28128 w 1122363"/>
              <a:gd name="T33" fmla="*/ 48028 h 1531938"/>
              <a:gd name="T34" fmla="*/ 30311 w 1122363"/>
              <a:gd name="T35" fmla="*/ 46214 h 1531938"/>
              <a:gd name="T36" fmla="*/ 31429 w 1122363"/>
              <a:gd name="T37" fmla="*/ 43502 h 1531938"/>
              <a:gd name="T38" fmla="*/ 30847 w 1122363"/>
              <a:gd name="T39" fmla="*/ 40037 h 1531938"/>
              <a:gd name="T40" fmla="*/ 27792 w 1122363"/>
              <a:gd name="T41" fmla="*/ 37279 h 1531938"/>
              <a:gd name="T42" fmla="*/ 25047 w 1122363"/>
              <a:gd name="T43" fmla="*/ 31673 h 1531938"/>
              <a:gd name="T44" fmla="*/ 30319 w 1122363"/>
              <a:gd name="T45" fmla="*/ 34349 h 1531938"/>
              <a:gd name="T46" fmla="*/ 26192 w 1122363"/>
              <a:gd name="T47" fmla="*/ 27945 h 1531938"/>
              <a:gd name="T48" fmla="*/ 24765 w 1122363"/>
              <a:gd name="T49" fmla="*/ 14946 h 1531938"/>
              <a:gd name="T50" fmla="*/ 30811 w 1122363"/>
              <a:gd name="T51" fmla="*/ 16579 h 1531938"/>
              <a:gd name="T52" fmla="*/ 35656 w 1122363"/>
              <a:gd name="T53" fmla="*/ 20344 h 1531938"/>
              <a:gd name="T54" fmla="*/ 39557 w 1122363"/>
              <a:gd name="T55" fmla="*/ 26376 h 1531938"/>
              <a:gd name="T56" fmla="*/ 42757 w 1122363"/>
              <a:gd name="T57" fmla="*/ 34794 h 1531938"/>
              <a:gd name="T58" fmla="*/ 45002 w 1122363"/>
              <a:gd name="T59" fmla="*/ 44826 h 1531938"/>
              <a:gd name="T60" fmla="*/ 43666 w 1122363"/>
              <a:gd name="T61" fmla="*/ 51385 h 1531938"/>
              <a:gd name="T62" fmla="*/ 39593 w 1122363"/>
              <a:gd name="T63" fmla="*/ 56283 h 1531938"/>
              <a:gd name="T64" fmla="*/ 33538 w 1122363"/>
              <a:gd name="T65" fmla="*/ 59512 h 1531938"/>
              <a:gd name="T66" fmla="*/ 26220 w 1122363"/>
              <a:gd name="T67" fmla="*/ 61082 h 1531938"/>
              <a:gd name="T68" fmla="*/ 18410 w 1122363"/>
              <a:gd name="T69" fmla="*/ 60991 h 1531938"/>
              <a:gd name="T70" fmla="*/ 11019 w 1122363"/>
              <a:gd name="T71" fmla="*/ 59104 h 1531938"/>
              <a:gd name="T72" fmla="*/ 4928 w 1122363"/>
              <a:gd name="T73" fmla="*/ 55494 h 1531938"/>
              <a:gd name="T74" fmla="*/ 1009 w 1122363"/>
              <a:gd name="T75" fmla="*/ 50269 h 1531938"/>
              <a:gd name="T76" fmla="*/ 118 w 1122363"/>
              <a:gd name="T77" fmla="*/ 43502 h 1531938"/>
              <a:gd name="T78" fmla="*/ 4082 w 1122363"/>
              <a:gd name="T79" fmla="*/ 30812 h 1531938"/>
              <a:gd name="T80" fmla="*/ 7437 w 1122363"/>
              <a:gd name="T81" fmla="*/ 23900 h 1531938"/>
              <a:gd name="T82" fmla="*/ 11673 w 1122363"/>
              <a:gd name="T83" fmla="*/ 18720 h 1531938"/>
              <a:gd name="T84" fmla="*/ 17219 w 1122363"/>
              <a:gd name="T85" fmla="*/ 15618 h 1531938"/>
              <a:gd name="T86" fmla="*/ 19217 w 1122363"/>
              <a:gd name="T87" fmla="*/ 64 h 1531938"/>
              <a:gd name="T88" fmla="*/ 22133 w 1122363"/>
              <a:gd name="T89" fmla="*/ 1200 h 1531938"/>
              <a:gd name="T90" fmla="*/ 25077 w 1122363"/>
              <a:gd name="T91" fmla="*/ 1036 h 1531938"/>
              <a:gd name="T92" fmla="*/ 28447 w 1122363"/>
              <a:gd name="T93" fmla="*/ 9 h 1531938"/>
              <a:gd name="T94" fmla="*/ 30428 w 1122363"/>
              <a:gd name="T95" fmla="*/ 1100 h 1531938"/>
              <a:gd name="T96" fmla="*/ 31954 w 1122363"/>
              <a:gd name="T97" fmla="*/ 5061 h 1531938"/>
              <a:gd name="T98" fmla="*/ 33789 w 1122363"/>
              <a:gd name="T99" fmla="*/ 5307 h 1531938"/>
              <a:gd name="T100" fmla="*/ 35207 w 1122363"/>
              <a:gd name="T101" fmla="*/ 5134 h 1531938"/>
              <a:gd name="T102" fmla="*/ 34262 w 1122363"/>
              <a:gd name="T103" fmla="*/ 8415 h 1531938"/>
              <a:gd name="T104" fmla="*/ 31536 w 1122363"/>
              <a:gd name="T105" fmla="*/ 11196 h 1531938"/>
              <a:gd name="T106" fmla="*/ 26948 w 1122363"/>
              <a:gd name="T107" fmla="*/ 13577 h 1531938"/>
              <a:gd name="T108" fmla="*/ 21188 w 1122363"/>
              <a:gd name="T109" fmla="*/ 13013 h 1531938"/>
              <a:gd name="T110" fmla="*/ 17872 w 1122363"/>
              <a:gd name="T111" fmla="*/ 13486 h 1531938"/>
              <a:gd name="T112" fmla="*/ 10095 w 1122363"/>
              <a:gd name="T113" fmla="*/ 7061 h 1531938"/>
              <a:gd name="T114" fmla="*/ 13220 w 1122363"/>
              <a:gd name="T115" fmla="*/ 5480 h 1531938"/>
              <a:gd name="T116" fmla="*/ 15637 w 1122363"/>
              <a:gd name="T117" fmla="*/ 5116 h 1531938"/>
              <a:gd name="T118" fmla="*/ 16727 w 1122363"/>
              <a:gd name="T119" fmla="*/ 1754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6" name="KSO_Shape"/>
          <p:cNvSpPr>
            <a:spLocks noChangeArrowheads="1"/>
          </p:cNvSpPr>
          <p:nvPr/>
        </p:nvSpPr>
        <p:spPr bwMode="auto">
          <a:xfrm>
            <a:off x="5789613" y="2384425"/>
            <a:ext cx="612775" cy="612775"/>
          </a:xfrm>
          <a:custGeom>
            <a:avLst/>
            <a:gdLst>
              <a:gd name="T0" fmla="*/ 16738 w 2298700"/>
              <a:gd name="T1" fmla="*/ 24548 h 2298700"/>
              <a:gd name="T2" fmla="*/ 17043 w 2298700"/>
              <a:gd name="T3" fmla="*/ 34561 h 2298700"/>
              <a:gd name="T4" fmla="*/ 16494 w 2298700"/>
              <a:gd name="T5" fmla="*/ 35382 h 2298700"/>
              <a:gd name="T6" fmla="*/ 8952 w 2298700"/>
              <a:gd name="T7" fmla="*/ 35434 h 2298700"/>
              <a:gd name="T8" fmla="*/ 8321 w 2298700"/>
              <a:gd name="T9" fmla="*/ 34664 h 2298700"/>
              <a:gd name="T10" fmla="*/ 8540 w 2298700"/>
              <a:gd name="T11" fmla="*/ 24626 h 2298700"/>
              <a:gd name="T12" fmla="*/ 22144 w 2298700"/>
              <a:gd name="T13" fmla="*/ 17111 h 2298700"/>
              <a:gd name="T14" fmla="*/ 29588 w 2298700"/>
              <a:gd name="T15" fmla="*/ 17498 h 2298700"/>
              <a:gd name="T16" fmla="*/ 29806 w 2298700"/>
              <a:gd name="T17" fmla="*/ 34664 h 2298700"/>
              <a:gd name="T18" fmla="*/ 29185 w 2298700"/>
              <a:gd name="T19" fmla="*/ 35434 h 2298700"/>
              <a:gd name="T20" fmla="*/ 21638 w 2298700"/>
              <a:gd name="T21" fmla="*/ 35382 h 2298700"/>
              <a:gd name="T22" fmla="*/ 21090 w 2298700"/>
              <a:gd name="T23" fmla="*/ 34561 h 2298700"/>
              <a:gd name="T24" fmla="*/ 21394 w 2298700"/>
              <a:gd name="T25" fmla="*/ 17417 h 2298700"/>
              <a:gd name="T26" fmla="*/ 41523 w 2298700"/>
              <a:gd name="T27" fmla="*/ 8541 h 2298700"/>
              <a:gd name="T28" fmla="*/ 42402 w 2298700"/>
              <a:gd name="T29" fmla="*/ 9009 h 2298700"/>
              <a:gd name="T30" fmla="*/ 42540 w 2298700"/>
              <a:gd name="T31" fmla="*/ 34768 h 2298700"/>
              <a:gd name="T32" fmla="*/ 41840 w 2298700"/>
              <a:gd name="T33" fmla="*/ 35464 h 2298700"/>
              <a:gd name="T34" fmla="*/ 34299 w 2298700"/>
              <a:gd name="T35" fmla="*/ 35335 h 2298700"/>
              <a:gd name="T36" fmla="*/ 33832 w 2298700"/>
              <a:gd name="T37" fmla="*/ 34450 h 2298700"/>
              <a:gd name="T38" fmla="*/ 34218 w 2298700"/>
              <a:gd name="T39" fmla="*/ 8781 h 2298700"/>
              <a:gd name="T40" fmla="*/ 27750 w 2298700"/>
              <a:gd name="T41" fmla="*/ 722 h 2298700"/>
              <a:gd name="T42" fmla="*/ 28299 w 2298700"/>
              <a:gd name="T43" fmla="*/ 915 h 2298700"/>
              <a:gd name="T44" fmla="*/ 28642 w 2298700"/>
              <a:gd name="T45" fmla="*/ 1376 h 2298700"/>
              <a:gd name="T46" fmla="*/ 29175 w 2298700"/>
              <a:gd name="T47" fmla="*/ 9646 h 2298700"/>
              <a:gd name="T48" fmla="*/ 28488 w 2298700"/>
              <a:gd name="T49" fmla="*/ 10291 h 2298700"/>
              <a:gd name="T50" fmla="*/ 27642 w 2298700"/>
              <a:gd name="T51" fmla="*/ 10149 h 2298700"/>
              <a:gd name="T52" fmla="*/ 27234 w 2298700"/>
              <a:gd name="T53" fmla="*/ 9543 h 2298700"/>
              <a:gd name="T54" fmla="*/ 25552 w 2298700"/>
              <a:gd name="T55" fmla="*/ 6769 h 2298700"/>
              <a:gd name="T56" fmla="*/ 23006 w 2298700"/>
              <a:gd name="T57" fmla="*/ 9616 h 2298700"/>
              <a:gd name="T58" fmla="*/ 19134 w 2298700"/>
              <a:gd name="T59" fmla="*/ 12687 h 2298700"/>
              <a:gd name="T60" fmla="*/ 15803 w 2298700"/>
              <a:gd name="T61" fmla="*/ 14463 h 2298700"/>
              <a:gd name="T62" fmla="*/ 12931 w 2298700"/>
              <a:gd name="T63" fmla="*/ 15495 h 2298700"/>
              <a:gd name="T64" fmla="*/ 9917 w 2298700"/>
              <a:gd name="T65" fmla="*/ 16157 h 2298700"/>
              <a:gd name="T66" fmla="*/ 7655 w 2298700"/>
              <a:gd name="T67" fmla="*/ 16338 h 2298700"/>
              <a:gd name="T68" fmla="*/ 7088 w 2298700"/>
              <a:gd name="T69" fmla="*/ 15891 h 2298700"/>
              <a:gd name="T70" fmla="*/ 6994 w 2298700"/>
              <a:gd name="T71" fmla="*/ 15061 h 2298700"/>
              <a:gd name="T72" fmla="*/ 7677 w 2298700"/>
              <a:gd name="T73" fmla="*/ 14398 h 2298700"/>
              <a:gd name="T74" fmla="*/ 10149 w 2298700"/>
              <a:gd name="T75" fmla="*/ 14067 h 2298700"/>
              <a:gd name="T76" fmla="*/ 12879 w 2298700"/>
              <a:gd name="T77" fmla="*/ 13392 h 2298700"/>
              <a:gd name="T78" fmla="*/ 15468 w 2298700"/>
              <a:gd name="T79" fmla="*/ 12394 h 2298700"/>
              <a:gd name="T80" fmla="*/ 18748 w 2298700"/>
              <a:gd name="T81" fmla="*/ 10510 h 2298700"/>
              <a:gd name="T82" fmla="*/ 22199 w 2298700"/>
              <a:gd name="T83" fmla="*/ 7556 h 2298700"/>
              <a:gd name="T84" fmla="*/ 24298 w 2298700"/>
              <a:gd name="T85" fmla="*/ 5061 h 2298700"/>
              <a:gd name="T86" fmla="*/ 20593 w 2298700"/>
              <a:gd name="T87" fmla="*/ 5379 h 2298700"/>
              <a:gd name="T88" fmla="*/ 19778 w 2298700"/>
              <a:gd name="T89" fmla="*/ 4906 h 2298700"/>
              <a:gd name="T90" fmla="*/ 19713 w 2298700"/>
              <a:gd name="T91" fmla="*/ 3947 h 2298700"/>
              <a:gd name="T92" fmla="*/ 27397 w 2298700"/>
              <a:gd name="T93" fmla="*/ 765 h 2298700"/>
              <a:gd name="T94" fmla="*/ 2432 w 2298700"/>
              <a:gd name="T95" fmla="*/ 65 h 2298700"/>
              <a:gd name="T96" fmla="*/ 3253 w 2298700"/>
              <a:gd name="T97" fmla="*/ 511 h 2298700"/>
              <a:gd name="T98" fmla="*/ 3773 w 2298700"/>
              <a:gd name="T99" fmla="*/ 1280 h 2298700"/>
              <a:gd name="T100" fmla="*/ 41697 w 2298700"/>
              <a:gd name="T101" fmla="*/ 39652 h 2298700"/>
              <a:gd name="T102" fmla="*/ 42608 w 2298700"/>
              <a:gd name="T103" fmla="*/ 39931 h 2298700"/>
              <a:gd name="T104" fmla="*/ 43261 w 2298700"/>
              <a:gd name="T105" fmla="*/ 40584 h 2298700"/>
              <a:gd name="T106" fmla="*/ 43541 w 2298700"/>
              <a:gd name="T107" fmla="*/ 41500 h 2298700"/>
              <a:gd name="T108" fmla="*/ 43356 w 2298700"/>
              <a:gd name="T109" fmla="*/ 42441 h 2298700"/>
              <a:gd name="T110" fmla="*/ 42763 w 2298700"/>
              <a:gd name="T111" fmla="*/ 43154 h 2298700"/>
              <a:gd name="T112" fmla="*/ 41895 w 2298700"/>
              <a:gd name="T113" fmla="*/ 43524 h 2298700"/>
              <a:gd name="T114" fmla="*/ 1366 w 2298700"/>
              <a:gd name="T115" fmla="*/ 43459 h 2298700"/>
              <a:gd name="T116" fmla="*/ 563 w 2298700"/>
              <a:gd name="T117" fmla="*/ 42973 h 2298700"/>
              <a:gd name="T118" fmla="*/ 86 w 2298700"/>
              <a:gd name="T119" fmla="*/ 42178 h 2298700"/>
              <a:gd name="T120" fmla="*/ 17 w 2298700"/>
              <a:gd name="T121" fmla="*/ 1654 h 2298700"/>
              <a:gd name="T122" fmla="*/ 383 w 2298700"/>
              <a:gd name="T123" fmla="*/ 786 h 2298700"/>
              <a:gd name="T124" fmla="*/ 1096 w 2298700"/>
              <a:gd name="T125" fmla="*/ 198 h 22987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7" name="KSO_Shape"/>
          <p:cNvSpPr>
            <a:spLocks noChangeArrowheads="1"/>
          </p:cNvSpPr>
          <p:nvPr/>
        </p:nvSpPr>
        <p:spPr bwMode="auto">
          <a:xfrm>
            <a:off x="7729538" y="2478088"/>
            <a:ext cx="422275" cy="427037"/>
          </a:xfrm>
          <a:custGeom>
            <a:avLst/>
            <a:gdLst>
              <a:gd name="T0" fmla="*/ 1177157101 w 5438"/>
              <a:gd name="T1" fmla="*/ 0 h 5494"/>
              <a:gd name="T2" fmla="*/ 0 w 5438"/>
              <a:gd name="T3" fmla="*/ 591227286 h 5494"/>
              <a:gd name="T4" fmla="*/ 1028724333 w 5438"/>
              <a:gd name="T5" fmla="*/ 2016941844 h 5494"/>
              <a:gd name="T6" fmla="*/ 1259097787 w 5438"/>
              <a:gd name="T7" fmla="*/ 2016941844 h 5494"/>
              <a:gd name="T8" fmla="*/ 2041523586 w 5438"/>
              <a:gd name="T9" fmla="*/ 2147483647 h 5494"/>
              <a:gd name="T10" fmla="*/ 2147483647 w 5438"/>
              <a:gd name="T11" fmla="*/ 591227286 h 5494"/>
              <a:gd name="T12" fmla="*/ 1322779932 w 5438"/>
              <a:gd name="T13" fmla="*/ 213196862 h 5494"/>
              <a:gd name="T14" fmla="*/ 274856297 w 5438"/>
              <a:gd name="T15" fmla="*/ 591227286 h 5494"/>
              <a:gd name="T16" fmla="*/ 754332321 w 5438"/>
              <a:gd name="T17" fmla="*/ 1540765197 h 5494"/>
              <a:gd name="T18" fmla="*/ 1133138621 w 5438"/>
              <a:gd name="T19" fmla="*/ 1140664640 h 5494"/>
              <a:gd name="T20" fmla="*/ 1126119755 w 5438"/>
              <a:gd name="T21" fmla="*/ 1083843224 h 5494"/>
              <a:gd name="T22" fmla="*/ 1111135360 w 5438"/>
              <a:gd name="T23" fmla="*/ 1029371911 h 5494"/>
              <a:gd name="T24" fmla="*/ 1088191493 w 5438"/>
              <a:gd name="T25" fmla="*/ 979123710 h 5494"/>
              <a:gd name="T26" fmla="*/ 1058222703 w 5438"/>
              <a:gd name="T27" fmla="*/ 932633418 h 5494"/>
              <a:gd name="T28" fmla="*/ 1022634037 w 5438"/>
              <a:gd name="T29" fmla="*/ 891308688 h 5494"/>
              <a:gd name="T30" fmla="*/ 981431552 w 5438"/>
              <a:gd name="T31" fmla="*/ 855614800 h 5494"/>
              <a:gd name="T32" fmla="*/ 935073475 w 5438"/>
              <a:gd name="T33" fmla="*/ 826029002 h 5494"/>
              <a:gd name="T34" fmla="*/ 884970756 w 5438"/>
              <a:gd name="T35" fmla="*/ 803022481 h 5494"/>
              <a:gd name="T36" fmla="*/ 830659187 w 5438"/>
              <a:gd name="T37" fmla="*/ 787525717 h 5494"/>
              <a:gd name="T38" fmla="*/ 774001965 w 5438"/>
              <a:gd name="T39" fmla="*/ 780481161 h 5494"/>
              <a:gd name="T40" fmla="*/ 715469354 w 5438"/>
              <a:gd name="T41" fmla="*/ 781888891 h 5494"/>
              <a:gd name="T42" fmla="*/ 659282474 w 5438"/>
              <a:gd name="T43" fmla="*/ 791748828 h 5494"/>
              <a:gd name="T44" fmla="*/ 606369816 w 5438"/>
              <a:gd name="T45" fmla="*/ 809595772 h 5494"/>
              <a:gd name="T46" fmla="*/ 557672144 w 5438"/>
              <a:gd name="T47" fmla="*/ 834952474 h 5494"/>
              <a:gd name="T48" fmla="*/ 513189301 w 5438"/>
              <a:gd name="T49" fmla="*/ 866888452 h 5494"/>
              <a:gd name="T50" fmla="*/ 473391785 w 5438"/>
              <a:gd name="T51" fmla="*/ 904455272 h 5494"/>
              <a:gd name="T52" fmla="*/ 439678430 w 5438"/>
              <a:gd name="T53" fmla="*/ 947658918 h 5494"/>
              <a:gd name="T54" fmla="*/ 412519655 w 5438"/>
              <a:gd name="T55" fmla="*/ 995556939 h 5494"/>
              <a:gd name="T56" fmla="*/ 391915384 w 5438"/>
              <a:gd name="T57" fmla="*/ 1047212793 h 5494"/>
              <a:gd name="T58" fmla="*/ 378806300 w 5438"/>
              <a:gd name="T59" fmla="*/ 1102155370 h 5494"/>
              <a:gd name="T60" fmla="*/ 374591393 w 5438"/>
              <a:gd name="T61" fmla="*/ 1160390578 h 5494"/>
              <a:gd name="T62" fmla="*/ 378806300 w 5438"/>
              <a:gd name="T63" fmla="*/ 1218619724 h 5494"/>
              <a:gd name="T64" fmla="*/ 391915384 w 5438"/>
              <a:gd name="T65" fmla="*/ 1273562301 h 5494"/>
              <a:gd name="T66" fmla="*/ 412519655 w 5438"/>
              <a:gd name="T67" fmla="*/ 1325218155 h 5494"/>
              <a:gd name="T68" fmla="*/ 439678430 w 5438"/>
              <a:gd name="T69" fmla="*/ 1373116176 h 5494"/>
              <a:gd name="T70" fmla="*/ 473391785 w 5438"/>
              <a:gd name="T71" fmla="*/ 1416319822 h 5494"/>
              <a:gd name="T72" fmla="*/ 513189301 w 5438"/>
              <a:gd name="T73" fmla="*/ 1454357906 h 5494"/>
              <a:gd name="T74" fmla="*/ 557672144 w 5438"/>
              <a:gd name="T75" fmla="*/ 1485822620 h 5494"/>
              <a:gd name="T76" fmla="*/ 606369816 w 5438"/>
              <a:gd name="T77" fmla="*/ 1511179321 h 5494"/>
              <a:gd name="T78" fmla="*/ 659282474 w 5438"/>
              <a:gd name="T79" fmla="*/ 1529026343 h 5494"/>
              <a:gd name="T80" fmla="*/ 715469354 w 5438"/>
              <a:gd name="T81" fmla="*/ 1538886203 h 5494"/>
              <a:gd name="T82" fmla="*/ 860627899 w 5438"/>
              <a:gd name="T83" fmla="*/ 1645019433 h 5494"/>
              <a:gd name="T84" fmla="*/ 899490789 w 5438"/>
              <a:gd name="T85" fmla="*/ 1643140517 h 5494"/>
              <a:gd name="T86" fmla="*/ 955677746 w 5438"/>
              <a:gd name="T87" fmla="*/ 1632809315 h 5494"/>
              <a:gd name="T88" fmla="*/ 1008590326 w 5438"/>
              <a:gd name="T89" fmla="*/ 1614962371 h 5494"/>
              <a:gd name="T90" fmla="*/ 1057752361 w 5438"/>
              <a:gd name="T91" fmla="*/ 1589605669 h 5494"/>
              <a:gd name="T92" fmla="*/ 1102705546 w 5438"/>
              <a:gd name="T93" fmla="*/ 1557669613 h 5494"/>
              <a:gd name="T94" fmla="*/ 1142038777 w 5438"/>
              <a:gd name="T95" fmla="*/ 1520102793 h 5494"/>
              <a:gd name="T96" fmla="*/ 1175752132 w 5438"/>
              <a:gd name="T97" fmla="*/ 1477370412 h 5494"/>
              <a:gd name="T98" fmla="*/ 1203375192 w 5438"/>
              <a:gd name="T99" fmla="*/ 1429001204 h 5494"/>
              <a:gd name="T100" fmla="*/ 1223044836 w 5438"/>
              <a:gd name="T101" fmla="*/ 1377345273 h 5494"/>
              <a:gd name="T102" fmla="*/ 1236153920 w 5438"/>
              <a:gd name="T103" fmla="*/ 1322402773 h 5494"/>
              <a:gd name="T104" fmla="*/ 1240368827 w 5438"/>
              <a:gd name="T105" fmla="*/ 1264167565 h 5494"/>
              <a:gd name="T106" fmla="*/ 2021859922 w 5438"/>
              <a:gd name="T107" fmla="*/ 863601806 h 5494"/>
              <a:gd name="T108" fmla="*/ 2021859922 w 5438"/>
              <a:gd name="T109" fmla="*/ 1009645973 h 5494"/>
              <a:gd name="T110" fmla="*/ 1536293758 w 5438"/>
              <a:gd name="T111" fmla="*/ 1132212432 h 5494"/>
              <a:gd name="T112" fmla="*/ 2021859922 w 5438"/>
              <a:gd name="T113" fmla="*/ 1132212432 h 5494"/>
              <a:gd name="T114" fmla="*/ 1536293758 w 5438"/>
              <a:gd name="T115" fmla="*/ 1547338489 h 549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8" name="KSO_Shape"/>
          <p:cNvSpPr>
            <a:spLocks noChangeArrowheads="1"/>
          </p:cNvSpPr>
          <p:nvPr/>
        </p:nvSpPr>
        <p:spPr bwMode="auto">
          <a:xfrm>
            <a:off x="9240838" y="2493963"/>
            <a:ext cx="412750" cy="395287"/>
          </a:xfrm>
          <a:custGeom>
            <a:avLst/>
            <a:gdLst>
              <a:gd name="T0" fmla="*/ 16431 w 1889279"/>
              <a:gd name="T1" fmla="*/ 16425 h 1810503"/>
              <a:gd name="T2" fmla="*/ 14688 w 1889279"/>
              <a:gd name="T3" fmla="*/ 15225 h 1810503"/>
              <a:gd name="T4" fmla="*/ 7790 w 1889279"/>
              <a:gd name="T5" fmla="*/ 18639 h 1810503"/>
              <a:gd name="T6" fmla="*/ 5160 w 1889279"/>
              <a:gd name="T7" fmla="*/ 15048 h 1810503"/>
              <a:gd name="T8" fmla="*/ 9391 w 1889279"/>
              <a:gd name="T9" fmla="*/ 18826 h 1810503"/>
              <a:gd name="T10" fmla="*/ 5746 w 1889279"/>
              <a:gd name="T11" fmla="*/ 14813 h 1810503"/>
              <a:gd name="T12" fmla="*/ 9943 w 1889279"/>
              <a:gd name="T13" fmla="*/ 14104 h 1810503"/>
              <a:gd name="T14" fmla="*/ 10995 w 1889279"/>
              <a:gd name="T15" fmla="*/ 18779 h 1810503"/>
              <a:gd name="T16" fmla="*/ 9943 w 1889279"/>
              <a:gd name="T17" fmla="*/ 14104 h 1810503"/>
              <a:gd name="T18" fmla="*/ 19700 w 1889279"/>
              <a:gd name="T19" fmla="*/ 9692 h 1810503"/>
              <a:gd name="T20" fmla="*/ 14931 w 1889279"/>
              <a:gd name="T21" fmla="*/ 14651 h 1810503"/>
              <a:gd name="T22" fmla="*/ 9943 w 1889279"/>
              <a:gd name="T23" fmla="*/ 9692 h 1810503"/>
              <a:gd name="T24" fmla="*/ 14346 w 1889279"/>
              <a:gd name="T25" fmla="*/ 14411 h 1810503"/>
              <a:gd name="T26" fmla="*/ 9943 w 1889279"/>
              <a:gd name="T27" fmla="*/ 9692 h 1810503"/>
              <a:gd name="T28" fmla="*/ 9391 w 1889279"/>
              <a:gd name="T29" fmla="*/ 9692 h 1810503"/>
              <a:gd name="T30" fmla="*/ 5506 w 1889279"/>
              <a:gd name="T31" fmla="*/ 14238 h 1810503"/>
              <a:gd name="T32" fmla="*/ 0 w 1889279"/>
              <a:gd name="T33" fmla="*/ 9692 h 1810503"/>
              <a:gd name="T34" fmla="*/ 4933 w 1889279"/>
              <a:gd name="T35" fmla="*/ 14472 h 1810503"/>
              <a:gd name="T36" fmla="*/ 0 w 1889279"/>
              <a:gd name="T37" fmla="*/ 9692 h 1810503"/>
              <a:gd name="T38" fmla="*/ 9391 w 1889279"/>
              <a:gd name="T39" fmla="*/ 5105 h 1810503"/>
              <a:gd name="T40" fmla="*/ 4680 w 1889279"/>
              <a:gd name="T41" fmla="*/ 9110 h 1810503"/>
              <a:gd name="T42" fmla="*/ 14141 w 1889279"/>
              <a:gd name="T43" fmla="*/ 4262 h 1810503"/>
              <a:gd name="T44" fmla="*/ 9943 w 1889279"/>
              <a:gd name="T45" fmla="*/ 9110 h 1810503"/>
              <a:gd name="T46" fmla="*/ 14141 w 1889279"/>
              <a:gd name="T47" fmla="*/ 4262 h 1810503"/>
              <a:gd name="T48" fmla="*/ 5013 w 1889279"/>
              <a:gd name="T49" fmla="*/ 4149 h 1810503"/>
              <a:gd name="T50" fmla="*/ 2 w 1889279"/>
              <a:gd name="T51" fmla="*/ 9110 h 1810503"/>
              <a:gd name="T52" fmla="*/ 16742 w 1889279"/>
              <a:gd name="T53" fmla="*/ 2721 h 1810503"/>
              <a:gd name="T54" fmla="*/ 15801 w 1889279"/>
              <a:gd name="T55" fmla="*/ 9110 h 1810503"/>
              <a:gd name="T56" fmla="*/ 16742 w 1889279"/>
              <a:gd name="T57" fmla="*/ 2721 h 1810503"/>
              <a:gd name="T58" fmla="*/ 5264 w 1889279"/>
              <a:gd name="T59" fmla="*/ 3583 h 1810503"/>
              <a:gd name="T60" fmla="*/ 7801 w 1889279"/>
              <a:gd name="T61" fmla="*/ 202 h 1810503"/>
              <a:gd name="T62" fmla="*/ 16293 w 1889279"/>
              <a:gd name="T63" fmla="*/ 2287 h 1810503"/>
              <a:gd name="T64" fmla="*/ 11862 w 1889279"/>
              <a:gd name="T65" fmla="*/ 193 h 1810503"/>
              <a:gd name="T66" fmla="*/ 9391 w 1889279"/>
              <a:gd name="T67" fmla="*/ 4478 h 1810503"/>
              <a:gd name="T68" fmla="*/ 9283 w 1889279"/>
              <a:gd name="T69" fmla="*/ 23 h 1810503"/>
              <a:gd name="T70" fmla="*/ 9943 w 1889279"/>
              <a:gd name="T71" fmla="*/ 0 h 1810503"/>
              <a:gd name="T72" fmla="*/ 13889 w 1889279"/>
              <a:gd name="T73" fmla="*/ 3693 h 1810503"/>
              <a:gd name="T74" fmla="*/ 9943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29" name="矩形 24"/>
          <p:cNvSpPr>
            <a:spLocks noChangeArrowheads="1"/>
          </p:cNvSpPr>
          <p:nvPr/>
        </p:nvSpPr>
        <p:spPr bwMode="auto">
          <a:xfrm>
            <a:off x="2017713" y="4886325"/>
            <a:ext cx="81343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4E4E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30" name="矩形 25"/>
          <p:cNvSpPr>
            <a:spLocks noChangeArrowheads="1"/>
          </p:cNvSpPr>
          <p:nvPr/>
        </p:nvSpPr>
        <p:spPr bwMode="auto">
          <a:xfrm>
            <a:off x="2039938" y="4637088"/>
            <a:ext cx="8112125" cy="46037"/>
          </a:xfrm>
          <a:prstGeom prst="rect">
            <a:avLst/>
          </a:prstGeom>
          <a:solidFill>
            <a:schemeClr val="bg1"/>
          </a:solidFill>
          <a:ln w="12700">
            <a:solidFill>
              <a:srgbClr val="F2F2F2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31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432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5"/>
          <p:cNvSpPr>
            <a:spLocks noChangeArrowheads="1"/>
          </p:cNvSpPr>
          <p:nvPr/>
        </p:nvSpPr>
        <p:spPr bwMode="auto">
          <a:xfrm>
            <a:off x="5756275" y="3505200"/>
            <a:ext cx="2193925" cy="3082925"/>
          </a:xfrm>
          <a:custGeom>
            <a:avLst/>
            <a:gdLst>
              <a:gd name="T0" fmla="*/ 2147483647 w 979"/>
              <a:gd name="T1" fmla="*/ 0 h 1375"/>
              <a:gd name="T2" fmla="*/ 2147483647 w 979"/>
              <a:gd name="T3" fmla="*/ 2147483647 h 1375"/>
              <a:gd name="T4" fmla="*/ 2147483647 w 979"/>
              <a:gd name="T5" fmla="*/ 2147483647 h 1375"/>
              <a:gd name="T6" fmla="*/ 2147483647 w 979"/>
              <a:gd name="T7" fmla="*/ 2147483647 h 1375"/>
              <a:gd name="T8" fmla="*/ 0 w 979"/>
              <a:gd name="T9" fmla="*/ 2147483647 h 1375"/>
              <a:gd name="T10" fmla="*/ 2147483647 w 979"/>
              <a:gd name="T11" fmla="*/ 2147483647 h 1375"/>
              <a:gd name="T12" fmla="*/ 2147483647 w 979"/>
              <a:gd name="T13" fmla="*/ 0 h 1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9" h="1375">
                <a:moveTo>
                  <a:pt x="489" y="0"/>
                </a:moveTo>
                <a:lnTo>
                  <a:pt x="735" y="688"/>
                </a:lnTo>
                <a:lnTo>
                  <a:pt x="979" y="1375"/>
                </a:lnTo>
                <a:lnTo>
                  <a:pt x="489" y="1375"/>
                </a:lnTo>
                <a:lnTo>
                  <a:pt x="0" y="1375"/>
                </a:lnTo>
                <a:lnTo>
                  <a:pt x="245" y="688"/>
                </a:lnTo>
                <a:lnTo>
                  <a:pt x="489" y="0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5" name="Freeform 6"/>
          <p:cNvSpPr>
            <a:spLocks noChangeArrowheads="1"/>
          </p:cNvSpPr>
          <p:nvPr/>
        </p:nvSpPr>
        <p:spPr bwMode="auto">
          <a:xfrm>
            <a:off x="3895725" y="5119688"/>
            <a:ext cx="2200275" cy="1468437"/>
          </a:xfrm>
          <a:custGeom>
            <a:avLst/>
            <a:gdLst>
              <a:gd name="T0" fmla="*/ 2147483647 w 982"/>
              <a:gd name="T1" fmla="*/ 0 h 655"/>
              <a:gd name="T2" fmla="*/ 2147483647 w 982"/>
              <a:gd name="T3" fmla="*/ 2147483647 h 655"/>
              <a:gd name="T4" fmla="*/ 2147483647 w 982"/>
              <a:gd name="T5" fmla="*/ 2147483647 h 655"/>
              <a:gd name="T6" fmla="*/ 2147483647 w 982"/>
              <a:gd name="T7" fmla="*/ 2147483647 h 655"/>
              <a:gd name="T8" fmla="*/ 0 w 982"/>
              <a:gd name="T9" fmla="*/ 2147483647 h 655"/>
              <a:gd name="T10" fmla="*/ 2147483647 w 982"/>
              <a:gd name="T11" fmla="*/ 2147483647 h 655"/>
              <a:gd name="T12" fmla="*/ 2147483647 w 982"/>
              <a:gd name="T13" fmla="*/ 0 h 6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82" h="655">
                <a:moveTo>
                  <a:pt x="491" y="0"/>
                </a:moveTo>
                <a:lnTo>
                  <a:pt x="735" y="326"/>
                </a:lnTo>
                <a:lnTo>
                  <a:pt x="982" y="655"/>
                </a:lnTo>
                <a:lnTo>
                  <a:pt x="491" y="655"/>
                </a:lnTo>
                <a:lnTo>
                  <a:pt x="0" y="655"/>
                </a:lnTo>
                <a:lnTo>
                  <a:pt x="247" y="326"/>
                </a:lnTo>
                <a:lnTo>
                  <a:pt x="491" y="0"/>
                </a:lnTo>
                <a:close/>
              </a:path>
            </a:pathLst>
          </a:cu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6" name="Freeform 8"/>
          <p:cNvSpPr>
            <a:spLocks noChangeArrowheads="1"/>
          </p:cNvSpPr>
          <p:nvPr/>
        </p:nvSpPr>
        <p:spPr bwMode="auto">
          <a:xfrm>
            <a:off x="7612063" y="2181225"/>
            <a:ext cx="2193925" cy="4406900"/>
          </a:xfrm>
          <a:custGeom>
            <a:avLst/>
            <a:gdLst>
              <a:gd name="T0" fmla="*/ 2147483647 w 979"/>
              <a:gd name="T1" fmla="*/ 0 h 2168"/>
              <a:gd name="T2" fmla="*/ 2147483647 w 979"/>
              <a:gd name="T3" fmla="*/ 2147483647 h 2168"/>
              <a:gd name="T4" fmla="*/ 2147483647 w 979"/>
              <a:gd name="T5" fmla="*/ 2147483647 h 2168"/>
              <a:gd name="T6" fmla="*/ 2147483647 w 979"/>
              <a:gd name="T7" fmla="*/ 2147483647 h 2168"/>
              <a:gd name="T8" fmla="*/ 0 w 979"/>
              <a:gd name="T9" fmla="*/ 2147483647 h 2168"/>
              <a:gd name="T10" fmla="*/ 2147483647 w 979"/>
              <a:gd name="T11" fmla="*/ 2147483647 h 2168"/>
              <a:gd name="T12" fmla="*/ 2147483647 w 979"/>
              <a:gd name="T13" fmla="*/ 0 h 2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9" h="2168">
                <a:moveTo>
                  <a:pt x="491" y="0"/>
                </a:moveTo>
                <a:lnTo>
                  <a:pt x="735" y="1083"/>
                </a:lnTo>
                <a:lnTo>
                  <a:pt x="979" y="2168"/>
                </a:lnTo>
                <a:lnTo>
                  <a:pt x="491" y="2168"/>
                </a:lnTo>
                <a:lnTo>
                  <a:pt x="0" y="2168"/>
                </a:lnTo>
                <a:lnTo>
                  <a:pt x="244" y="1083"/>
                </a:lnTo>
                <a:lnTo>
                  <a:pt x="491" y="0"/>
                </a:lnTo>
                <a:close/>
              </a:path>
            </a:pathLst>
          </a:cu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7" name="Freeform 9"/>
          <p:cNvSpPr>
            <a:spLocks noChangeArrowheads="1"/>
          </p:cNvSpPr>
          <p:nvPr/>
        </p:nvSpPr>
        <p:spPr bwMode="auto">
          <a:xfrm>
            <a:off x="9467850" y="4330700"/>
            <a:ext cx="2198688" cy="2257425"/>
          </a:xfrm>
          <a:custGeom>
            <a:avLst/>
            <a:gdLst>
              <a:gd name="T0" fmla="*/ 2147483647 w 981"/>
              <a:gd name="T1" fmla="*/ 0 h 1007"/>
              <a:gd name="T2" fmla="*/ 2147483647 w 981"/>
              <a:gd name="T3" fmla="*/ 2147483647 h 1007"/>
              <a:gd name="T4" fmla="*/ 2147483647 w 981"/>
              <a:gd name="T5" fmla="*/ 2147483647 h 1007"/>
              <a:gd name="T6" fmla="*/ 2147483647 w 981"/>
              <a:gd name="T7" fmla="*/ 2147483647 h 1007"/>
              <a:gd name="T8" fmla="*/ 0 w 981"/>
              <a:gd name="T9" fmla="*/ 2147483647 h 1007"/>
              <a:gd name="T10" fmla="*/ 2147483647 w 981"/>
              <a:gd name="T11" fmla="*/ 2147483647 h 1007"/>
              <a:gd name="T12" fmla="*/ 2147483647 w 981"/>
              <a:gd name="T13" fmla="*/ 0 h 10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81" h="1007">
                <a:moveTo>
                  <a:pt x="490" y="0"/>
                </a:moveTo>
                <a:lnTo>
                  <a:pt x="735" y="503"/>
                </a:lnTo>
                <a:lnTo>
                  <a:pt x="981" y="1007"/>
                </a:lnTo>
                <a:lnTo>
                  <a:pt x="490" y="1007"/>
                </a:lnTo>
                <a:lnTo>
                  <a:pt x="0" y="1007"/>
                </a:lnTo>
                <a:lnTo>
                  <a:pt x="246" y="503"/>
                </a:lnTo>
                <a:lnTo>
                  <a:pt x="490" y="0"/>
                </a:lnTo>
                <a:close/>
              </a:path>
            </a:pathLst>
          </a:cu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38" name="文本框 8"/>
          <p:cNvSpPr>
            <a:spLocks noChangeArrowheads="1"/>
          </p:cNvSpPr>
          <p:nvPr/>
        </p:nvSpPr>
        <p:spPr bwMode="auto">
          <a:xfrm>
            <a:off x="4608513" y="4533900"/>
            <a:ext cx="9064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30%</a:t>
            </a:r>
            <a:endParaRPr lang="zh-CN" altLang="en-US" sz="32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39" name="文本框 9"/>
          <p:cNvSpPr>
            <a:spLocks noChangeArrowheads="1"/>
          </p:cNvSpPr>
          <p:nvPr/>
        </p:nvSpPr>
        <p:spPr bwMode="auto">
          <a:xfrm>
            <a:off x="6430963" y="2933700"/>
            <a:ext cx="9128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69%</a:t>
            </a:r>
            <a:endParaRPr lang="zh-CN" altLang="en-US" sz="32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40" name="文本框 10"/>
          <p:cNvSpPr>
            <a:spLocks noChangeArrowheads="1"/>
          </p:cNvSpPr>
          <p:nvPr/>
        </p:nvSpPr>
        <p:spPr bwMode="auto">
          <a:xfrm>
            <a:off x="8253413" y="1595438"/>
            <a:ext cx="9096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90%</a:t>
            </a:r>
            <a:endParaRPr lang="zh-CN" altLang="en-US" sz="32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41" name="文本框 11"/>
          <p:cNvSpPr>
            <a:spLocks noChangeArrowheads="1"/>
          </p:cNvSpPr>
          <p:nvPr/>
        </p:nvSpPr>
        <p:spPr bwMode="auto">
          <a:xfrm>
            <a:off x="10118725" y="3744913"/>
            <a:ext cx="896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49%</a:t>
            </a:r>
            <a:endParaRPr lang="zh-CN" altLang="en-US" sz="32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42" name="矩形 14"/>
          <p:cNvSpPr>
            <a:spLocks noChangeArrowheads="1"/>
          </p:cNvSpPr>
          <p:nvPr/>
        </p:nvSpPr>
        <p:spPr bwMode="auto">
          <a:xfrm>
            <a:off x="803275" y="1622971"/>
            <a:ext cx="423862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4E4E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443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444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正五边形 5"/>
          <p:cNvSpPr>
            <a:spLocks noChangeArrowheads="1"/>
          </p:cNvSpPr>
          <p:nvPr/>
        </p:nvSpPr>
        <p:spPr bwMode="auto">
          <a:xfrm>
            <a:off x="1123681" y="1363574"/>
            <a:ext cx="831850" cy="790575"/>
          </a:xfrm>
          <a:prstGeom prst="pentagon">
            <a:avLst/>
          </a:prstGeom>
          <a:noFill/>
          <a:ln w="25400">
            <a:solidFill>
              <a:srgbClr val="05558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07" name="Freeform 72"/>
          <p:cNvSpPr>
            <a:spLocks noEditPoints="1" noChangeArrowheads="1"/>
          </p:cNvSpPr>
          <p:nvPr/>
        </p:nvSpPr>
        <p:spPr bwMode="auto">
          <a:xfrm>
            <a:off x="282307" y="1345393"/>
            <a:ext cx="484187" cy="485775"/>
          </a:xfrm>
          <a:custGeom>
            <a:avLst/>
            <a:gdLst>
              <a:gd name="T0" fmla="*/ 2147483647 w 411"/>
              <a:gd name="T1" fmla="*/ 2147483647 h 412"/>
              <a:gd name="T2" fmla="*/ 2147483647 w 411"/>
              <a:gd name="T3" fmla="*/ 2147483647 h 412"/>
              <a:gd name="T4" fmla="*/ 2147483647 w 411"/>
              <a:gd name="T5" fmla="*/ 2147483647 h 412"/>
              <a:gd name="T6" fmla="*/ 2147483647 w 411"/>
              <a:gd name="T7" fmla="*/ 2147483647 h 412"/>
              <a:gd name="T8" fmla="*/ 2147483647 w 411"/>
              <a:gd name="T9" fmla="*/ 0 h 412"/>
              <a:gd name="T10" fmla="*/ 2147483647 w 411"/>
              <a:gd name="T11" fmla="*/ 2147483647 h 412"/>
              <a:gd name="T12" fmla="*/ 2147483647 w 411"/>
              <a:gd name="T13" fmla="*/ 2147483647 h 412"/>
              <a:gd name="T14" fmla="*/ 2147483647 w 411"/>
              <a:gd name="T15" fmla="*/ 2147483647 h 412"/>
              <a:gd name="T16" fmla="*/ 2147483647 w 411"/>
              <a:gd name="T17" fmla="*/ 2147483647 h 412"/>
              <a:gd name="T18" fmla="*/ 0 w 411"/>
              <a:gd name="T19" fmla="*/ 2147483647 h 412"/>
              <a:gd name="T20" fmla="*/ 2147483647 w 411"/>
              <a:gd name="T21" fmla="*/ 2147483647 h 412"/>
              <a:gd name="T22" fmla="*/ 2147483647 w 411"/>
              <a:gd name="T23" fmla="*/ 2147483647 h 412"/>
              <a:gd name="T24" fmla="*/ 2147483647 w 411"/>
              <a:gd name="T25" fmla="*/ 2147483647 h 412"/>
              <a:gd name="T26" fmla="*/ 2147483647 w 411"/>
              <a:gd name="T27" fmla="*/ 2147483647 h 412"/>
              <a:gd name="T28" fmla="*/ 2147483647 w 411"/>
              <a:gd name="T29" fmla="*/ 2147483647 h 412"/>
              <a:gd name="T30" fmla="*/ 2147483647 w 411"/>
              <a:gd name="T31" fmla="*/ 2147483647 h 412"/>
              <a:gd name="T32" fmla="*/ 2147483647 w 411"/>
              <a:gd name="T33" fmla="*/ 2147483647 h 412"/>
              <a:gd name="T34" fmla="*/ 2147483647 w 411"/>
              <a:gd name="T35" fmla="*/ 2147483647 h 412"/>
              <a:gd name="T36" fmla="*/ 2147483647 w 411"/>
              <a:gd name="T37" fmla="*/ 2147483647 h 412"/>
              <a:gd name="T38" fmla="*/ 2147483647 w 411"/>
              <a:gd name="T39" fmla="*/ 2147483647 h 412"/>
              <a:gd name="T40" fmla="*/ 2147483647 w 411"/>
              <a:gd name="T41" fmla="*/ 2147483647 h 412"/>
              <a:gd name="T42" fmla="*/ 2147483647 w 411"/>
              <a:gd name="T43" fmla="*/ 2147483647 h 412"/>
              <a:gd name="T44" fmla="*/ 2147483647 w 411"/>
              <a:gd name="T45" fmla="*/ 2147483647 h 412"/>
              <a:gd name="T46" fmla="*/ 2147483647 w 411"/>
              <a:gd name="T47" fmla="*/ 2147483647 h 412"/>
              <a:gd name="T48" fmla="*/ 2147483647 w 411"/>
              <a:gd name="T49" fmla="*/ 2147483647 h 412"/>
              <a:gd name="T50" fmla="*/ 2147483647 w 411"/>
              <a:gd name="T51" fmla="*/ 2147483647 h 412"/>
              <a:gd name="T52" fmla="*/ 2147483647 w 411"/>
              <a:gd name="T53" fmla="*/ 2147483647 h 412"/>
              <a:gd name="T54" fmla="*/ 2147483647 w 411"/>
              <a:gd name="T55" fmla="*/ 2147483647 h 412"/>
              <a:gd name="T56" fmla="*/ 2147483647 w 411"/>
              <a:gd name="T57" fmla="*/ 2147483647 h 412"/>
              <a:gd name="T58" fmla="*/ 2147483647 w 411"/>
              <a:gd name="T59" fmla="*/ 2147483647 h 412"/>
              <a:gd name="T60" fmla="*/ 2147483647 w 411"/>
              <a:gd name="T61" fmla="*/ 2147483647 h 412"/>
              <a:gd name="T62" fmla="*/ 2147483647 w 411"/>
              <a:gd name="T63" fmla="*/ 2147483647 h 412"/>
              <a:gd name="T64" fmla="*/ 2147483647 w 411"/>
              <a:gd name="T65" fmla="*/ 2147483647 h 412"/>
              <a:gd name="T66" fmla="*/ 2147483647 w 411"/>
              <a:gd name="T67" fmla="*/ 2147483647 h 412"/>
              <a:gd name="T68" fmla="*/ 2147483647 w 411"/>
              <a:gd name="T69" fmla="*/ 2147483647 h 412"/>
              <a:gd name="T70" fmla="*/ 2147483647 w 411"/>
              <a:gd name="T71" fmla="*/ 2147483647 h 4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rgbClr val="055586"/>
          </a:solidFill>
          <a:ln w="9525">
            <a:solidFill>
              <a:srgbClr val="055586"/>
            </a:solidFill>
            <a:bevel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508" name="正五边形 10"/>
          <p:cNvSpPr>
            <a:spLocks noChangeArrowheads="1"/>
          </p:cNvSpPr>
          <p:nvPr/>
        </p:nvSpPr>
        <p:spPr bwMode="auto">
          <a:xfrm>
            <a:off x="7237967" y="1294275"/>
            <a:ext cx="831850" cy="790575"/>
          </a:xfrm>
          <a:prstGeom prst="pentagon">
            <a:avLst/>
          </a:prstGeom>
          <a:noFill/>
          <a:ln w="25400">
            <a:solidFill>
              <a:srgbClr val="F7962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09" name="Freeform 13"/>
          <p:cNvSpPr>
            <a:spLocks noEditPoints="1" noChangeArrowheads="1"/>
          </p:cNvSpPr>
          <p:nvPr/>
        </p:nvSpPr>
        <p:spPr bwMode="auto">
          <a:xfrm>
            <a:off x="346839" y="3142817"/>
            <a:ext cx="263525" cy="482600"/>
          </a:xfrm>
          <a:custGeom>
            <a:avLst/>
            <a:gdLst>
              <a:gd name="T0" fmla="*/ 2147483647 w 122"/>
              <a:gd name="T1" fmla="*/ 2147483647 h 225"/>
              <a:gd name="T2" fmla="*/ 2147483647 w 122"/>
              <a:gd name="T3" fmla="*/ 2147483647 h 225"/>
              <a:gd name="T4" fmla="*/ 2147483647 w 122"/>
              <a:gd name="T5" fmla="*/ 2147483647 h 225"/>
              <a:gd name="T6" fmla="*/ 2147483647 w 122"/>
              <a:gd name="T7" fmla="*/ 2147483647 h 225"/>
              <a:gd name="T8" fmla="*/ 2147483647 w 122"/>
              <a:gd name="T9" fmla="*/ 2147483647 h 225"/>
              <a:gd name="T10" fmla="*/ 2147483647 w 122"/>
              <a:gd name="T11" fmla="*/ 2147483647 h 225"/>
              <a:gd name="T12" fmla="*/ 2147483647 w 122"/>
              <a:gd name="T13" fmla="*/ 2147483647 h 225"/>
              <a:gd name="T14" fmla="*/ 2147483647 w 122"/>
              <a:gd name="T15" fmla="*/ 2147483647 h 225"/>
              <a:gd name="T16" fmla="*/ 2147483647 w 122"/>
              <a:gd name="T17" fmla="*/ 2147483647 h 225"/>
              <a:gd name="T18" fmla="*/ 2147483647 w 122"/>
              <a:gd name="T19" fmla="*/ 2147483647 h 225"/>
              <a:gd name="T20" fmla="*/ 2147483647 w 122"/>
              <a:gd name="T21" fmla="*/ 2147483647 h 225"/>
              <a:gd name="T22" fmla="*/ 2147483647 w 122"/>
              <a:gd name="T23" fmla="*/ 2147483647 h 225"/>
              <a:gd name="T24" fmla="*/ 2147483647 w 122"/>
              <a:gd name="T25" fmla="*/ 2147483647 h 225"/>
              <a:gd name="T26" fmla="*/ 2147483647 w 122"/>
              <a:gd name="T27" fmla="*/ 2147483647 h 225"/>
              <a:gd name="T28" fmla="*/ 2147483647 w 122"/>
              <a:gd name="T29" fmla="*/ 2147483647 h 225"/>
              <a:gd name="T30" fmla="*/ 2147483647 w 122"/>
              <a:gd name="T31" fmla="*/ 2147483647 h 225"/>
              <a:gd name="T32" fmla="*/ 2147483647 w 122"/>
              <a:gd name="T33" fmla="*/ 2147483647 h 225"/>
              <a:gd name="T34" fmla="*/ 2147483647 w 122"/>
              <a:gd name="T35" fmla="*/ 2147483647 h 225"/>
              <a:gd name="T36" fmla="*/ 2147483647 w 122"/>
              <a:gd name="T37" fmla="*/ 2147483647 h 225"/>
              <a:gd name="T38" fmla="*/ 2147483647 w 122"/>
              <a:gd name="T39" fmla="*/ 2147483647 h 225"/>
              <a:gd name="T40" fmla="*/ 2147483647 w 122"/>
              <a:gd name="T41" fmla="*/ 2147483647 h 225"/>
              <a:gd name="T42" fmla="*/ 2147483647 w 122"/>
              <a:gd name="T43" fmla="*/ 2147483647 h 225"/>
              <a:gd name="T44" fmla="*/ 2147483647 w 122"/>
              <a:gd name="T45" fmla="*/ 2147483647 h 225"/>
              <a:gd name="T46" fmla="*/ 2147483647 w 122"/>
              <a:gd name="T47" fmla="*/ 2147483647 h 225"/>
              <a:gd name="T48" fmla="*/ 2147483647 w 122"/>
              <a:gd name="T49" fmla="*/ 2147483647 h 225"/>
              <a:gd name="T50" fmla="*/ 2147483647 w 122"/>
              <a:gd name="T51" fmla="*/ 2147483647 h 225"/>
              <a:gd name="T52" fmla="*/ 2147483647 w 122"/>
              <a:gd name="T53" fmla="*/ 2147483647 h 225"/>
              <a:gd name="T54" fmla="*/ 2147483647 w 122"/>
              <a:gd name="T55" fmla="*/ 2147483647 h 225"/>
              <a:gd name="T56" fmla="*/ 2147483647 w 122"/>
              <a:gd name="T57" fmla="*/ 2147483647 h 225"/>
              <a:gd name="T58" fmla="*/ 2147483647 w 122"/>
              <a:gd name="T59" fmla="*/ 2147483647 h 225"/>
              <a:gd name="T60" fmla="*/ 2147483647 w 122"/>
              <a:gd name="T61" fmla="*/ 2147483647 h 225"/>
              <a:gd name="T62" fmla="*/ 2147483647 w 122"/>
              <a:gd name="T63" fmla="*/ 2147483647 h 225"/>
              <a:gd name="T64" fmla="*/ 2147483647 w 122"/>
              <a:gd name="T65" fmla="*/ 2147483647 h 225"/>
              <a:gd name="T66" fmla="*/ 2147483647 w 122"/>
              <a:gd name="T67" fmla="*/ 2147483647 h 225"/>
              <a:gd name="T68" fmla="*/ 2147483647 w 122"/>
              <a:gd name="T69" fmla="*/ 2147483647 h 225"/>
              <a:gd name="T70" fmla="*/ 2147483647 w 122"/>
              <a:gd name="T71" fmla="*/ 2147483647 h 225"/>
              <a:gd name="T72" fmla="*/ 2147483647 w 122"/>
              <a:gd name="T73" fmla="*/ 2147483647 h 225"/>
              <a:gd name="T74" fmla="*/ 2147483647 w 122"/>
              <a:gd name="T75" fmla="*/ 2147483647 h 225"/>
              <a:gd name="T76" fmla="*/ 2147483647 w 122"/>
              <a:gd name="T77" fmla="*/ 2147483647 h 225"/>
              <a:gd name="T78" fmla="*/ 2147483647 w 122"/>
              <a:gd name="T79" fmla="*/ 2147483647 h 225"/>
              <a:gd name="T80" fmla="*/ 2147483647 w 122"/>
              <a:gd name="T81" fmla="*/ 2147483647 h 225"/>
              <a:gd name="T82" fmla="*/ 2147483647 w 122"/>
              <a:gd name="T83" fmla="*/ 2147483647 h 225"/>
              <a:gd name="T84" fmla="*/ 2147483647 w 122"/>
              <a:gd name="T85" fmla="*/ 2147483647 h 225"/>
              <a:gd name="T86" fmla="*/ 2147483647 w 122"/>
              <a:gd name="T87" fmla="*/ 2147483647 h 225"/>
              <a:gd name="T88" fmla="*/ 2147483647 w 122"/>
              <a:gd name="T89" fmla="*/ 2147483647 h 225"/>
              <a:gd name="T90" fmla="*/ 2147483647 w 122"/>
              <a:gd name="T91" fmla="*/ 2147483647 h 225"/>
              <a:gd name="T92" fmla="*/ 2147483647 w 122"/>
              <a:gd name="T93" fmla="*/ 2147483647 h 225"/>
              <a:gd name="T94" fmla="*/ 2147483647 w 122"/>
              <a:gd name="T95" fmla="*/ 2147483647 h 225"/>
              <a:gd name="T96" fmla="*/ 2147483647 w 122"/>
              <a:gd name="T97" fmla="*/ 2147483647 h 225"/>
              <a:gd name="T98" fmla="*/ 2147483647 w 122"/>
              <a:gd name="T99" fmla="*/ 2147483647 h 225"/>
              <a:gd name="T100" fmla="*/ 2147483647 w 122"/>
              <a:gd name="T101" fmla="*/ 2147483647 h 225"/>
              <a:gd name="T102" fmla="*/ 2147483647 w 122"/>
              <a:gd name="T103" fmla="*/ 2147483647 h 225"/>
              <a:gd name="T104" fmla="*/ 2147483647 w 122"/>
              <a:gd name="T105" fmla="*/ 2147483647 h 225"/>
              <a:gd name="T106" fmla="*/ 2147483647 w 122"/>
              <a:gd name="T107" fmla="*/ 2147483647 h 225"/>
              <a:gd name="T108" fmla="*/ 2147483647 w 122"/>
              <a:gd name="T109" fmla="*/ 2147483647 h 225"/>
              <a:gd name="T110" fmla="*/ 2147483647 w 122"/>
              <a:gd name="T111" fmla="*/ 2147483647 h 225"/>
              <a:gd name="T112" fmla="*/ 2147483647 w 122"/>
              <a:gd name="T113" fmla="*/ 2147483647 h 225"/>
              <a:gd name="T114" fmla="*/ 2147483647 w 122"/>
              <a:gd name="T115" fmla="*/ 2147483647 h 225"/>
              <a:gd name="T116" fmla="*/ 2147483647 w 122"/>
              <a:gd name="T117" fmla="*/ 2147483647 h 225"/>
              <a:gd name="T118" fmla="*/ 2147483647 w 122"/>
              <a:gd name="T119" fmla="*/ 2147483647 h 225"/>
              <a:gd name="T120" fmla="*/ 2147483647 w 122"/>
              <a:gd name="T121" fmla="*/ 2147483647 h 225"/>
              <a:gd name="T122" fmla="*/ 2147483647 w 122"/>
              <a:gd name="T123" fmla="*/ 2147483647 h 2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2" h="225">
                <a:moveTo>
                  <a:pt x="3" y="57"/>
                </a:moveTo>
                <a:cubicBezTo>
                  <a:pt x="1" y="59"/>
                  <a:pt x="1" y="62"/>
                  <a:pt x="2" y="65"/>
                </a:cubicBezTo>
                <a:cubicBezTo>
                  <a:pt x="3" y="69"/>
                  <a:pt x="3" y="69"/>
                  <a:pt x="3" y="69"/>
                </a:cubicBezTo>
                <a:cubicBezTo>
                  <a:pt x="4" y="74"/>
                  <a:pt x="9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6" y="77"/>
                  <a:pt x="17" y="76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5" y="47"/>
                  <a:pt x="118" y="45"/>
                  <a:pt x="119" y="42"/>
                </a:cubicBezTo>
                <a:cubicBezTo>
                  <a:pt x="120" y="40"/>
                  <a:pt x="121" y="37"/>
                  <a:pt x="120" y="34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7" y="25"/>
                  <a:pt x="113" y="22"/>
                  <a:pt x="108" y="22"/>
                </a:cubicBezTo>
                <a:cubicBezTo>
                  <a:pt x="107" y="22"/>
                  <a:pt x="106" y="22"/>
                  <a:pt x="105" y="23"/>
                </a:cubicBezTo>
                <a:cubicBezTo>
                  <a:pt x="9" y="51"/>
                  <a:pt x="9" y="51"/>
                  <a:pt x="9" y="51"/>
                </a:cubicBezTo>
                <a:cubicBezTo>
                  <a:pt x="6" y="52"/>
                  <a:pt x="4" y="54"/>
                  <a:pt x="3" y="57"/>
                </a:cubicBezTo>
                <a:close/>
                <a:moveTo>
                  <a:pt x="106" y="28"/>
                </a:moveTo>
                <a:cubicBezTo>
                  <a:pt x="107" y="28"/>
                  <a:pt x="107" y="28"/>
                  <a:pt x="108" y="28"/>
                </a:cubicBezTo>
                <a:cubicBezTo>
                  <a:pt x="110" y="28"/>
                  <a:pt x="112" y="30"/>
                  <a:pt x="113" y="32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5" y="37"/>
                  <a:pt x="114" y="38"/>
                  <a:pt x="114" y="40"/>
                </a:cubicBezTo>
                <a:cubicBezTo>
                  <a:pt x="113" y="41"/>
                  <a:pt x="112" y="42"/>
                  <a:pt x="111" y="42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1" y="71"/>
                  <a:pt x="9" y="69"/>
                  <a:pt x="9" y="67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2"/>
                  <a:pt x="7" y="61"/>
                  <a:pt x="8" y="59"/>
                </a:cubicBezTo>
                <a:cubicBezTo>
                  <a:pt x="9" y="58"/>
                  <a:pt x="10" y="57"/>
                  <a:pt x="11" y="57"/>
                </a:cubicBezTo>
                <a:lnTo>
                  <a:pt x="106" y="28"/>
                </a:lnTo>
                <a:close/>
                <a:moveTo>
                  <a:pt x="3" y="35"/>
                </a:moveTo>
                <a:cubicBezTo>
                  <a:pt x="4" y="40"/>
                  <a:pt x="9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66" y="28"/>
                  <a:pt x="66" y="28"/>
                  <a:pt x="66" y="28"/>
                </a:cubicBezTo>
                <a:cubicBezTo>
                  <a:pt x="72" y="26"/>
                  <a:pt x="76" y="19"/>
                  <a:pt x="74" y="13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4"/>
                  <a:pt x="65" y="0"/>
                  <a:pt x="59" y="2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9"/>
                  <a:pt x="0" y="25"/>
                  <a:pt x="2" y="31"/>
                </a:cubicBezTo>
                <a:lnTo>
                  <a:pt x="3" y="35"/>
                </a:lnTo>
                <a:close/>
                <a:moveTo>
                  <a:pt x="11" y="23"/>
                </a:move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2" y="8"/>
                  <a:pt x="62" y="8"/>
                </a:cubicBezTo>
                <a:cubicBezTo>
                  <a:pt x="64" y="8"/>
                  <a:pt x="67" y="9"/>
                  <a:pt x="67" y="12"/>
                </a:cubicBezTo>
                <a:cubicBezTo>
                  <a:pt x="68" y="15"/>
                  <a:pt x="68" y="15"/>
                  <a:pt x="68" y="15"/>
                </a:cubicBezTo>
                <a:cubicBezTo>
                  <a:pt x="69" y="18"/>
                  <a:pt x="68" y="21"/>
                  <a:pt x="65" y="22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4" y="37"/>
                  <a:pt x="14" y="37"/>
                </a:cubicBezTo>
                <a:cubicBezTo>
                  <a:pt x="11" y="37"/>
                  <a:pt x="9" y="36"/>
                  <a:pt x="9" y="33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27"/>
                  <a:pt x="8" y="24"/>
                  <a:pt x="11" y="23"/>
                </a:cubicBezTo>
                <a:close/>
                <a:moveTo>
                  <a:pt x="120" y="101"/>
                </a:moveTo>
                <a:cubicBezTo>
                  <a:pt x="119" y="97"/>
                  <a:pt x="119" y="97"/>
                  <a:pt x="119" y="97"/>
                </a:cubicBezTo>
                <a:cubicBezTo>
                  <a:pt x="117" y="92"/>
                  <a:pt x="110" y="88"/>
                  <a:pt x="105" y="90"/>
                </a:cubicBezTo>
                <a:cubicBezTo>
                  <a:pt x="82" y="96"/>
                  <a:pt x="82" y="96"/>
                  <a:pt x="82" y="96"/>
                </a:cubicBezTo>
                <a:cubicBezTo>
                  <a:pt x="76" y="98"/>
                  <a:pt x="72" y="104"/>
                  <a:pt x="72" y="110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4"/>
                  <a:pt x="54" y="101"/>
                  <a:pt x="53" y="99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5" y="81"/>
                  <a:pt x="118" y="79"/>
                  <a:pt x="119" y="76"/>
                </a:cubicBezTo>
                <a:cubicBezTo>
                  <a:pt x="120" y="73"/>
                  <a:pt x="121" y="70"/>
                  <a:pt x="120" y="67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7" y="58"/>
                  <a:pt x="110" y="54"/>
                  <a:pt x="105" y="56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6"/>
                  <a:pt x="4" y="88"/>
                  <a:pt x="3" y="90"/>
                </a:cubicBezTo>
                <a:cubicBezTo>
                  <a:pt x="1" y="92"/>
                  <a:pt x="1" y="95"/>
                  <a:pt x="1" y="97"/>
                </a:cubicBezTo>
                <a:cubicBezTo>
                  <a:pt x="2" y="98"/>
                  <a:pt x="2" y="98"/>
                  <a:pt x="2" y="99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6"/>
                  <a:pt x="7" y="109"/>
                  <a:pt x="10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6" y="114"/>
                  <a:pt x="28" y="118"/>
                  <a:pt x="28" y="12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17" y="187"/>
                  <a:pt x="17" y="187"/>
                  <a:pt x="17" y="187"/>
                </a:cubicBezTo>
                <a:cubicBezTo>
                  <a:pt x="17" y="199"/>
                  <a:pt x="28" y="208"/>
                  <a:pt x="40" y="209"/>
                </a:cubicBezTo>
                <a:cubicBezTo>
                  <a:pt x="40" y="214"/>
                  <a:pt x="40" y="214"/>
                  <a:pt x="40" y="214"/>
                </a:cubicBezTo>
                <a:cubicBezTo>
                  <a:pt x="40" y="220"/>
                  <a:pt x="46" y="225"/>
                  <a:pt x="53" y="225"/>
                </a:cubicBezTo>
                <a:cubicBezTo>
                  <a:pt x="74" y="225"/>
                  <a:pt x="74" y="225"/>
                  <a:pt x="74" y="225"/>
                </a:cubicBezTo>
                <a:cubicBezTo>
                  <a:pt x="81" y="225"/>
                  <a:pt x="87" y="220"/>
                  <a:pt x="87" y="214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99" y="208"/>
                  <a:pt x="110" y="199"/>
                  <a:pt x="110" y="187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9" y="122"/>
                  <a:pt x="101" y="118"/>
                  <a:pt x="104" y="117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18" y="113"/>
                  <a:pt x="122" y="107"/>
                  <a:pt x="120" y="101"/>
                </a:cubicBezTo>
                <a:close/>
                <a:moveTo>
                  <a:pt x="43" y="98"/>
                </a:moveTo>
                <a:cubicBezTo>
                  <a:pt x="45" y="99"/>
                  <a:pt x="46" y="100"/>
                  <a:pt x="47" y="101"/>
                </a:cubicBezTo>
                <a:cubicBezTo>
                  <a:pt x="48" y="103"/>
                  <a:pt x="49" y="104"/>
                  <a:pt x="49" y="106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16"/>
                  <a:pt x="30" y="110"/>
                  <a:pt x="25" y="108"/>
                </a:cubicBezTo>
                <a:cubicBezTo>
                  <a:pt x="25" y="108"/>
                  <a:pt x="24" y="108"/>
                  <a:pt x="24" y="108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0" y="104"/>
                  <a:pt x="9" y="102"/>
                  <a:pt x="9" y="101"/>
                </a:cubicBezTo>
                <a:cubicBezTo>
                  <a:pt x="8" y="97"/>
                  <a:pt x="8" y="97"/>
                  <a:pt x="8" y="97"/>
                </a:cubicBezTo>
                <a:cubicBezTo>
                  <a:pt x="8" y="97"/>
                  <a:pt x="8" y="97"/>
                  <a:pt x="8" y="97"/>
                </a:cubicBezTo>
                <a:cubicBezTo>
                  <a:pt x="7" y="96"/>
                  <a:pt x="7" y="94"/>
                  <a:pt x="8" y="93"/>
                </a:cubicBezTo>
                <a:cubicBezTo>
                  <a:pt x="9" y="92"/>
                  <a:pt x="10" y="91"/>
                  <a:pt x="11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0"/>
                  <a:pt x="13" y="90"/>
                  <a:pt x="13" y="90"/>
                </a:cubicBezTo>
                <a:cubicBezTo>
                  <a:pt x="24" y="86"/>
                  <a:pt x="24" y="86"/>
                  <a:pt x="24" y="86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07" y="62"/>
                  <a:pt x="107" y="62"/>
                  <a:pt x="108" y="62"/>
                </a:cubicBezTo>
                <a:cubicBezTo>
                  <a:pt x="110" y="62"/>
                  <a:pt x="112" y="63"/>
                  <a:pt x="113" y="66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5" y="71"/>
                  <a:pt x="114" y="72"/>
                  <a:pt x="114" y="73"/>
                </a:cubicBezTo>
                <a:cubicBezTo>
                  <a:pt x="113" y="74"/>
                  <a:pt x="112" y="75"/>
                  <a:pt x="111" y="76"/>
                </a:cubicBezTo>
                <a:cubicBezTo>
                  <a:pt x="49" y="94"/>
                  <a:pt x="49" y="94"/>
                  <a:pt x="49" y="94"/>
                </a:cubicBezTo>
                <a:cubicBezTo>
                  <a:pt x="39" y="97"/>
                  <a:pt x="43" y="98"/>
                  <a:pt x="43" y="98"/>
                </a:cubicBezTo>
                <a:close/>
                <a:moveTo>
                  <a:pt x="111" y="109"/>
                </a:moveTo>
                <a:cubicBezTo>
                  <a:pt x="103" y="111"/>
                  <a:pt x="103" y="111"/>
                  <a:pt x="103" y="111"/>
                </a:cubicBezTo>
                <a:cubicBezTo>
                  <a:pt x="97" y="113"/>
                  <a:pt x="92" y="119"/>
                  <a:pt x="92" y="125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107"/>
                  <a:pt x="81" y="103"/>
                  <a:pt x="84" y="102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9" y="95"/>
                  <a:pt x="112" y="96"/>
                  <a:pt x="113" y="99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5" y="106"/>
                  <a:pt x="113" y="109"/>
                  <a:pt x="111" y="109"/>
                </a:cubicBezTo>
                <a:close/>
              </a:path>
            </a:pathLst>
          </a:custGeom>
          <a:noFill/>
          <a:ln w="9525">
            <a:solidFill>
              <a:srgbClr val="F7962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510" name="正五边形 9"/>
          <p:cNvSpPr>
            <a:spLocks noChangeArrowheads="1"/>
          </p:cNvSpPr>
          <p:nvPr/>
        </p:nvSpPr>
        <p:spPr bwMode="auto">
          <a:xfrm>
            <a:off x="4861958" y="1408720"/>
            <a:ext cx="831850" cy="792162"/>
          </a:xfrm>
          <a:prstGeom prst="pentagon">
            <a:avLst/>
          </a:prstGeom>
          <a:noFill/>
          <a:ln w="25400">
            <a:solidFill>
              <a:srgbClr val="64D0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11" name="Freeform 78"/>
          <p:cNvSpPr>
            <a:spLocks noEditPoints="1" noChangeArrowheads="1"/>
          </p:cNvSpPr>
          <p:nvPr/>
        </p:nvSpPr>
        <p:spPr bwMode="auto">
          <a:xfrm>
            <a:off x="245912" y="2330133"/>
            <a:ext cx="409575" cy="409575"/>
          </a:xfrm>
          <a:custGeom>
            <a:avLst/>
            <a:gdLst>
              <a:gd name="T0" fmla="*/ 2147483647 w 347"/>
              <a:gd name="T1" fmla="*/ 0 h 347"/>
              <a:gd name="T2" fmla="*/ 0 w 347"/>
              <a:gd name="T3" fmla="*/ 2147483647 h 347"/>
              <a:gd name="T4" fmla="*/ 2147483647 w 347"/>
              <a:gd name="T5" fmla="*/ 2147483647 h 347"/>
              <a:gd name="T6" fmla="*/ 2147483647 w 347"/>
              <a:gd name="T7" fmla="*/ 2147483647 h 347"/>
              <a:gd name="T8" fmla="*/ 2147483647 w 347"/>
              <a:gd name="T9" fmla="*/ 0 h 347"/>
              <a:gd name="T10" fmla="*/ 2147483647 w 347"/>
              <a:gd name="T11" fmla="*/ 2147483647 h 347"/>
              <a:gd name="T12" fmla="*/ 2147483647 w 347"/>
              <a:gd name="T13" fmla="*/ 2147483647 h 347"/>
              <a:gd name="T14" fmla="*/ 2147483647 w 347"/>
              <a:gd name="T15" fmla="*/ 2147483647 h 347"/>
              <a:gd name="T16" fmla="*/ 2147483647 w 347"/>
              <a:gd name="T17" fmla="*/ 2147483647 h 347"/>
              <a:gd name="T18" fmla="*/ 2147483647 w 347"/>
              <a:gd name="T19" fmla="*/ 2147483647 h 347"/>
              <a:gd name="T20" fmla="*/ 2147483647 w 347"/>
              <a:gd name="T21" fmla="*/ 2147483647 h 347"/>
              <a:gd name="T22" fmla="*/ 2147483647 w 347"/>
              <a:gd name="T23" fmla="*/ 2147483647 h 347"/>
              <a:gd name="T24" fmla="*/ 2147483647 w 347"/>
              <a:gd name="T25" fmla="*/ 2147483647 h 347"/>
              <a:gd name="T26" fmla="*/ 2147483647 w 347"/>
              <a:gd name="T27" fmla="*/ 2147483647 h 347"/>
              <a:gd name="T28" fmla="*/ 2147483647 w 347"/>
              <a:gd name="T29" fmla="*/ 2147483647 h 347"/>
              <a:gd name="T30" fmla="*/ 2147483647 w 347"/>
              <a:gd name="T31" fmla="*/ 2147483647 h 347"/>
              <a:gd name="T32" fmla="*/ 2147483647 w 347"/>
              <a:gd name="T33" fmla="*/ 2147483647 h 347"/>
              <a:gd name="T34" fmla="*/ 2147483647 w 347"/>
              <a:gd name="T35" fmla="*/ 2147483647 h 347"/>
              <a:gd name="T36" fmla="*/ 2147483647 w 347"/>
              <a:gd name="T37" fmla="*/ 2147483647 h 347"/>
              <a:gd name="T38" fmla="*/ 2147483647 w 347"/>
              <a:gd name="T39" fmla="*/ 2147483647 h 347"/>
              <a:gd name="T40" fmla="*/ 2147483647 w 347"/>
              <a:gd name="T41" fmla="*/ 2147483647 h 347"/>
              <a:gd name="T42" fmla="*/ 2147483647 w 347"/>
              <a:gd name="T43" fmla="*/ 2147483647 h 347"/>
              <a:gd name="T44" fmla="*/ 2147483647 w 347"/>
              <a:gd name="T45" fmla="*/ 2147483647 h 347"/>
              <a:gd name="T46" fmla="*/ 2147483647 w 347"/>
              <a:gd name="T47" fmla="*/ 2147483647 h 347"/>
              <a:gd name="T48" fmla="*/ 2147483647 w 347"/>
              <a:gd name="T49" fmla="*/ 2147483647 h 347"/>
              <a:gd name="T50" fmla="*/ 2147483647 w 347"/>
              <a:gd name="T51" fmla="*/ 2147483647 h 347"/>
              <a:gd name="T52" fmla="*/ 2147483647 w 347"/>
              <a:gd name="T53" fmla="*/ 2147483647 h 347"/>
              <a:gd name="T54" fmla="*/ 2147483647 w 347"/>
              <a:gd name="T55" fmla="*/ 2147483647 h 347"/>
              <a:gd name="T56" fmla="*/ 2147483647 w 347"/>
              <a:gd name="T57" fmla="*/ 2147483647 h 347"/>
              <a:gd name="T58" fmla="*/ 2147483647 w 347"/>
              <a:gd name="T59" fmla="*/ 2147483647 h 347"/>
              <a:gd name="T60" fmla="*/ 2147483647 w 347"/>
              <a:gd name="T61" fmla="*/ 2147483647 h 347"/>
              <a:gd name="T62" fmla="*/ 2147483647 w 347"/>
              <a:gd name="T63" fmla="*/ 2147483647 h 347"/>
              <a:gd name="T64" fmla="*/ 2147483647 w 347"/>
              <a:gd name="T65" fmla="*/ 2147483647 h 347"/>
              <a:gd name="T66" fmla="*/ 2147483647 w 347"/>
              <a:gd name="T67" fmla="*/ 2147483647 h 347"/>
              <a:gd name="T68" fmla="*/ 2147483647 w 347"/>
              <a:gd name="T69" fmla="*/ 2147483647 h 347"/>
              <a:gd name="T70" fmla="*/ 2147483647 w 347"/>
              <a:gd name="T71" fmla="*/ 2147483647 h 347"/>
              <a:gd name="T72" fmla="*/ 2147483647 w 347"/>
              <a:gd name="T73" fmla="*/ 2147483647 h 347"/>
              <a:gd name="T74" fmla="*/ 2147483647 w 347"/>
              <a:gd name="T75" fmla="*/ 2147483647 h 347"/>
              <a:gd name="T76" fmla="*/ 2147483647 w 347"/>
              <a:gd name="T77" fmla="*/ 2147483647 h 347"/>
              <a:gd name="T78" fmla="*/ 2147483647 w 347"/>
              <a:gd name="T79" fmla="*/ 2147483647 h 347"/>
              <a:gd name="T80" fmla="*/ 2147483647 w 347"/>
              <a:gd name="T81" fmla="*/ 2147483647 h 347"/>
              <a:gd name="T82" fmla="*/ 2147483647 w 347"/>
              <a:gd name="T83" fmla="*/ 2147483647 h 347"/>
              <a:gd name="T84" fmla="*/ 2147483647 w 347"/>
              <a:gd name="T85" fmla="*/ 2147483647 h 347"/>
              <a:gd name="T86" fmla="*/ 2147483647 w 347"/>
              <a:gd name="T87" fmla="*/ 2147483647 h 347"/>
              <a:gd name="T88" fmla="*/ 2147483647 w 347"/>
              <a:gd name="T89" fmla="*/ 2147483647 h 347"/>
              <a:gd name="T90" fmla="*/ 2147483647 w 347"/>
              <a:gd name="T91" fmla="*/ 2147483647 h 3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47" h="347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69"/>
                  <a:pt x="78" y="347"/>
                  <a:pt x="174" y="347"/>
                </a:cubicBezTo>
                <a:cubicBezTo>
                  <a:pt x="269" y="347"/>
                  <a:pt x="347" y="269"/>
                  <a:pt x="347" y="174"/>
                </a:cubicBezTo>
                <a:cubicBezTo>
                  <a:pt x="347" y="78"/>
                  <a:pt x="269" y="0"/>
                  <a:pt x="174" y="0"/>
                </a:cubicBezTo>
                <a:close/>
                <a:moveTo>
                  <a:pt x="332" y="166"/>
                </a:moveTo>
                <a:cubicBezTo>
                  <a:pt x="283" y="166"/>
                  <a:pt x="283" y="166"/>
                  <a:pt x="283" y="166"/>
                </a:cubicBezTo>
                <a:cubicBezTo>
                  <a:pt x="281" y="107"/>
                  <a:pt x="261" y="55"/>
                  <a:pt x="231" y="26"/>
                </a:cubicBezTo>
                <a:cubicBezTo>
                  <a:pt x="288" y="48"/>
                  <a:pt x="329" y="102"/>
                  <a:pt x="332" y="166"/>
                </a:cubicBezTo>
                <a:close/>
                <a:moveTo>
                  <a:pt x="174" y="332"/>
                </a:moveTo>
                <a:cubicBezTo>
                  <a:pt x="165" y="330"/>
                  <a:pt x="148" y="277"/>
                  <a:pt x="147" y="181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199" y="277"/>
                  <a:pt x="183" y="330"/>
                  <a:pt x="174" y="332"/>
                </a:cubicBezTo>
                <a:close/>
                <a:moveTo>
                  <a:pt x="147" y="166"/>
                </a:moveTo>
                <a:cubicBezTo>
                  <a:pt x="148" y="70"/>
                  <a:pt x="165" y="17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83" y="17"/>
                  <a:pt x="199" y="70"/>
                  <a:pt x="200" y="166"/>
                </a:cubicBezTo>
                <a:lnTo>
                  <a:pt x="147" y="166"/>
                </a:lnTo>
                <a:close/>
                <a:moveTo>
                  <a:pt x="153" y="19"/>
                </a:moveTo>
                <a:cubicBezTo>
                  <a:pt x="138" y="51"/>
                  <a:pt x="133" y="118"/>
                  <a:pt x="133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81" y="94"/>
                  <a:pt x="112" y="34"/>
                  <a:pt x="153" y="19"/>
                </a:cubicBezTo>
                <a:close/>
                <a:moveTo>
                  <a:pt x="133" y="181"/>
                </a:moveTo>
                <a:cubicBezTo>
                  <a:pt x="133" y="229"/>
                  <a:pt x="138" y="296"/>
                  <a:pt x="153" y="329"/>
                </a:cubicBezTo>
                <a:cubicBezTo>
                  <a:pt x="112" y="313"/>
                  <a:pt x="81" y="254"/>
                  <a:pt x="79" y="181"/>
                </a:cubicBezTo>
                <a:lnTo>
                  <a:pt x="133" y="181"/>
                </a:lnTo>
                <a:close/>
                <a:moveTo>
                  <a:pt x="194" y="329"/>
                </a:moveTo>
                <a:cubicBezTo>
                  <a:pt x="209" y="296"/>
                  <a:pt x="214" y="229"/>
                  <a:pt x="215" y="181"/>
                </a:cubicBezTo>
                <a:cubicBezTo>
                  <a:pt x="268" y="181"/>
                  <a:pt x="268" y="181"/>
                  <a:pt x="268" y="181"/>
                </a:cubicBezTo>
                <a:cubicBezTo>
                  <a:pt x="266" y="254"/>
                  <a:pt x="235" y="313"/>
                  <a:pt x="194" y="329"/>
                </a:cubicBezTo>
                <a:close/>
                <a:moveTo>
                  <a:pt x="215" y="166"/>
                </a:moveTo>
                <a:cubicBezTo>
                  <a:pt x="214" y="118"/>
                  <a:pt x="209" y="51"/>
                  <a:pt x="194" y="19"/>
                </a:cubicBezTo>
                <a:cubicBezTo>
                  <a:pt x="235" y="34"/>
                  <a:pt x="266" y="94"/>
                  <a:pt x="268" y="166"/>
                </a:cubicBezTo>
                <a:lnTo>
                  <a:pt x="215" y="166"/>
                </a:lnTo>
                <a:close/>
                <a:moveTo>
                  <a:pt x="117" y="26"/>
                </a:moveTo>
                <a:cubicBezTo>
                  <a:pt x="87" y="55"/>
                  <a:pt x="66" y="107"/>
                  <a:pt x="64" y="166"/>
                </a:cubicBezTo>
                <a:cubicBezTo>
                  <a:pt x="15" y="166"/>
                  <a:pt x="15" y="166"/>
                  <a:pt x="15" y="166"/>
                </a:cubicBezTo>
                <a:cubicBezTo>
                  <a:pt x="18" y="102"/>
                  <a:pt x="59" y="48"/>
                  <a:pt x="117" y="26"/>
                </a:cubicBezTo>
                <a:close/>
                <a:moveTo>
                  <a:pt x="15" y="181"/>
                </a:moveTo>
                <a:cubicBezTo>
                  <a:pt x="64" y="181"/>
                  <a:pt x="64" y="181"/>
                  <a:pt x="64" y="181"/>
                </a:cubicBezTo>
                <a:cubicBezTo>
                  <a:pt x="66" y="241"/>
                  <a:pt x="87" y="292"/>
                  <a:pt x="117" y="322"/>
                </a:cubicBezTo>
                <a:cubicBezTo>
                  <a:pt x="59" y="300"/>
                  <a:pt x="18" y="245"/>
                  <a:pt x="15" y="181"/>
                </a:cubicBezTo>
                <a:close/>
                <a:moveTo>
                  <a:pt x="231" y="322"/>
                </a:moveTo>
                <a:cubicBezTo>
                  <a:pt x="261" y="292"/>
                  <a:pt x="281" y="241"/>
                  <a:pt x="283" y="181"/>
                </a:cubicBezTo>
                <a:cubicBezTo>
                  <a:pt x="332" y="181"/>
                  <a:pt x="332" y="181"/>
                  <a:pt x="332" y="181"/>
                </a:cubicBezTo>
                <a:cubicBezTo>
                  <a:pt x="329" y="245"/>
                  <a:pt x="288" y="300"/>
                  <a:pt x="231" y="322"/>
                </a:cubicBezTo>
                <a:close/>
              </a:path>
            </a:pathLst>
          </a:custGeom>
          <a:solidFill>
            <a:srgbClr val="64D0DA"/>
          </a:solidFill>
          <a:ln w="9525">
            <a:solidFill>
              <a:srgbClr val="64D0DA"/>
            </a:solidFill>
            <a:bevel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512" name="正五边形 8"/>
          <p:cNvSpPr>
            <a:spLocks noChangeArrowheads="1"/>
          </p:cNvSpPr>
          <p:nvPr/>
        </p:nvSpPr>
        <p:spPr bwMode="auto">
          <a:xfrm>
            <a:off x="3176152" y="1361579"/>
            <a:ext cx="831850" cy="790575"/>
          </a:xfrm>
          <a:prstGeom prst="pentagon">
            <a:avLst/>
          </a:prstGeom>
          <a:noFill/>
          <a:ln w="25400">
            <a:solidFill>
              <a:srgbClr val="DF293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13" name="Freeform 77"/>
          <p:cNvSpPr>
            <a:spLocks noEditPoints="1" noChangeArrowheads="1"/>
          </p:cNvSpPr>
          <p:nvPr/>
        </p:nvSpPr>
        <p:spPr bwMode="auto">
          <a:xfrm>
            <a:off x="207813" y="3807483"/>
            <a:ext cx="485775" cy="333375"/>
          </a:xfrm>
          <a:custGeom>
            <a:avLst/>
            <a:gdLst>
              <a:gd name="T0" fmla="*/ 2147483647 w 413"/>
              <a:gd name="T1" fmla="*/ 2147483647 h 283"/>
              <a:gd name="T2" fmla="*/ 2147483647 w 413"/>
              <a:gd name="T3" fmla="*/ 2147483647 h 283"/>
              <a:gd name="T4" fmla="*/ 2147483647 w 413"/>
              <a:gd name="T5" fmla="*/ 2147483647 h 283"/>
              <a:gd name="T6" fmla="*/ 0 w 413"/>
              <a:gd name="T7" fmla="*/ 2147483647 h 283"/>
              <a:gd name="T8" fmla="*/ 2147483647 w 413"/>
              <a:gd name="T9" fmla="*/ 2147483647 h 283"/>
              <a:gd name="T10" fmla="*/ 2147483647 w 413"/>
              <a:gd name="T11" fmla="*/ 2147483647 h 283"/>
              <a:gd name="T12" fmla="*/ 2147483647 w 413"/>
              <a:gd name="T13" fmla="*/ 0 h 283"/>
              <a:gd name="T14" fmla="*/ 2147483647 w 413"/>
              <a:gd name="T15" fmla="*/ 2147483647 h 283"/>
              <a:gd name="T16" fmla="*/ 2147483647 w 413"/>
              <a:gd name="T17" fmla="*/ 2147483647 h 283"/>
              <a:gd name="T18" fmla="*/ 2147483647 w 413"/>
              <a:gd name="T19" fmla="*/ 2147483647 h 283"/>
              <a:gd name="T20" fmla="*/ 2147483647 w 413"/>
              <a:gd name="T21" fmla="*/ 2147483647 h 283"/>
              <a:gd name="T22" fmla="*/ 2147483647 w 413"/>
              <a:gd name="T23" fmla="*/ 2147483647 h 283"/>
              <a:gd name="T24" fmla="*/ 2147483647 w 413"/>
              <a:gd name="T25" fmla="*/ 2147483647 h 283"/>
              <a:gd name="T26" fmla="*/ 2147483647 w 413"/>
              <a:gd name="T27" fmla="*/ 2147483647 h 283"/>
              <a:gd name="T28" fmla="*/ 2147483647 w 413"/>
              <a:gd name="T29" fmla="*/ 2147483647 h 283"/>
              <a:gd name="T30" fmla="*/ 2147483647 w 413"/>
              <a:gd name="T31" fmla="*/ 2147483647 h 283"/>
              <a:gd name="T32" fmla="*/ 2147483647 w 413"/>
              <a:gd name="T33" fmla="*/ 2147483647 h 283"/>
              <a:gd name="T34" fmla="*/ 2147483647 w 413"/>
              <a:gd name="T35" fmla="*/ 2147483647 h 283"/>
              <a:gd name="T36" fmla="*/ 2147483647 w 413"/>
              <a:gd name="T37" fmla="*/ 2147483647 h 283"/>
              <a:gd name="T38" fmla="*/ 2147483647 w 413"/>
              <a:gd name="T39" fmla="*/ 2147483647 h 283"/>
              <a:gd name="T40" fmla="*/ 2147483647 w 413"/>
              <a:gd name="T41" fmla="*/ 2147483647 h 283"/>
              <a:gd name="T42" fmla="*/ 2147483647 w 413"/>
              <a:gd name="T43" fmla="*/ 2147483647 h 283"/>
              <a:gd name="T44" fmla="*/ 2147483647 w 413"/>
              <a:gd name="T45" fmla="*/ 2147483647 h 283"/>
              <a:gd name="T46" fmla="*/ 2147483647 w 413"/>
              <a:gd name="T47" fmla="*/ 2147483647 h 283"/>
              <a:gd name="T48" fmla="*/ 2147483647 w 413"/>
              <a:gd name="T49" fmla="*/ 2147483647 h 283"/>
              <a:gd name="T50" fmla="*/ 2147483647 w 413"/>
              <a:gd name="T51" fmla="*/ 2147483647 h 283"/>
              <a:gd name="T52" fmla="*/ 2147483647 w 413"/>
              <a:gd name="T53" fmla="*/ 2147483647 h 283"/>
              <a:gd name="T54" fmla="*/ 2147483647 w 413"/>
              <a:gd name="T55" fmla="*/ 2147483647 h 283"/>
              <a:gd name="T56" fmla="*/ 2147483647 w 413"/>
              <a:gd name="T57" fmla="*/ 2147483647 h 283"/>
              <a:gd name="T58" fmla="*/ 2147483647 w 413"/>
              <a:gd name="T59" fmla="*/ 2147483647 h 283"/>
              <a:gd name="T60" fmla="*/ 2147483647 w 413"/>
              <a:gd name="T61" fmla="*/ 2147483647 h 28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3" h="283">
                <a:moveTo>
                  <a:pt x="340" y="283"/>
                </a:moveTo>
                <a:cubicBezTo>
                  <a:pt x="73" y="283"/>
                  <a:pt x="73" y="283"/>
                  <a:pt x="73" y="283"/>
                </a:cubicBezTo>
                <a:cubicBezTo>
                  <a:pt x="73" y="283"/>
                  <a:pt x="72" y="283"/>
                  <a:pt x="72" y="283"/>
                </a:cubicBezTo>
                <a:cubicBezTo>
                  <a:pt x="32" y="282"/>
                  <a:pt x="0" y="249"/>
                  <a:pt x="0" y="209"/>
                </a:cubicBezTo>
                <a:cubicBezTo>
                  <a:pt x="0" y="169"/>
                  <a:pt x="31" y="137"/>
                  <a:pt x="70" y="135"/>
                </a:cubicBezTo>
                <a:cubicBezTo>
                  <a:pt x="67" y="126"/>
                  <a:pt x="66" y="117"/>
                  <a:pt x="66" y="107"/>
                </a:cubicBezTo>
                <a:cubicBezTo>
                  <a:pt x="66" y="48"/>
                  <a:pt x="114" y="0"/>
                  <a:pt x="173" y="0"/>
                </a:cubicBezTo>
                <a:cubicBezTo>
                  <a:pt x="217" y="0"/>
                  <a:pt x="257" y="27"/>
                  <a:pt x="273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311" y="69"/>
                  <a:pt x="343" y="98"/>
                  <a:pt x="346" y="135"/>
                </a:cubicBezTo>
                <a:cubicBezTo>
                  <a:pt x="384" y="139"/>
                  <a:pt x="413" y="171"/>
                  <a:pt x="413" y="209"/>
                </a:cubicBezTo>
                <a:cubicBezTo>
                  <a:pt x="413" y="249"/>
                  <a:pt x="381" y="282"/>
                  <a:pt x="341" y="283"/>
                </a:cubicBezTo>
                <a:cubicBezTo>
                  <a:pt x="340" y="283"/>
                  <a:pt x="340" y="283"/>
                  <a:pt x="340" y="283"/>
                </a:cubicBezTo>
                <a:close/>
                <a:moveTo>
                  <a:pt x="73" y="268"/>
                </a:moveTo>
                <a:cubicBezTo>
                  <a:pt x="339" y="268"/>
                  <a:pt x="339" y="268"/>
                  <a:pt x="339" y="268"/>
                </a:cubicBezTo>
                <a:cubicBezTo>
                  <a:pt x="339" y="268"/>
                  <a:pt x="340" y="268"/>
                  <a:pt x="340" y="268"/>
                </a:cubicBezTo>
                <a:cubicBezTo>
                  <a:pt x="372" y="268"/>
                  <a:pt x="398" y="241"/>
                  <a:pt x="398" y="209"/>
                </a:cubicBezTo>
                <a:cubicBezTo>
                  <a:pt x="398" y="176"/>
                  <a:pt x="372" y="150"/>
                  <a:pt x="339" y="150"/>
                </a:cubicBezTo>
                <a:cubicBezTo>
                  <a:pt x="335" y="150"/>
                  <a:pt x="332" y="146"/>
                  <a:pt x="332" y="142"/>
                </a:cubicBezTo>
                <a:cubicBezTo>
                  <a:pt x="332" y="110"/>
                  <a:pt x="305" y="83"/>
                  <a:pt x="273" y="83"/>
                </a:cubicBezTo>
                <a:cubicBezTo>
                  <a:pt x="271" y="83"/>
                  <a:pt x="270" y="83"/>
                  <a:pt x="268" y="84"/>
                </a:cubicBezTo>
                <a:cubicBezTo>
                  <a:pt x="265" y="84"/>
                  <a:pt x="262" y="82"/>
                  <a:pt x="261" y="79"/>
                </a:cubicBezTo>
                <a:cubicBezTo>
                  <a:pt x="248" y="40"/>
                  <a:pt x="213" y="15"/>
                  <a:pt x="173" y="15"/>
                </a:cubicBezTo>
                <a:cubicBezTo>
                  <a:pt x="122" y="15"/>
                  <a:pt x="81" y="56"/>
                  <a:pt x="81" y="107"/>
                </a:cubicBezTo>
                <a:cubicBezTo>
                  <a:pt x="81" y="118"/>
                  <a:pt x="83" y="129"/>
                  <a:pt x="87" y="140"/>
                </a:cubicBezTo>
                <a:cubicBezTo>
                  <a:pt x="88" y="142"/>
                  <a:pt x="87" y="145"/>
                  <a:pt x="86" y="147"/>
                </a:cubicBezTo>
                <a:cubicBezTo>
                  <a:pt x="84" y="149"/>
                  <a:pt x="82" y="150"/>
                  <a:pt x="79" y="150"/>
                </a:cubicBezTo>
                <a:cubicBezTo>
                  <a:pt x="77" y="150"/>
                  <a:pt x="75" y="150"/>
                  <a:pt x="73" y="150"/>
                </a:cubicBezTo>
                <a:cubicBezTo>
                  <a:pt x="41" y="150"/>
                  <a:pt x="14" y="176"/>
                  <a:pt x="14" y="209"/>
                </a:cubicBezTo>
                <a:cubicBezTo>
                  <a:pt x="14" y="241"/>
                  <a:pt x="41" y="268"/>
                  <a:pt x="73" y="268"/>
                </a:cubicBezTo>
                <a:cubicBezTo>
                  <a:pt x="73" y="268"/>
                  <a:pt x="73" y="268"/>
                  <a:pt x="73" y="268"/>
                </a:cubicBezTo>
                <a:close/>
              </a:path>
            </a:pathLst>
          </a:custGeom>
          <a:solidFill>
            <a:srgbClr val="DF2938"/>
          </a:solidFill>
          <a:ln w="9525">
            <a:solidFill>
              <a:srgbClr val="DF2938"/>
            </a:solidFill>
            <a:bevel/>
            <a:headEnd/>
            <a:tailE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1515" name="直接连接符 21"/>
          <p:cNvCxnSpPr>
            <a:cxnSpLocks noChangeShapeType="1"/>
            <a:stCxn id="21510" idx="2"/>
            <a:endCxn id="21512" idx="5"/>
          </p:cNvCxnSpPr>
          <p:nvPr/>
        </p:nvCxnSpPr>
        <p:spPr bwMode="auto">
          <a:xfrm flipH="1" flipV="1">
            <a:off x="4008001" y="1663551"/>
            <a:ext cx="1012827" cy="537329"/>
          </a:xfrm>
          <a:prstGeom prst="line">
            <a:avLst/>
          </a:prstGeom>
          <a:noFill/>
          <a:ln w="9525">
            <a:solidFill>
              <a:srgbClr val="DF2938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直接连接符 24"/>
          <p:cNvCxnSpPr>
            <a:cxnSpLocks noChangeShapeType="1"/>
            <a:stCxn id="21508" idx="1"/>
            <a:endCxn id="21510" idx="4"/>
          </p:cNvCxnSpPr>
          <p:nvPr/>
        </p:nvCxnSpPr>
        <p:spPr bwMode="auto">
          <a:xfrm flipH="1">
            <a:off x="5534938" y="1596247"/>
            <a:ext cx="1703030" cy="604633"/>
          </a:xfrm>
          <a:prstGeom prst="line">
            <a:avLst/>
          </a:prstGeom>
          <a:noFill/>
          <a:ln w="9525">
            <a:solidFill>
              <a:srgbClr val="64D0D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TextBox 7"/>
          <p:cNvSpPr>
            <a:spLocks noChangeArrowheads="1"/>
          </p:cNvSpPr>
          <p:nvPr/>
        </p:nvSpPr>
        <p:spPr bwMode="auto">
          <a:xfrm>
            <a:off x="2707046" y="1613691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세션저장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8" name="TextBox 27"/>
          <p:cNvSpPr>
            <a:spLocks noChangeArrowheads="1"/>
          </p:cNvSpPr>
          <p:nvPr/>
        </p:nvSpPr>
        <p:spPr bwMode="auto">
          <a:xfrm>
            <a:off x="567262" y="1655265"/>
            <a:ext cx="1944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게스트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9" name="TextBox 28"/>
          <p:cNvSpPr>
            <a:spLocks noChangeArrowheads="1"/>
          </p:cNvSpPr>
          <p:nvPr/>
        </p:nvSpPr>
        <p:spPr bwMode="auto">
          <a:xfrm>
            <a:off x="4305539" y="1677180"/>
            <a:ext cx="1944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메인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20" name="TextBox 29"/>
          <p:cNvSpPr>
            <a:spLocks noChangeArrowheads="1"/>
          </p:cNvSpPr>
          <p:nvPr/>
        </p:nvSpPr>
        <p:spPr bwMode="auto">
          <a:xfrm>
            <a:off x="3889614" y="3776777"/>
            <a:ext cx="1944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21" name="任意多边形 35"/>
          <p:cNvSpPr>
            <a:spLocks noChangeArrowheads="1"/>
          </p:cNvSpPr>
          <p:nvPr/>
        </p:nvSpPr>
        <p:spPr bwMode="auto">
          <a:xfrm>
            <a:off x="117475" y="5798568"/>
            <a:ext cx="4757738" cy="563563"/>
          </a:xfrm>
          <a:custGeom>
            <a:avLst/>
            <a:gdLst>
              <a:gd name="T0" fmla="*/ 4439741 w 4758105"/>
              <a:gd name="T1" fmla="*/ 562757 h 563709"/>
              <a:gd name="T2" fmla="*/ 4547787 w 4758105"/>
              <a:gd name="T3" fmla="*/ 562757 h 563709"/>
              <a:gd name="T4" fmla="*/ 4547705 w 4758105"/>
              <a:gd name="T5" fmla="*/ 562979 h 563709"/>
              <a:gd name="T6" fmla="*/ 4439659 w 4758105"/>
              <a:gd name="T7" fmla="*/ 562979 h 563709"/>
              <a:gd name="T8" fmla="*/ 82 w 4758105"/>
              <a:gd name="T9" fmla="*/ 562757 h 563709"/>
              <a:gd name="T10" fmla="*/ 108130 w 4758105"/>
              <a:gd name="T11" fmla="*/ 562757 h 563709"/>
              <a:gd name="T12" fmla="*/ 108048 w 4758105"/>
              <a:gd name="T13" fmla="*/ 562979 h 563709"/>
              <a:gd name="T14" fmla="*/ 0 w 4758105"/>
              <a:gd name="T15" fmla="*/ 562979 h 563709"/>
              <a:gd name="T16" fmla="*/ 4756188 w 4758105"/>
              <a:gd name="T17" fmla="*/ 221 h 563709"/>
              <a:gd name="T18" fmla="*/ 4756270 w 4758105"/>
              <a:gd name="T19" fmla="*/ 221 h 563709"/>
              <a:gd name="T20" fmla="*/ 4756270 w 4758105"/>
              <a:gd name="T21" fmla="*/ 562757 h 563709"/>
              <a:gd name="T22" fmla="*/ 4547787 w 4758105"/>
              <a:gd name="T23" fmla="*/ 562757 h 563709"/>
              <a:gd name="T24" fmla="*/ 316531 w 4758105"/>
              <a:gd name="T25" fmla="*/ 221 h 563709"/>
              <a:gd name="T26" fmla="*/ 4648140 w 4758105"/>
              <a:gd name="T27" fmla="*/ 221 h 563709"/>
              <a:gd name="T28" fmla="*/ 4439741 w 4758105"/>
              <a:gd name="T29" fmla="*/ 562757 h 563709"/>
              <a:gd name="T30" fmla="*/ 108130 w 4758105"/>
              <a:gd name="T31" fmla="*/ 562757 h 563709"/>
              <a:gd name="T32" fmla="*/ 0 w 4758105"/>
              <a:gd name="T33" fmla="*/ 221 h 563709"/>
              <a:gd name="T34" fmla="*/ 208483 w 4758105"/>
              <a:gd name="T35" fmla="*/ 221 h 563709"/>
              <a:gd name="T36" fmla="*/ 82 w 4758105"/>
              <a:gd name="T37" fmla="*/ 562757 h 563709"/>
              <a:gd name="T38" fmla="*/ 0 w 4758105"/>
              <a:gd name="T39" fmla="*/ 562757 h 563709"/>
              <a:gd name="T40" fmla="*/ 4648222 w 4758105"/>
              <a:gd name="T41" fmla="*/ 0 h 563709"/>
              <a:gd name="T42" fmla="*/ 4756270 w 4758105"/>
              <a:gd name="T43" fmla="*/ 0 h 563709"/>
              <a:gd name="T44" fmla="*/ 4756188 w 4758105"/>
              <a:gd name="T45" fmla="*/ 221 h 563709"/>
              <a:gd name="T46" fmla="*/ 4648140 w 4758105"/>
              <a:gd name="T47" fmla="*/ 221 h 563709"/>
              <a:gd name="T48" fmla="*/ 208565 w 4758105"/>
              <a:gd name="T49" fmla="*/ 0 h 563709"/>
              <a:gd name="T50" fmla="*/ 316613 w 4758105"/>
              <a:gd name="T51" fmla="*/ 0 h 563709"/>
              <a:gd name="T52" fmla="*/ 316531 w 4758105"/>
              <a:gd name="T53" fmla="*/ 221 h 563709"/>
              <a:gd name="T54" fmla="*/ 208483 w 4758105"/>
              <a:gd name="T55" fmla="*/ 221 h 5637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758105"/>
              <a:gd name="T85" fmla="*/ 0 h 563709"/>
              <a:gd name="T86" fmla="*/ 4758105 w 4758105"/>
              <a:gd name="T87" fmla="*/ 563709 h 56370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758105" h="563709">
                <a:moveTo>
                  <a:pt x="4441454" y="563487"/>
                </a:moveTo>
                <a:lnTo>
                  <a:pt x="4549542" y="563487"/>
                </a:lnTo>
                <a:lnTo>
                  <a:pt x="4549460" y="563709"/>
                </a:lnTo>
                <a:lnTo>
                  <a:pt x="4441372" y="563709"/>
                </a:lnTo>
                <a:lnTo>
                  <a:pt x="4441454" y="563487"/>
                </a:lnTo>
                <a:close/>
                <a:moveTo>
                  <a:pt x="82" y="563487"/>
                </a:moveTo>
                <a:lnTo>
                  <a:pt x="108170" y="563487"/>
                </a:lnTo>
                <a:lnTo>
                  <a:pt x="108088" y="563709"/>
                </a:lnTo>
                <a:lnTo>
                  <a:pt x="0" y="563709"/>
                </a:lnTo>
                <a:lnTo>
                  <a:pt x="82" y="563487"/>
                </a:lnTo>
                <a:close/>
                <a:moveTo>
                  <a:pt x="4758023" y="221"/>
                </a:moveTo>
                <a:lnTo>
                  <a:pt x="4758105" y="221"/>
                </a:lnTo>
                <a:lnTo>
                  <a:pt x="4758105" y="563487"/>
                </a:lnTo>
                <a:lnTo>
                  <a:pt x="4549542" y="563487"/>
                </a:lnTo>
                <a:lnTo>
                  <a:pt x="4758023" y="221"/>
                </a:lnTo>
                <a:close/>
                <a:moveTo>
                  <a:pt x="316651" y="221"/>
                </a:moveTo>
                <a:lnTo>
                  <a:pt x="4649935" y="221"/>
                </a:lnTo>
                <a:lnTo>
                  <a:pt x="4441454" y="563487"/>
                </a:lnTo>
                <a:lnTo>
                  <a:pt x="108170" y="563487"/>
                </a:lnTo>
                <a:lnTo>
                  <a:pt x="316651" y="221"/>
                </a:lnTo>
                <a:close/>
                <a:moveTo>
                  <a:pt x="0" y="221"/>
                </a:moveTo>
                <a:lnTo>
                  <a:pt x="208563" y="221"/>
                </a:lnTo>
                <a:lnTo>
                  <a:pt x="82" y="563487"/>
                </a:lnTo>
                <a:lnTo>
                  <a:pt x="0" y="563487"/>
                </a:lnTo>
                <a:lnTo>
                  <a:pt x="0" y="221"/>
                </a:lnTo>
                <a:close/>
                <a:moveTo>
                  <a:pt x="4650017" y="0"/>
                </a:moveTo>
                <a:lnTo>
                  <a:pt x="4758105" y="0"/>
                </a:lnTo>
                <a:lnTo>
                  <a:pt x="4758023" y="221"/>
                </a:lnTo>
                <a:lnTo>
                  <a:pt x="4649935" y="221"/>
                </a:lnTo>
                <a:lnTo>
                  <a:pt x="4650017" y="0"/>
                </a:lnTo>
                <a:close/>
                <a:moveTo>
                  <a:pt x="208645" y="0"/>
                </a:moveTo>
                <a:lnTo>
                  <a:pt x="316733" y="0"/>
                </a:lnTo>
                <a:lnTo>
                  <a:pt x="316651" y="221"/>
                </a:lnTo>
                <a:lnTo>
                  <a:pt x="208563" y="221"/>
                </a:lnTo>
                <a:lnTo>
                  <a:pt x="208645" y="0"/>
                </a:lnTo>
                <a:close/>
              </a:path>
            </a:pathLst>
          </a:cu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22" name="矩形 36"/>
          <p:cNvSpPr>
            <a:spLocks noChangeArrowheads="1"/>
          </p:cNvSpPr>
          <p:nvPr/>
        </p:nvSpPr>
        <p:spPr bwMode="auto">
          <a:xfrm>
            <a:off x="117475" y="6357368"/>
            <a:ext cx="8713788" cy="1343025"/>
          </a:xfrm>
          <a:prstGeom prst="rect">
            <a:avLst/>
          </a:prstGeom>
          <a:noFill/>
          <a:ln w="12700">
            <a:solidFill>
              <a:srgbClr val="05558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523" name="矩形 37"/>
          <p:cNvSpPr>
            <a:spLocks noChangeArrowheads="1"/>
          </p:cNvSpPr>
          <p:nvPr/>
        </p:nvSpPr>
        <p:spPr bwMode="auto">
          <a:xfrm>
            <a:off x="442913" y="6509768"/>
            <a:ext cx="81946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4E4E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24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1525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7B435D1B-C632-75E2-7638-D978E795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7" y="3419140"/>
            <a:ext cx="1944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400">
                <a:latin typeface="Arial" panose="020B0604020202020204" pitchFamily="34" charset="0"/>
                <a:ea typeface="微软雅黑" panose="020B0503020204020204" pitchFamily="34" charset="-122"/>
              </a:rPr>
              <a:t>회원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51DCD1D-29B6-1407-F36F-4F01679A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829" y="1963042"/>
            <a:ext cx="1770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r>
              <a:rPr lang="ko-KR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호출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18962F-5EAC-955B-421F-BAC601F247E4}"/>
              </a:ext>
            </a:extLst>
          </p:cNvPr>
          <p:cNvCxnSpPr>
            <a:cxnSpLocks/>
            <a:stCxn id="21506" idx="4"/>
            <a:endCxn id="21512" idx="1"/>
          </p:cNvCxnSpPr>
          <p:nvPr/>
        </p:nvCxnSpPr>
        <p:spPr bwMode="auto">
          <a:xfrm flipV="1">
            <a:off x="1796661" y="1663551"/>
            <a:ext cx="1379492" cy="4905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5"/>
          <p:cNvSpPr>
            <a:spLocks noChangeArrowheads="1"/>
          </p:cNvSpPr>
          <p:nvPr/>
        </p:nvSpPr>
        <p:spPr bwMode="auto">
          <a:xfrm>
            <a:off x="2695575" y="1223963"/>
            <a:ext cx="2292350" cy="1955800"/>
          </a:xfrm>
          <a:custGeom>
            <a:avLst/>
            <a:gdLst>
              <a:gd name="T0" fmla="*/ 2147483647 w 714"/>
              <a:gd name="T1" fmla="*/ 2147483647 h 609"/>
              <a:gd name="T2" fmla="*/ 2147483647 w 714"/>
              <a:gd name="T3" fmla="*/ 2147483647 h 609"/>
              <a:gd name="T4" fmla="*/ 2147483647 w 714"/>
              <a:gd name="T5" fmla="*/ 2147483647 h 609"/>
              <a:gd name="T6" fmla="*/ 2147483647 w 714"/>
              <a:gd name="T7" fmla="*/ 2147483647 h 609"/>
              <a:gd name="T8" fmla="*/ 2147483647 w 714"/>
              <a:gd name="T9" fmla="*/ 2147483647 h 609"/>
              <a:gd name="T10" fmla="*/ 2147483647 w 714"/>
              <a:gd name="T11" fmla="*/ 2147483647 h 609"/>
              <a:gd name="T12" fmla="*/ 2147483647 w 714"/>
              <a:gd name="T13" fmla="*/ 2147483647 h 609"/>
              <a:gd name="T14" fmla="*/ 2147483647 w 714"/>
              <a:gd name="T15" fmla="*/ 2147483647 h 609"/>
              <a:gd name="T16" fmla="*/ 2147483647 w 714"/>
              <a:gd name="T17" fmla="*/ 2147483647 h 609"/>
              <a:gd name="T18" fmla="*/ 2147483647 w 714"/>
              <a:gd name="T19" fmla="*/ 2147483647 h 609"/>
              <a:gd name="T20" fmla="*/ 2147483647 w 714"/>
              <a:gd name="T21" fmla="*/ 2147483647 h 609"/>
              <a:gd name="T22" fmla="*/ 2147483647 w 714"/>
              <a:gd name="T23" fmla="*/ 2147483647 h 609"/>
              <a:gd name="T24" fmla="*/ 2147483647 w 714"/>
              <a:gd name="T25" fmla="*/ 2147483647 h 609"/>
              <a:gd name="T26" fmla="*/ 2147483647 w 714"/>
              <a:gd name="T27" fmla="*/ 2147483647 h 609"/>
              <a:gd name="T28" fmla="*/ 2147483647 w 714"/>
              <a:gd name="T29" fmla="*/ 2147483647 h 609"/>
              <a:gd name="T30" fmla="*/ 2147483647 w 714"/>
              <a:gd name="T31" fmla="*/ 2147483647 h 609"/>
              <a:gd name="T32" fmla="*/ 2147483647 w 714"/>
              <a:gd name="T33" fmla="*/ 2147483647 h 609"/>
              <a:gd name="T34" fmla="*/ 2147483647 w 714"/>
              <a:gd name="T35" fmla="*/ 2147483647 h 609"/>
              <a:gd name="T36" fmla="*/ 2147483647 w 714"/>
              <a:gd name="T37" fmla="*/ 2147483647 h 609"/>
              <a:gd name="T38" fmla="*/ 2147483647 w 714"/>
              <a:gd name="T39" fmla="*/ 2147483647 h 609"/>
              <a:gd name="T40" fmla="*/ 2147483647 w 714"/>
              <a:gd name="T41" fmla="*/ 2147483647 h 609"/>
              <a:gd name="T42" fmla="*/ 2147483647 w 714"/>
              <a:gd name="T43" fmla="*/ 2147483647 h 609"/>
              <a:gd name="T44" fmla="*/ 2147483647 w 714"/>
              <a:gd name="T45" fmla="*/ 2147483647 h 609"/>
              <a:gd name="T46" fmla="*/ 2147483647 w 714"/>
              <a:gd name="T47" fmla="*/ 2147483647 h 609"/>
              <a:gd name="T48" fmla="*/ 2147483647 w 714"/>
              <a:gd name="T49" fmla="*/ 2147483647 h 609"/>
              <a:gd name="T50" fmla="*/ 2147483647 w 714"/>
              <a:gd name="T51" fmla="*/ 2147483647 h 609"/>
              <a:gd name="T52" fmla="*/ 2147483647 w 714"/>
              <a:gd name="T53" fmla="*/ 2147483647 h 609"/>
              <a:gd name="T54" fmla="*/ 2147483647 w 714"/>
              <a:gd name="T55" fmla="*/ 2147483647 h 609"/>
              <a:gd name="T56" fmla="*/ 2147483647 w 714"/>
              <a:gd name="T57" fmla="*/ 2147483647 h 609"/>
              <a:gd name="T58" fmla="*/ 2147483647 w 714"/>
              <a:gd name="T59" fmla="*/ 2147483647 h 609"/>
              <a:gd name="T60" fmla="*/ 2147483647 w 714"/>
              <a:gd name="T61" fmla="*/ 2147483647 h 609"/>
              <a:gd name="T62" fmla="*/ 2147483647 w 714"/>
              <a:gd name="T63" fmla="*/ 2147483647 h 609"/>
              <a:gd name="T64" fmla="*/ 2147483647 w 714"/>
              <a:gd name="T65" fmla="*/ 2147483647 h 609"/>
              <a:gd name="T66" fmla="*/ 2147483647 w 714"/>
              <a:gd name="T67" fmla="*/ 2147483647 h 609"/>
              <a:gd name="T68" fmla="*/ 2147483647 w 714"/>
              <a:gd name="T69" fmla="*/ 2147483647 h 609"/>
              <a:gd name="T70" fmla="*/ 2147483647 w 714"/>
              <a:gd name="T71" fmla="*/ 2147483647 h 609"/>
              <a:gd name="T72" fmla="*/ 2147483647 w 714"/>
              <a:gd name="T73" fmla="*/ 2147483647 h 609"/>
              <a:gd name="T74" fmla="*/ 2147483647 w 714"/>
              <a:gd name="T75" fmla="*/ 2147483647 h 609"/>
              <a:gd name="T76" fmla="*/ 2147483647 w 714"/>
              <a:gd name="T77" fmla="*/ 2147483647 h 609"/>
              <a:gd name="T78" fmla="*/ 2147483647 w 714"/>
              <a:gd name="T79" fmla="*/ 2147483647 h 609"/>
              <a:gd name="T80" fmla="*/ 2147483647 w 714"/>
              <a:gd name="T81" fmla="*/ 2147483647 h 609"/>
              <a:gd name="T82" fmla="*/ 2147483647 w 714"/>
              <a:gd name="T83" fmla="*/ 2147483647 h 609"/>
              <a:gd name="T84" fmla="*/ 2147483647 w 714"/>
              <a:gd name="T85" fmla="*/ 2147483647 h 609"/>
              <a:gd name="T86" fmla="*/ 2147483647 w 714"/>
              <a:gd name="T87" fmla="*/ 2147483647 h 609"/>
              <a:gd name="T88" fmla="*/ 2147483647 w 714"/>
              <a:gd name="T89" fmla="*/ 2147483647 h 609"/>
              <a:gd name="T90" fmla="*/ 2147483647 w 714"/>
              <a:gd name="T91" fmla="*/ 2147483647 h 609"/>
              <a:gd name="T92" fmla="*/ 2147483647 w 714"/>
              <a:gd name="T93" fmla="*/ 2147483647 h 609"/>
              <a:gd name="T94" fmla="*/ 2147483647 w 714"/>
              <a:gd name="T95" fmla="*/ 2147483647 h 609"/>
              <a:gd name="T96" fmla="*/ 2147483647 w 714"/>
              <a:gd name="T97" fmla="*/ 2147483647 h 609"/>
              <a:gd name="T98" fmla="*/ 2147483647 w 714"/>
              <a:gd name="T99" fmla="*/ 2147483647 h 609"/>
              <a:gd name="T100" fmla="*/ 2147483647 w 714"/>
              <a:gd name="T101" fmla="*/ 2147483647 h 609"/>
              <a:gd name="T102" fmla="*/ 2147483647 w 714"/>
              <a:gd name="T103" fmla="*/ 2147483647 h 609"/>
              <a:gd name="T104" fmla="*/ 2147483647 w 714"/>
              <a:gd name="T105" fmla="*/ 2147483647 h 609"/>
              <a:gd name="T106" fmla="*/ 2147483647 w 714"/>
              <a:gd name="T107" fmla="*/ 2147483647 h 609"/>
              <a:gd name="T108" fmla="*/ 2147483647 w 714"/>
              <a:gd name="T109" fmla="*/ 2147483647 h 609"/>
              <a:gd name="T110" fmla="*/ 2147483647 w 714"/>
              <a:gd name="T111" fmla="*/ 2147483647 h 609"/>
              <a:gd name="T112" fmla="*/ 2147483647 w 714"/>
              <a:gd name="T113" fmla="*/ 2147483647 h 609"/>
              <a:gd name="T114" fmla="*/ 2147483647 w 714"/>
              <a:gd name="T115" fmla="*/ 2147483647 h 609"/>
              <a:gd name="T116" fmla="*/ 2147483647 w 714"/>
              <a:gd name="T117" fmla="*/ 2147483647 h 609"/>
              <a:gd name="T118" fmla="*/ 2147483647 w 714"/>
              <a:gd name="T119" fmla="*/ 2147483647 h 609"/>
              <a:gd name="T120" fmla="*/ 2147483647 w 714"/>
              <a:gd name="T121" fmla="*/ 2147483647 h 609"/>
              <a:gd name="T122" fmla="*/ 2147483647 w 714"/>
              <a:gd name="T123" fmla="*/ 2147483647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1" name="Freeform 6"/>
          <p:cNvSpPr>
            <a:spLocks noChangeArrowheads="1"/>
          </p:cNvSpPr>
          <p:nvPr/>
        </p:nvSpPr>
        <p:spPr bwMode="auto">
          <a:xfrm>
            <a:off x="2254250" y="2547938"/>
            <a:ext cx="1466850" cy="1239837"/>
          </a:xfrm>
          <a:custGeom>
            <a:avLst/>
            <a:gdLst>
              <a:gd name="T0" fmla="*/ 2147483647 w 456"/>
              <a:gd name="T1" fmla="*/ 2147483647 h 386"/>
              <a:gd name="T2" fmla="*/ 2147483647 w 456"/>
              <a:gd name="T3" fmla="*/ 2147483647 h 386"/>
              <a:gd name="T4" fmla="*/ 2147483647 w 456"/>
              <a:gd name="T5" fmla="*/ 2147483647 h 386"/>
              <a:gd name="T6" fmla="*/ 2147483647 w 456"/>
              <a:gd name="T7" fmla="*/ 2147483647 h 386"/>
              <a:gd name="T8" fmla="*/ 2147483647 w 456"/>
              <a:gd name="T9" fmla="*/ 2147483647 h 386"/>
              <a:gd name="T10" fmla="*/ 2147483647 w 456"/>
              <a:gd name="T11" fmla="*/ 2147483647 h 386"/>
              <a:gd name="T12" fmla="*/ 2147483647 w 456"/>
              <a:gd name="T13" fmla="*/ 2147483647 h 386"/>
              <a:gd name="T14" fmla="*/ 2147483647 w 456"/>
              <a:gd name="T15" fmla="*/ 2147483647 h 386"/>
              <a:gd name="T16" fmla="*/ 2147483647 w 456"/>
              <a:gd name="T17" fmla="*/ 2147483647 h 386"/>
              <a:gd name="T18" fmla="*/ 2147483647 w 456"/>
              <a:gd name="T19" fmla="*/ 2147483647 h 386"/>
              <a:gd name="T20" fmla="*/ 2147483647 w 456"/>
              <a:gd name="T21" fmla="*/ 2147483647 h 386"/>
              <a:gd name="T22" fmla="*/ 2147483647 w 456"/>
              <a:gd name="T23" fmla="*/ 2147483647 h 386"/>
              <a:gd name="T24" fmla="*/ 2147483647 w 456"/>
              <a:gd name="T25" fmla="*/ 2147483647 h 386"/>
              <a:gd name="T26" fmla="*/ 2147483647 w 456"/>
              <a:gd name="T27" fmla="*/ 2147483647 h 386"/>
              <a:gd name="T28" fmla="*/ 2147483647 w 456"/>
              <a:gd name="T29" fmla="*/ 2147483647 h 386"/>
              <a:gd name="T30" fmla="*/ 2147483647 w 456"/>
              <a:gd name="T31" fmla="*/ 2147483647 h 386"/>
              <a:gd name="T32" fmla="*/ 2147483647 w 456"/>
              <a:gd name="T33" fmla="*/ 2147483647 h 386"/>
              <a:gd name="T34" fmla="*/ 2147483647 w 456"/>
              <a:gd name="T35" fmla="*/ 2147483647 h 386"/>
              <a:gd name="T36" fmla="*/ 2147483647 w 456"/>
              <a:gd name="T37" fmla="*/ 2147483647 h 386"/>
              <a:gd name="T38" fmla="*/ 2147483647 w 456"/>
              <a:gd name="T39" fmla="*/ 2147483647 h 386"/>
              <a:gd name="T40" fmla="*/ 2147483647 w 456"/>
              <a:gd name="T41" fmla="*/ 2147483647 h 386"/>
              <a:gd name="T42" fmla="*/ 2147483647 w 456"/>
              <a:gd name="T43" fmla="*/ 2147483647 h 386"/>
              <a:gd name="T44" fmla="*/ 2147483647 w 456"/>
              <a:gd name="T45" fmla="*/ 2147483647 h 386"/>
              <a:gd name="T46" fmla="*/ 2147483647 w 456"/>
              <a:gd name="T47" fmla="*/ 2147483647 h 386"/>
              <a:gd name="T48" fmla="*/ 2147483647 w 456"/>
              <a:gd name="T49" fmla="*/ 2147483647 h 386"/>
              <a:gd name="T50" fmla="*/ 2147483647 w 456"/>
              <a:gd name="T51" fmla="*/ 2147483647 h 386"/>
              <a:gd name="T52" fmla="*/ 2147483647 w 456"/>
              <a:gd name="T53" fmla="*/ 2147483647 h 386"/>
              <a:gd name="T54" fmla="*/ 2147483647 w 456"/>
              <a:gd name="T55" fmla="*/ 2147483647 h 386"/>
              <a:gd name="T56" fmla="*/ 2147483647 w 456"/>
              <a:gd name="T57" fmla="*/ 2147483647 h 386"/>
              <a:gd name="T58" fmla="*/ 2147483647 w 456"/>
              <a:gd name="T59" fmla="*/ 2147483647 h 386"/>
              <a:gd name="T60" fmla="*/ 2147483647 w 456"/>
              <a:gd name="T61" fmla="*/ 2147483647 h 386"/>
              <a:gd name="T62" fmla="*/ 2147483647 w 456"/>
              <a:gd name="T63" fmla="*/ 2147483647 h 386"/>
              <a:gd name="T64" fmla="*/ 2147483647 w 456"/>
              <a:gd name="T65" fmla="*/ 2147483647 h 386"/>
              <a:gd name="T66" fmla="*/ 2147483647 w 456"/>
              <a:gd name="T67" fmla="*/ 2147483647 h 386"/>
              <a:gd name="T68" fmla="*/ 2147483647 w 456"/>
              <a:gd name="T69" fmla="*/ 2147483647 h 386"/>
              <a:gd name="T70" fmla="*/ 2147483647 w 456"/>
              <a:gd name="T71" fmla="*/ 2147483647 h 386"/>
              <a:gd name="T72" fmla="*/ 2147483647 w 456"/>
              <a:gd name="T73" fmla="*/ 2147483647 h 386"/>
              <a:gd name="T74" fmla="*/ 2147483647 w 456"/>
              <a:gd name="T75" fmla="*/ 2147483647 h 386"/>
              <a:gd name="T76" fmla="*/ 2147483647 w 456"/>
              <a:gd name="T77" fmla="*/ 2147483647 h 386"/>
              <a:gd name="T78" fmla="*/ 2147483647 w 456"/>
              <a:gd name="T79" fmla="*/ 2147483647 h 386"/>
              <a:gd name="T80" fmla="*/ 2147483647 w 456"/>
              <a:gd name="T81" fmla="*/ 2147483647 h 386"/>
              <a:gd name="T82" fmla="*/ 2147483647 w 456"/>
              <a:gd name="T83" fmla="*/ 2147483647 h 386"/>
              <a:gd name="T84" fmla="*/ 2147483647 w 456"/>
              <a:gd name="T85" fmla="*/ 2147483647 h 386"/>
              <a:gd name="T86" fmla="*/ 2147483647 w 456"/>
              <a:gd name="T87" fmla="*/ 2147483647 h 386"/>
              <a:gd name="T88" fmla="*/ 2147483647 w 456"/>
              <a:gd name="T89" fmla="*/ 2147483647 h 386"/>
              <a:gd name="T90" fmla="*/ 2147483647 w 456"/>
              <a:gd name="T91" fmla="*/ 2147483647 h 386"/>
              <a:gd name="T92" fmla="*/ 2147483647 w 456"/>
              <a:gd name="T93" fmla="*/ 2147483647 h 386"/>
              <a:gd name="T94" fmla="*/ 2147483647 w 456"/>
              <a:gd name="T95" fmla="*/ 2147483647 h 386"/>
              <a:gd name="T96" fmla="*/ 2147483647 w 456"/>
              <a:gd name="T97" fmla="*/ 2147483647 h 386"/>
              <a:gd name="T98" fmla="*/ 2147483647 w 456"/>
              <a:gd name="T99" fmla="*/ 2147483647 h 386"/>
              <a:gd name="T100" fmla="*/ 2147483647 w 456"/>
              <a:gd name="T101" fmla="*/ 2147483647 h 386"/>
              <a:gd name="T102" fmla="*/ 2147483647 w 456"/>
              <a:gd name="T103" fmla="*/ 2147483647 h 386"/>
              <a:gd name="T104" fmla="*/ 2147483647 w 456"/>
              <a:gd name="T105" fmla="*/ 2147483647 h 386"/>
              <a:gd name="T106" fmla="*/ 2147483647 w 456"/>
              <a:gd name="T107" fmla="*/ 2147483647 h 386"/>
              <a:gd name="T108" fmla="*/ 2147483647 w 456"/>
              <a:gd name="T109" fmla="*/ 2147483647 h 38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56" h="386">
                <a:moveTo>
                  <a:pt x="271" y="140"/>
                </a:moveTo>
                <a:cubicBezTo>
                  <a:pt x="265" y="140"/>
                  <a:pt x="265" y="140"/>
                  <a:pt x="265" y="140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56"/>
                  <a:pt x="268" y="156"/>
                  <a:pt x="268" y="156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1" y="160"/>
                  <a:pt x="247" y="158"/>
                  <a:pt x="246" y="155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28" y="132"/>
                  <a:pt x="228" y="132"/>
                  <a:pt x="228" y="132"/>
                </a:cubicBezTo>
                <a:cubicBezTo>
                  <a:pt x="226" y="132"/>
                  <a:pt x="224" y="131"/>
                  <a:pt x="223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0" y="126"/>
                  <a:pt x="219" y="124"/>
                  <a:pt x="216" y="124"/>
                </a:cubicBezTo>
                <a:cubicBezTo>
                  <a:pt x="213" y="122"/>
                  <a:pt x="210" y="120"/>
                  <a:pt x="208" y="116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5" y="102"/>
                  <a:pt x="195" y="102"/>
                  <a:pt x="195" y="102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82"/>
                  <a:pt x="208" y="82"/>
                  <a:pt x="208" y="81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199" y="78"/>
                  <a:pt x="199" y="78"/>
                  <a:pt x="199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8" y="88"/>
                  <a:pt x="166" y="90"/>
                  <a:pt x="162" y="89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2" y="72"/>
                  <a:pt x="150" y="69"/>
                  <a:pt x="150" y="67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3" y="1"/>
                  <a:pt x="123" y="1"/>
                  <a:pt x="123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4"/>
                  <a:pt x="82" y="36"/>
                  <a:pt x="77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62" y="34"/>
                  <a:pt x="62" y="34"/>
                  <a:pt x="62" y="34"/>
                </a:cubicBezTo>
                <a:cubicBezTo>
                  <a:pt x="57" y="40"/>
                  <a:pt x="57" y="40"/>
                  <a:pt x="57" y="40"/>
                </a:cubicBezTo>
                <a:cubicBezTo>
                  <a:pt x="56" y="42"/>
                  <a:pt x="53" y="44"/>
                  <a:pt x="49" y="44"/>
                </a:cubicBezTo>
                <a:cubicBezTo>
                  <a:pt x="41" y="51"/>
                  <a:pt x="41" y="51"/>
                  <a:pt x="41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62"/>
                  <a:pt x="32" y="65"/>
                  <a:pt x="30" y="66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6"/>
                  <a:pt x="18" y="76"/>
                  <a:pt x="1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4" y="79"/>
                  <a:pt x="4" y="79"/>
                  <a:pt x="4" y="79"/>
                </a:cubicBezTo>
                <a:cubicBezTo>
                  <a:pt x="0" y="86"/>
                  <a:pt x="0" y="86"/>
                  <a:pt x="0" y="86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3"/>
                  <a:pt x="4" y="113"/>
                  <a:pt x="4" y="113"/>
                </a:cubicBezTo>
                <a:cubicBezTo>
                  <a:pt x="5" y="116"/>
                  <a:pt x="5" y="116"/>
                  <a:pt x="5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36"/>
                  <a:pt x="113" y="134"/>
                  <a:pt x="118" y="132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2" y="138"/>
                  <a:pt x="162" y="138"/>
                  <a:pt x="162" y="13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8" y="158"/>
                  <a:pt x="192" y="161"/>
                  <a:pt x="194" y="165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6" y="162"/>
                  <a:pt x="206" y="162"/>
                  <a:pt x="206" y="162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80" y="247"/>
                  <a:pt x="280" y="247"/>
                  <a:pt x="280" y="247"/>
                </a:cubicBezTo>
                <a:cubicBezTo>
                  <a:pt x="286" y="258"/>
                  <a:pt x="286" y="258"/>
                  <a:pt x="286" y="258"/>
                </a:cubicBezTo>
                <a:cubicBezTo>
                  <a:pt x="278" y="279"/>
                  <a:pt x="278" y="279"/>
                  <a:pt x="278" y="279"/>
                </a:cubicBezTo>
                <a:cubicBezTo>
                  <a:pt x="278" y="280"/>
                  <a:pt x="278" y="280"/>
                  <a:pt x="278" y="280"/>
                </a:cubicBezTo>
                <a:cubicBezTo>
                  <a:pt x="272" y="282"/>
                  <a:pt x="272" y="282"/>
                  <a:pt x="272" y="282"/>
                </a:cubicBezTo>
                <a:cubicBezTo>
                  <a:pt x="272" y="288"/>
                  <a:pt x="272" y="288"/>
                  <a:pt x="272" y="288"/>
                </a:cubicBezTo>
                <a:cubicBezTo>
                  <a:pt x="271" y="288"/>
                  <a:pt x="271" y="288"/>
                  <a:pt x="271" y="288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54" y="300"/>
                  <a:pt x="254" y="300"/>
                  <a:pt x="254" y="300"/>
                </a:cubicBezTo>
                <a:cubicBezTo>
                  <a:pt x="244" y="308"/>
                  <a:pt x="244" y="308"/>
                  <a:pt x="244" y="308"/>
                </a:cubicBezTo>
                <a:cubicBezTo>
                  <a:pt x="246" y="309"/>
                  <a:pt x="247" y="310"/>
                  <a:pt x="250" y="311"/>
                </a:cubicBezTo>
                <a:cubicBezTo>
                  <a:pt x="254" y="312"/>
                  <a:pt x="254" y="316"/>
                  <a:pt x="252" y="321"/>
                </a:cubicBezTo>
                <a:cubicBezTo>
                  <a:pt x="252" y="322"/>
                  <a:pt x="252" y="322"/>
                  <a:pt x="252" y="322"/>
                </a:cubicBezTo>
                <a:cubicBezTo>
                  <a:pt x="246" y="328"/>
                  <a:pt x="246" y="328"/>
                  <a:pt x="246" y="328"/>
                </a:cubicBezTo>
                <a:cubicBezTo>
                  <a:pt x="245" y="328"/>
                  <a:pt x="245" y="328"/>
                  <a:pt x="245" y="328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24" y="333"/>
                  <a:pt x="224" y="333"/>
                  <a:pt x="224" y="333"/>
                </a:cubicBezTo>
                <a:cubicBezTo>
                  <a:pt x="226" y="348"/>
                  <a:pt x="226" y="348"/>
                  <a:pt x="226" y="348"/>
                </a:cubicBezTo>
                <a:cubicBezTo>
                  <a:pt x="242" y="354"/>
                  <a:pt x="242" y="354"/>
                  <a:pt x="242" y="354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8" y="353"/>
                  <a:pt x="248" y="353"/>
                  <a:pt x="248" y="353"/>
                </a:cubicBezTo>
                <a:cubicBezTo>
                  <a:pt x="249" y="353"/>
                  <a:pt x="249" y="353"/>
                  <a:pt x="249" y="353"/>
                </a:cubicBezTo>
                <a:cubicBezTo>
                  <a:pt x="250" y="352"/>
                  <a:pt x="250" y="352"/>
                  <a:pt x="250" y="352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5" y="356"/>
                  <a:pt x="255" y="356"/>
                  <a:pt x="255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4" y="355"/>
                  <a:pt x="264" y="355"/>
                  <a:pt x="264" y="355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0" y="340"/>
                  <a:pt x="260" y="340"/>
                  <a:pt x="260" y="340"/>
                </a:cubicBezTo>
                <a:cubicBezTo>
                  <a:pt x="260" y="339"/>
                  <a:pt x="260" y="339"/>
                  <a:pt x="260" y="339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8" y="328"/>
                  <a:pt x="268" y="328"/>
                  <a:pt x="268" y="328"/>
                </a:cubicBezTo>
                <a:cubicBezTo>
                  <a:pt x="269" y="327"/>
                  <a:pt x="269" y="327"/>
                  <a:pt x="269" y="327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1"/>
                  <a:pt x="276" y="321"/>
                  <a:pt x="276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86" y="320"/>
                  <a:pt x="286" y="320"/>
                  <a:pt x="286" y="320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86" y="325"/>
                  <a:pt x="286" y="327"/>
                  <a:pt x="286" y="328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37"/>
                  <a:pt x="290" y="337"/>
                  <a:pt x="290" y="337"/>
                </a:cubicBezTo>
                <a:cubicBezTo>
                  <a:pt x="298" y="342"/>
                  <a:pt x="298" y="342"/>
                  <a:pt x="298" y="342"/>
                </a:cubicBezTo>
                <a:cubicBezTo>
                  <a:pt x="320" y="344"/>
                  <a:pt x="320" y="344"/>
                  <a:pt x="320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5"/>
                  <a:pt x="322" y="345"/>
                  <a:pt x="322" y="345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2" y="353"/>
                  <a:pt x="322" y="353"/>
                  <a:pt x="322" y="353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33" y="362"/>
                  <a:pt x="333" y="362"/>
                  <a:pt x="333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3"/>
                  <a:pt x="334" y="363"/>
                  <a:pt x="334" y="363"/>
                </a:cubicBezTo>
                <a:cubicBezTo>
                  <a:pt x="334" y="366"/>
                  <a:pt x="334" y="366"/>
                  <a:pt x="334" y="366"/>
                </a:cubicBezTo>
                <a:cubicBezTo>
                  <a:pt x="334" y="370"/>
                  <a:pt x="334" y="370"/>
                  <a:pt x="334" y="370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5" y="380"/>
                  <a:pt x="335" y="380"/>
                  <a:pt x="335" y="380"/>
                </a:cubicBezTo>
                <a:cubicBezTo>
                  <a:pt x="338" y="380"/>
                  <a:pt x="341" y="380"/>
                  <a:pt x="344" y="382"/>
                </a:cubicBezTo>
                <a:cubicBezTo>
                  <a:pt x="353" y="386"/>
                  <a:pt x="353" y="386"/>
                  <a:pt x="353" y="386"/>
                </a:cubicBezTo>
                <a:cubicBezTo>
                  <a:pt x="358" y="382"/>
                  <a:pt x="358" y="382"/>
                  <a:pt x="358" y="382"/>
                </a:cubicBezTo>
                <a:cubicBezTo>
                  <a:pt x="364" y="375"/>
                  <a:pt x="364" y="375"/>
                  <a:pt x="364" y="375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6" y="371"/>
                  <a:pt x="366" y="371"/>
                  <a:pt x="366" y="371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5" y="361"/>
                  <a:pt x="365" y="361"/>
                  <a:pt x="365" y="361"/>
                </a:cubicBezTo>
                <a:cubicBezTo>
                  <a:pt x="364" y="357"/>
                  <a:pt x="364" y="357"/>
                  <a:pt x="364" y="357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74" y="345"/>
                  <a:pt x="374" y="345"/>
                  <a:pt x="374" y="345"/>
                </a:cubicBezTo>
                <a:cubicBezTo>
                  <a:pt x="375" y="345"/>
                  <a:pt x="375" y="345"/>
                  <a:pt x="375" y="345"/>
                </a:cubicBezTo>
                <a:cubicBezTo>
                  <a:pt x="388" y="345"/>
                  <a:pt x="388" y="345"/>
                  <a:pt x="388" y="345"/>
                </a:cubicBezTo>
                <a:cubicBezTo>
                  <a:pt x="390" y="344"/>
                  <a:pt x="390" y="344"/>
                  <a:pt x="390" y="344"/>
                </a:cubicBezTo>
                <a:cubicBezTo>
                  <a:pt x="390" y="338"/>
                  <a:pt x="390" y="338"/>
                  <a:pt x="390" y="338"/>
                </a:cubicBezTo>
                <a:cubicBezTo>
                  <a:pt x="388" y="332"/>
                  <a:pt x="388" y="332"/>
                  <a:pt x="388" y="332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8" y="290"/>
                  <a:pt x="398" y="290"/>
                  <a:pt x="398" y="290"/>
                </a:cubicBezTo>
                <a:cubicBezTo>
                  <a:pt x="400" y="290"/>
                  <a:pt x="400" y="290"/>
                  <a:pt x="400" y="290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14" y="296"/>
                  <a:pt x="414" y="296"/>
                  <a:pt x="414" y="296"/>
                </a:cubicBezTo>
                <a:cubicBezTo>
                  <a:pt x="420" y="298"/>
                  <a:pt x="420" y="298"/>
                  <a:pt x="420" y="298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294"/>
                  <a:pt x="419" y="294"/>
                  <a:pt x="419" y="29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290"/>
                  <a:pt x="420" y="288"/>
                  <a:pt x="423" y="286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0"/>
                  <a:pt x="430" y="280"/>
                  <a:pt x="430" y="280"/>
                </a:cubicBezTo>
                <a:cubicBezTo>
                  <a:pt x="434" y="279"/>
                  <a:pt x="437" y="278"/>
                  <a:pt x="438" y="278"/>
                </a:cubicBezTo>
                <a:cubicBezTo>
                  <a:pt x="445" y="278"/>
                  <a:pt x="445" y="278"/>
                  <a:pt x="445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50" y="278"/>
                  <a:pt x="450" y="278"/>
                  <a:pt x="450" y="278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57"/>
                  <a:pt x="452" y="254"/>
                  <a:pt x="454" y="254"/>
                </a:cubicBezTo>
                <a:cubicBezTo>
                  <a:pt x="456" y="248"/>
                  <a:pt x="456" y="248"/>
                  <a:pt x="456" y="248"/>
                </a:cubicBezTo>
                <a:cubicBezTo>
                  <a:pt x="453" y="244"/>
                  <a:pt x="453" y="244"/>
                  <a:pt x="453" y="244"/>
                </a:cubicBezTo>
                <a:cubicBezTo>
                  <a:pt x="448" y="240"/>
                  <a:pt x="448" y="240"/>
                  <a:pt x="448" y="240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6" y="238"/>
                  <a:pt x="432" y="236"/>
                  <a:pt x="426" y="230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7"/>
                  <a:pt x="420" y="227"/>
                  <a:pt x="420" y="227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406" y="218"/>
                  <a:pt x="406" y="218"/>
                  <a:pt x="406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4" y="238"/>
                  <a:pt x="394" y="238"/>
                  <a:pt x="394" y="238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46"/>
                  <a:pt x="398" y="246"/>
                  <a:pt x="398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7" y="255"/>
                  <a:pt x="407" y="255"/>
                  <a:pt x="407" y="255"/>
                </a:cubicBezTo>
                <a:cubicBezTo>
                  <a:pt x="408" y="255"/>
                  <a:pt x="408" y="255"/>
                  <a:pt x="408" y="255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6" y="268"/>
                  <a:pt x="406" y="268"/>
                  <a:pt x="406" y="268"/>
                </a:cubicBezTo>
                <a:cubicBezTo>
                  <a:pt x="406" y="269"/>
                  <a:pt x="406" y="269"/>
                  <a:pt x="406" y="269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4" y="271"/>
                  <a:pt x="402" y="272"/>
                  <a:pt x="400" y="273"/>
                </a:cubicBezTo>
                <a:cubicBezTo>
                  <a:pt x="399" y="274"/>
                  <a:pt x="399" y="274"/>
                  <a:pt x="399" y="274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96" y="272"/>
                  <a:pt x="396" y="272"/>
                  <a:pt x="396" y="272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0" y="276"/>
                  <a:pt x="390" y="276"/>
                  <a:pt x="390" y="276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1" y="289"/>
                  <a:pt x="390" y="290"/>
                  <a:pt x="388" y="290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381" y="290"/>
                  <a:pt x="380" y="289"/>
                  <a:pt x="379" y="28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3" y="284"/>
                  <a:pt x="373" y="284"/>
                  <a:pt x="373" y="284"/>
                </a:cubicBezTo>
                <a:cubicBezTo>
                  <a:pt x="373" y="283"/>
                  <a:pt x="373" y="283"/>
                  <a:pt x="373" y="283"/>
                </a:cubicBezTo>
                <a:cubicBezTo>
                  <a:pt x="370" y="276"/>
                  <a:pt x="370" y="276"/>
                  <a:pt x="370" y="276"/>
                </a:cubicBezTo>
                <a:cubicBezTo>
                  <a:pt x="370" y="276"/>
                  <a:pt x="368" y="274"/>
                  <a:pt x="364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57" y="269"/>
                  <a:pt x="357" y="269"/>
                  <a:pt x="357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8" y="253"/>
                  <a:pt x="358" y="253"/>
                  <a:pt x="358" y="253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50" y="239"/>
                  <a:pt x="350" y="239"/>
                  <a:pt x="350" y="239"/>
                </a:cubicBezTo>
                <a:cubicBezTo>
                  <a:pt x="350" y="238"/>
                  <a:pt x="350" y="238"/>
                  <a:pt x="350" y="238"/>
                </a:cubicBezTo>
                <a:cubicBezTo>
                  <a:pt x="349" y="222"/>
                  <a:pt x="349" y="222"/>
                  <a:pt x="349" y="222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26" y="208"/>
                  <a:pt x="326" y="208"/>
                  <a:pt x="326" y="208"/>
                </a:cubicBezTo>
                <a:cubicBezTo>
                  <a:pt x="323" y="207"/>
                  <a:pt x="320" y="204"/>
                  <a:pt x="319" y="201"/>
                </a:cubicBezTo>
                <a:cubicBezTo>
                  <a:pt x="312" y="201"/>
                  <a:pt x="312" y="201"/>
                  <a:pt x="312" y="201"/>
                </a:cubicBezTo>
                <a:cubicBezTo>
                  <a:pt x="310" y="200"/>
                  <a:pt x="308" y="199"/>
                  <a:pt x="305" y="196"/>
                </a:cubicBezTo>
                <a:cubicBezTo>
                  <a:pt x="304" y="195"/>
                  <a:pt x="304" y="195"/>
                  <a:pt x="304" y="195"/>
                </a:cubicBezTo>
                <a:cubicBezTo>
                  <a:pt x="302" y="194"/>
                  <a:pt x="301" y="191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18" y="155"/>
                  <a:pt x="318" y="155"/>
                  <a:pt x="318" y="155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5" y="142"/>
                  <a:pt x="325" y="142"/>
                  <a:pt x="325" y="142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2" y="132"/>
                  <a:pt x="320" y="129"/>
                  <a:pt x="320" y="127"/>
                </a:cubicBezTo>
                <a:cubicBezTo>
                  <a:pt x="317" y="128"/>
                  <a:pt x="317" y="128"/>
                  <a:pt x="317" y="128"/>
                </a:cubicBezTo>
                <a:cubicBezTo>
                  <a:pt x="312" y="127"/>
                  <a:pt x="312" y="127"/>
                  <a:pt x="312" y="127"/>
                </a:cubicBezTo>
                <a:cubicBezTo>
                  <a:pt x="310" y="128"/>
                  <a:pt x="307" y="131"/>
                  <a:pt x="303" y="136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0" y="144"/>
                  <a:pt x="286" y="145"/>
                  <a:pt x="284" y="144"/>
                </a:cubicBezTo>
                <a:lnTo>
                  <a:pt x="271" y="140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2" name="Freeform 7"/>
          <p:cNvSpPr>
            <a:spLocks noChangeArrowheads="1"/>
          </p:cNvSpPr>
          <p:nvPr/>
        </p:nvSpPr>
        <p:spPr bwMode="auto">
          <a:xfrm>
            <a:off x="3294063" y="2978150"/>
            <a:ext cx="296862" cy="487363"/>
          </a:xfrm>
          <a:custGeom>
            <a:avLst/>
            <a:gdLst>
              <a:gd name="T0" fmla="*/ 2147483647 w 92"/>
              <a:gd name="T1" fmla="*/ 2147483647 h 152"/>
              <a:gd name="T2" fmla="*/ 2147483647 w 92"/>
              <a:gd name="T3" fmla="*/ 2147483647 h 152"/>
              <a:gd name="T4" fmla="*/ 2147483647 w 92"/>
              <a:gd name="T5" fmla="*/ 2147483647 h 152"/>
              <a:gd name="T6" fmla="*/ 2147483647 w 92"/>
              <a:gd name="T7" fmla="*/ 2147483647 h 152"/>
              <a:gd name="T8" fmla="*/ 2147483647 w 92"/>
              <a:gd name="T9" fmla="*/ 2147483647 h 152"/>
              <a:gd name="T10" fmla="*/ 2147483647 w 92"/>
              <a:gd name="T11" fmla="*/ 2147483647 h 152"/>
              <a:gd name="T12" fmla="*/ 2147483647 w 92"/>
              <a:gd name="T13" fmla="*/ 2147483647 h 152"/>
              <a:gd name="T14" fmla="*/ 2147483647 w 92"/>
              <a:gd name="T15" fmla="*/ 2147483647 h 152"/>
              <a:gd name="T16" fmla="*/ 2147483647 w 92"/>
              <a:gd name="T17" fmla="*/ 2147483647 h 152"/>
              <a:gd name="T18" fmla="*/ 2147483647 w 92"/>
              <a:gd name="T19" fmla="*/ 2147483647 h 152"/>
              <a:gd name="T20" fmla="*/ 2147483647 w 92"/>
              <a:gd name="T21" fmla="*/ 2147483647 h 152"/>
              <a:gd name="T22" fmla="*/ 2147483647 w 92"/>
              <a:gd name="T23" fmla="*/ 2147483647 h 152"/>
              <a:gd name="T24" fmla="*/ 2147483647 w 92"/>
              <a:gd name="T25" fmla="*/ 2147483647 h 152"/>
              <a:gd name="T26" fmla="*/ 2147483647 w 92"/>
              <a:gd name="T27" fmla="*/ 2147483647 h 152"/>
              <a:gd name="T28" fmla="*/ 2147483647 w 92"/>
              <a:gd name="T29" fmla="*/ 2147483647 h 152"/>
              <a:gd name="T30" fmla="*/ 2147483647 w 92"/>
              <a:gd name="T31" fmla="*/ 2147483647 h 152"/>
              <a:gd name="T32" fmla="*/ 2147483647 w 92"/>
              <a:gd name="T33" fmla="*/ 2147483647 h 152"/>
              <a:gd name="T34" fmla="*/ 2147483647 w 92"/>
              <a:gd name="T35" fmla="*/ 2147483647 h 152"/>
              <a:gd name="T36" fmla="*/ 2147483647 w 92"/>
              <a:gd name="T37" fmla="*/ 2147483647 h 152"/>
              <a:gd name="T38" fmla="*/ 2147483647 w 92"/>
              <a:gd name="T39" fmla="*/ 2147483647 h 152"/>
              <a:gd name="T40" fmla="*/ 2147483647 w 92"/>
              <a:gd name="T41" fmla="*/ 2147483647 h 152"/>
              <a:gd name="T42" fmla="*/ 2147483647 w 92"/>
              <a:gd name="T43" fmla="*/ 2147483647 h 152"/>
              <a:gd name="T44" fmla="*/ 2147483647 w 92"/>
              <a:gd name="T45" fmla="*/ 2147483647 h 152"/>
              <a:gd name="T46" fmla="*/ 2147483647 w 92"/>
              <a:gd name="T47" fmla="*/ 2147483647 h 152"/>
              <a:gd name="T48" fmla="*/ 2147483647 w 92"/>
              <a:gd name="T49" fmla="*/ 2147483647 h 152"/>
              <a:gd name="T50" fmla="*/ 2147483647 w 92"/>
              <a:gd name="T51" fmla="*/ 2147483647 h 152"/>
              <a:gd name="T52" fmla="*/ 2147483647 w 92"/>
              <a:gd name="T53" fmla="*/ 2147483647 h 152"/>
              <a:gd name="T54" fmla="*/ 2147483647 w 92"/>
              <a:gd name="T55" fmla="*/ 2147483647 h 152"/>
              <a:gd name="T56" fmla="*/ 2147483647 w 92"/>
              <a:gd name="T57" fmla="*/ 2147483647 h 152"/>
              <a:gd name="T58" fmla="*/ 2147483647 w 92"/>
              <a:gd name="T59" fmla="*/ 2147483647 h 152"/>
              <a:gd name="T60" fmla="*/ 2147483647 w 92"/>
              <a:gd name="T61" fmla="*/ 2147483647 h 152"/>
              <a:gd name="T62" fmla="*/ 2147483647 w 92"/>
              <a:gd name="T63" fmla="*/ 2147483647 h 152"/>
              <a:gd name="T64" fmla="*/ 2147483647 w 92"/>
              <a:gd name="T65" fmla="*/ 2147483647 h 152"/>
              <a:gd name="T66" fmla="*/ 2147483647 w 92"/>
              <a:gd name="T67" fmla="*/ 2147483647 h 152"/>
              <a:gd name="T68" fmla="*/ 2147483647 w 92"/>
              <a:gd name="T69" fmla="*/ 2147483647 h 152"/>
              <a:gd name="T70" fmla="*/ 2147483647 w 92"/>
              <a:gd name="T71" fmla="*/ 2147483647 h 152"/>
              <a:gd name="T72" fmla="*/ 2147483647 w 92"/>
              <a:gd name="T73" fmla="*/ 2147483647 h 152"/>
              <a:gd name="T74" fmla="*/ 2147483647 w 92"/>
              <a:gd name="T75" fmla="*/ 2147483647 h 152"/>
              <a:gd name="T76" fmla="*/ 2147483647 w 92"/>
              <a:gd name="T77" fmla="*/ 2147483647 h 152"/>
              <a:gd name="T78" fmla="*/ 2147483647 w 92"/>
              <a:gd name="T79" fmla="*/ 2147483647 h 152"/>
              <a:gd name="T80" fmla="*/ 2147483647 w 92"/>
              <a:gd name="T81" fmla="*/ 0 h 1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2" h="152">
                <a:moveTo>
                  <a:pt x="54" y="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7"/>
                  <a:pt x="41" y="60"/>
                  <a:pt x="38" y="61"/>
                </a:cubicBez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1"/>
                  <a:pt x="37" y="61"/>
                  <a:pt x="37" y="61"/>
                </a:cubicBezTo>
                <a:cubicBezTo>
                  <a:pt x="27" y="60"/>
                  <a:pt x="27" y="60"/>
                  <a:pt x="27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4" y="70"/>
                  <a:pt x="4" y="70"/>
                  <a:pt x="4" y="7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4" y="81"/>
                  <a:pt x="24" y="81"/>
                  <a:pt x="24" y="81"/>
                </a:cubicBezTo>
                <a:cubicBezTo>
                  <a:pt x="28" y="84"/>
                  <a:pt x="28" y="84"/>
                  <a:pt x="28" y="84"/>
                </a:cubicBezTo>
                <a:cubicBezTo>
                  <a:pt x="29" y="86"/>
                  <a:pt x="30" y="88"/>
                  <a:pt x="30" y="9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6" y="137"/>
                  <a:pt x="49" y="138"/>
                  <a:pt x="50" y="140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6" y="148"/>
                  <a:pt x="58" y="150"/>
                  <a:pt x="58" y="151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2"/>
                  <a:pt x="60" y="140"/>
                  <a:pt x="61" y="139"/>
                </a:cubicBezTo>
                <a:cubicBezTo>
                  <a:pt x="62" y="138"/>
                  <a:pt x="63" y="137"/>
                  <a:pt x="64" y="136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7" y="84"/>
                  <a:pt x="67" y="84"/>
                  <a:pt x="67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4" y="75"/>
                  <a:pt x="74" y="75"/>
                  <a:pt x="74" y="75"/>
                </a:cubicBezTo>
                <a:cubicBezTo>
                  <a:pt x="82" y="80"/>
                  <a:pt x="82" y="80"/>
                  <a:pt x="8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2" y="54"/>
                  <a:pt x="92" y="54"/>
                  <a:pt x="92" y="54"/>
                </a:cubicBezTo>
                <a:cubicBezTo>
                  <a:pt x="90" y="51"/>
                  <a:pt x="89" y="49"/>
                  <a:pt x="87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6" y="48"/>
                  <a:pt x="76" y="48"/>
                  <a:pt x="76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2"/>
                  <a:pt x="75" y="20"/>
                  <a:pt x="76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0"/>
                  <a:pt x="78" y="10"/>
                  <a:pt x="78" y="10"/>
                </a:cubicBezTo>
                <a:cubicBezTo>
                  <a:pt x="72" y="4"/>
                  <a:pt x="72" y="4"/>
                  <a:pt x="72" y="4"/>
                </a:cubicBezTo>
                <a:cubicBezTo>
                  <a:pt x="64" y="0"/>
                  <a:pt x="64" y="0"/>
                  <a:pt x="64" y="0"/>
                </a:cubicBezTo>
                <a:lnTo>
                  <a:pt x="54" y="9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3" name="Freeform 8"/>
          <p:cNvSpPr>
            <a:spLocks noChangeArrowheads="1"/>
          </p:cNvSpPr>
          <p:nvPr/>
        </p:nvSpPr>
        <p:spPr bwMode="auto">
          <a:xfrm>
            <a:off x="496888" y="1692275"/>
            <a:ext cx="2095500" cy="1584325"/>
          </a:xfrm>
          <a:custGeom>
            <a:avLst/>
            <a:gdLst>
              <a:gd name="T0" fmla="*/ 2147483647 w 652"/>
              <a:gd name="T1" fmla="*/ 2147483647 h 493"/>
              <a:gd name="T2" fmla="*/ 2147483647 w 652"/>
              <a:gd name="T3" fmla="*/ 2147483647 h 493"/>
              <a:gd name="T4" fmla="*/ 2147483647 w 652"/>
              <a:gd name="T5" fmla="*/ 2147483647 h 493"/>
              <a:gd name="T6" fmla="*/ 2147483647 w 652"/>
              <a:gd name="T7" fmla="*/ 2147483647 h 493"/>
              <a:gd name="T8" fmla="*/ 2147483647 w 652"/>
              <a:gd name="T9" fmla="*/ 2147483647 h 493"/>
              <a:gd name="T10" fmla="*/ 2147483647 w 652"/>
              <a:gd name="T11" fmla="*/ 2147483647 h 493"/>
              <a:gd name="T12" fmla="*/ 2147483647 w 652"/>
              <a:gd name="T13" fmla="*/ 2147483647 h 493"/>
              <a:gd name="T14" fmla="*/ 2147483647 w 652"/>
              <a:gd name="T15" fmla="*/ 2147483647 h 493"/>
              <a:gd name="T16" fmla="*/ 2147483647 w 652"/>
              <a:gd name="T17" fmla="*/ 2147483647 h 493"/>
              <a:gd name="T18" fmla="*/ 2147483647 w 652"/>
              <a:gd name="T19" fmla="*/ 2147483647 h 493"/>
              <a:gd name="T20" fmla="*/ 2147483647 w 652"/>
              <a:gd name="T21" fmla="*/ 2147483647 h 493"/>
              <a:gd name="T22" fmla="*/ 2147483647 w 652"/>
              <a:gd name="T23" fmla="*/ 2147483647 h 493"/>
              <a:gd name="T24" fmla="*/ 2147483647 w 652"/>
              <a:gd name="T25" fmla="*/ 2147483647 h 493"/>
              <a:gd name="T26" fmla="*/ 2147483647 w 652"/>
              <a:gd name="T27" fmla="*/ 2147483647 h 493"/>
              <a:gd name="T28" fmla="*/ 2147483647 w 652"/>
              <a:gd name="T29" fmla="*/ 2147483647 h 493"/>
              <a:gd name="T30" fmla="*/ 2147483647 w 652"/>
              <a:gd name="T31" fmla="*/ 2147483647 h 493"/>
              <a:gd name="T32" fmla="*/ 2147483647 w 652"/>
              <a:gd name="T33" fmla="*/ 2147483647 h 493"/>
              <a:gd name="T34" fmla="*/ 2147483647 w 652"/>
              <a:gd name="T35" fmla="*/ 2147483647 h 493"/>
              <a:gd name="T36" fmla="*/ 2147483647 w 652"/>
              <a:gd name="T37" fmla="*/ 2147483647 h 493"/>
              <a:gd name="T38" fmla="*/ 2147483647 w 652"/>
              <a:gd name="T39" fmla="*/ 2147483647 h 493"/>
              <a:gd name="T40" fmla="*/ 2147483647 w 652"/>
              <a:gd name="T41" fmla="*/ 2147483647 h 493"/>
              <a:gd name="T42" fmla="*/ 2147483647 w 652"/>
              <a:gd name="T43" fmla="*/ 2147483647 h 493"/>
              <a:gd name="T44" fmla="*/ 2147483647 w 652"/>
              <a:gd name="T45" fmla="*/ 2147483647 h 493"/>
              <a:gd name="T46" fmla="*/ 2147483647 w 652"/>
              <a:gd name="T47" fmla="*/ 2147483647 h 493"/>
              <a:gd name="T48" fmla="*/ 2147483647 w 652"/>
              <a:gd name="T49" fmla="*/ 2147483647 h 493"/>
              <a:gd name="T50" fmla="*/ 2147483647 w 652"/>
              <a:gd name="T51" fmla="*/ 2147483647 h 493"/>
              <a:gd name="T52" fmla="*/ 2147483647 w 652"/>
              <a:gd name="T53" fmla="*/ 2147483647 h 493"/>
              <a:gd name="T54" fmla="*/ 2147483647 w 652"/>
              <a:gd name="T55" fmla="*/ 2147483647 h 493"/>
              <a:gd name="T56" fmla="*/ 2147483647 w 652"/>
              <a:gd name="T57" fmla="*/ 2147483647 h 493"/>
              <a:gd name="T58" fmla="*/ 2147483647 w 652"/>
              <a:gd name="T59" fmla="*/ 2147483647 h 493"/>
              <a:gd name="T60" fmla="*/ 2147483647 w 652"/>
              <a:gd name="T61" fmla="*/ 2147483647 h 493"/>
              <a:gd name="T62" fmla="*/ 2147483647 w 652"/>
              <a:gd name="T63" fmla="*/ 2147483647 h 493"/>
              <a:gd name="T64" fmla="*/ 2147483647 w 652"/>
              <a:gd name="T65" fmla="*/ 2147483647 h 493"/>
              <a:gd name="T66" fmla="*/ 2147483647 w 652"/>
              <a:gd name="T67" fmla="*/ 2147483647 h 493"/>
              <a:gd name="T68" fmla="*/ 2147483647 w 652"/>
              <a:gd name="T69" fmla="*/ 2147483647 h 493"/>
              <a:gd name="T70" fmla="*/ 2147483647 w 652"/>
              <a:gd name="T71" fmla="*/ 2147483647 h 493"/>
              <a:gd name="T72" fmla="*/ 2147483647 w 652"/>
              <a:gd name="T73" fmla="*/ 2147483647 h 493"/>
              <a:gd name="T74" fmla="*/ 2147483647 w 652"/>
              <a:gd name="T75" fmla="*/ 2147483647 h 493"/>
              <a:gd name="T76" fmla="*/ 2147483647 w 652"/>
              <a:gd name="T77" fmla="*/ 2147483647 h 493"/>
              <a:gd name="T78" fmla="*/ 2147483647 w 652"/>
              <a:gd name="T79" fmla="*/ 2147483647 h 493"/>
              <a:gd name="T80" fmla="*/ 2147483647 w 652"/>
              <a:gd name="T81" fmla="*/ 2147483647 h 493"/>
              <a:gd name="T82" fmla="*/ 2147483647 w 652"/>
              <a:gd name="T83" fmla="*/ 2147483647 h 493"/>
              <a:gd name="T84" fmla="*/ 2147483647 w 652"/>
              <a:gd name="T85" fmla="*/ 2147483647 h 493"/>
              <a:gd name="T86" fmla="*/ 2147483647 w 652"/>
              <a:gd name="T87" fmla="*/ 2147483647 h 493"/>
              <a:gd name="T88" fmla="*/ 2147483647 w 652"/>
              <a:gd name="T89" fmla="*/ 2147483647 h 493"/>
              <a:gd name="T90" fmla="*/ 2147483647 w 652"/>
              <a:gd name="T91" fmla="*/ 2147483647 h 493"/>
              <a:gd name="T92" fmla="*/ 2147483647 w 652"/>
              <a:gd name="T93" fmla="*/ 2147483647 h 493"/>
              <a:gd name="T94" fmla="*/ 2147483647 w 652"/>
              <a:gd name="T95" fmla="*/ 2147483647 h 493"/>
              <a:gd name="T96" fmla="*/ 2147483647 w 652"/>
              <a:gd name="T97" fmla="*/ 2147483647 h 493"/>
              <a:gd name="T98" fmla="*/ 2147483647 w 652"/>
              <a:gd name="T99" fmla="*/ 2147483647 h 493"/>
              <a:gd name="T100" fmla="*/ 2147483647 w 652"/>
              <a:gd name="T101" fmla="*/ 2147483647 h 4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52" h="493">
                <a:moveTo>
                  <a:pt x="651" y="265"/>
                </a:moveTo>
                <a:cubicBezTo>
                  <a:pt x="652" y="265"/>
                  <a:pt x="652" y="265"/>
                  <a:pt x="652" y="265"/>
                </a:cubicBezTo>
                <a:cubicBezTo>
                  <a:pt x="652" y="265"/>
                  <a:pt x="652" y="265"/>
                  <a:pt x="652" y="265"/>
                </a:cubicBezTo>
                <a:cubicBezTo>
                  <a:pt x="652" y="264"/>
                  <a:pt x="652" y="264"/>
                  <a:pt x="652" y="264"/>
                </a:cubicBezTo>
                <a:cubicBezTo>
                  <a:pt x="639" y="228"/>
                  <a:pt x="639" y="228"/>
                  <a:pt x="639" y="228"/>
                </a:cubicBezTo>
                <a:cubicBezTo>
                  <a:pt x="631" y="222"/>
                  <a:pt x="631" y="222"/>
                  <a:pt x="631" y="222"/>
                </a:cubicBezTo>
                <a:cubicBezTo>
                  <a:pt x="631" y="221"/>
                  <a:pt x="631" y="221"/>
                  <a:pt x="631" y="221"/>
                </a:cubicBezTo>
                <a:cubicBezTo>
                  <a:pt x="629" y="206"/>
                  <a:pt x="629" y="206"/>
                  <a:pt x="629" y="206"/>
                </a:cubicBezTo>
                <a:cubicBezTo>
                  <a:pt x="613" y="204"/>
                  <a:pt x="613" y="204"/>
                  <a:pt x="613" y="204"/>
                </a:cubicBezTo>
                <a:cubicBezTo>
                  <a:pt x="612" y="204"/>
                  <a:pt x="612" y="204"/>
                  <a:pt x="612" y="204"/>
                </a:cubicBezTo>
                <a:cubicBezTo>
                  <a:pt x="611" y="204"/>
                  <a:pt x="611" y="204"/>
                  <a:pt x="611" y="204"/>
                </a:cubicBezTo>
                <a:cubicBezTo>
                  <a:pt x="611" y="203"/>
                  <a:pt x="611" y="203"/>
                  <a:pt x="611" y="203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09" y="196"/>
                  <a:pt x="604" y="190"/>
                  <a:pt x="596" y="184"/>
                </a:cubicBezTo>
                <a:cubicBezTo>
                  <a:pt x="591" y="180"/>
                  <a:pt x="587" y="178"/>
                  <a:pt x="583" y="177"/>
                </a:cubicBezTo>
                <a:cubicBezTo>
                  <a:pt x="581" y="176"/>
                  <a:pt x="578" y="174"/>
                  <a:pt x="576" y="173"/>
                </a:cubicBezTo>
                <a:cubicBezTo>
                  <a:pt x="571" y="169"/>
                  <a:pt x="553" y="166"/>
                  <a:pt x="521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16" y="160"/>
                  <a:pt x="516" y="160"/>
                  <a:pt x="516" y="160"/>
                </a:cubicBezTo>
                <a:cubicBezTo>
                  <a:pt x="515" y="156"/>
                  <a:pt x="513" y="153"/>
                  <a:pt x="513" y="150"/>
                </a:cubicBezTo>
                <a:cubicBezTo>
                  <a:pt x="513" y="145"/>
                  <a:pt x="518" y="131"/>
                  <a:pt x="529" y="107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18" y="62"/>
                  <a:pt x="518" y="62"/>
                  <a:pt x="518" y="62"/>
                </a:cubicBezTo>
                <a:cubicBezTo>
                  <a:pt x="517" y="58"/>
                  <a:pt x="510" y="54"/>
                  <a:pt x="498" y="50"/>
                </a:cubicBezTo>
                <a:cubicBezTo>
                  <a:pt x="496" y="50"/>
                  <a:pt x="493" y="49"/>
                  <a:pt x="491" y="47"/>
                </a:cubicBezTo>
                <a:cubicBezTo>
                  <a:pt x="487" y="45"/>
                  <a:pt x="483" y="42"/>
                  <a:pt x="482" y="37"/>
                </a:cubicBezTo>
                <a:cubicBezTo>
                  <a:pt x="479" y="32"/>
                  <a:pt x="475" y="28"/>
                  <a:pt x="470" y="25"/>
                </a:cubicBezTo>
                <a:cubicBezTo>
                  <a:pt x="469" y="25"/>
                  <a:pt x="469" y="25"/>
                  <a:pt x="469" y="25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4" y="0"/>
                  <a:pt x="464" y="0"/>
                  <a:pt x="464" y="0"/>
                </a:cubicBezTo>
                <a:cubicBezTo>
                  <a:pt x="445" y="2"/>
                  <a:pt x="445" y="2"/>
                  <a:pt x="445" y="2"/>
                </a:cubicBezTo>
                <a:cubicBezTo>
                  <a:pt x="443" y="7"/>
                  <a:pt x="443" y="7"/>
                  <a:pt x="443" y="7"/>
                </a:cubicBezTo>
                <a:cubicBezTo>
                  <a:pt x="441" y="15"/>
                  <a:pt x="438" y="19"/>
                  <a:pt x="435" y="19"/>
                </a:cubicBezTo>
                <a:cubicBezTo>
                  <a:pt x="423" y="23"/>
                  <a:pt x="423" y="23"/>
                  <a:pt x="423" y="23"/>
                </a:cubicBezTo>
                <a:cubicBezTo>
                  <a:pt x="415" y="26"/>
                  <a:pt x="411" y="29"/>
                  <a:pt x="408" y="33"/>
                </a:cubicBezTo>
                <a:cubicBezTo>
                  <a:pt x="407" y="34"/>
                  <a:pt x="406" y="39"/>
                  <a:pt x="405" y="46"/>
                </a:cubicBezTo>
                <a:cubicBezTo>
                  <a:pt x="404" y="53"/>
                  <a:pt x="403" y="58"/>
                  <a:pt x="401" y="61"/>
                </a:cubicBezTo>
                <a:cubicBezTo>
                  <a:pt x="399" y="66"/>
                  <a:pt x="395" y="70"/>
                  <a:pt x="389" y="72"/>
                </a:cubicBezTo>
                <a:cubicBezTo>
                  <a:pt x="379" y="76"/>
                  <a:pt x="361" y="70"/>
                  <a:pt x="337" y="52"/>
                </a:cubicBezTo>
                <a:cubicBezTo>
                  <a:pt x="304" y="94"/>
                  <a:pt x="304" y="94"/>
                  <a:pt x="304" y="94"/>
                </a:cubicBezTo>
                <a:cubicBezTo>
                  <a:pt x="308" y="112"/>
                  <a:pt x="308" y="112"/>
                  <a:pt x="308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7" y="116"/>
                  <a:pt x="304" y="117"/>
                  <a:pt x="301" y="118"/>
                </a:cubicBezTo>
                <a:cubicBezTo>
                  <a:pt x="298" y="118"/>
                  <a:pt x="295" y="117"/>
                  <a:pt x="291" y="115"/>
                </a:cubicBezTo>
                <a:cubicBezTo>
                  <a:pt x="288" y="112"/>
                  <a:pt x="279" y="110"/>
                  <a:pt x="264" y="110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47" y="108"/>
                  <a:pt x="247" y="108"/>
                  <a:pt x="247" y="10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245" y="122"/>
                  <a:pt x="247" y="126"/>
                  <a:pt x="247" y="128"/>
                </a:cubicBezTo>
                <a:cubicBezTo>
                  <a:pt x="242" y="154"/>
                  <a:pt x="242" y="154"/>
                  <a:pt x="242" y="154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36" y="194"/>
                  <a:pt x="236" y="194"/>
                  <a:pt x="236" y="194"/>
                </a:cubicBezTo>
                <a:cubicBezTo>
                  <a:pt x="236" y="197"/>
                  <a:pt x="235" y="198"/>
                  <a:pt x="234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232" y="195"/>
                  <a:pt x="232" y="195"/>
                  <a:pt x="232" y="195"/>
                </a:cubicBezTo>
                <a:cubicBezTo>
                  <a:pt x="231" y="192"/>
                  <a:pt x="230" y="190"/>
                  <a:pt x="229" y="191"/>
                </a:cubicBezTo>
                <a:cubicBezTo>
                  <a:pt x="228" y="191"/>
                  <a:pt x="227" y="193"/>
                  <a:pt x="226" y="196"/>
                </a:cubicBezTo>
                <a:cubicBezTo>
                  <a:pt x="225" y="204"/>
                  <a:pt x="220" y="210"/>
                  <a:pt x="213" y="216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3" y="234"/>
                  <a:pt x="128" y="236"/>
                  <a:pt x="124" y="235"/>
                </a:cubicBezTo>
                <a:cubicBezTo>
                  <a:pt x="120" y="234"/>
                  <a:pt x="113" y="236"/>
                  <a:pt x="103" y="239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74" y="239"/>
                  <a:pt x="74" y="239"/>
                  <a:pt x="74" y="239"/>
                </a:cubicBezTo>
                <a:cubicBezTo>
                  <a:pt x="63" y="239"/>
                  <a:pt x="63" y="239"/>
                  <a:pt x="63" y="239"/>
                </a:cubicBezTo>
                <a:cubicBezTo>
                  <a:pt x="61" y="245"/>
                  <a:pt x="61" y="245"/>
                  <a:pt x="61" y="245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46" y="244"/>
                  <a:pt x="39" y="241"/>
                  <a:pt x="33" y="240"/>
                </a:cubicBezTo>
                <a:cubicBezTo>
                  <a:pt x="29" y="240"/>
                  <a:pt x="25" y="242"/>
                  <a:pt x="19" y="248"/>
                </a:cubicBezTo>
                <a:cubicBezTo>
                  <a:pt x="12" y="254"/>
                  <a:pt x="7" y="259"/>
                  <a:pt x="5" y="264"/>
                </a:cubicBezTo>
                <a:cubicBezTo>
                  <a:pt x="6" y="264"/>
                  <a:pt x="7" y="266"/>
                  <a:pt x="7" y="268"/>
                </a:cubicBezTo>
                <a:cubicBezTo>
                  <a:pt x="7" y="271"/>
                  <a:pt x="8" y="274"/>
                  <a:pt x="8" y="277"/>
                </a:cubicBezTo>
                <a:cubicBezTo>
                  <a:pt x="7" y="280"/>
                  <a:pt x="6" y="282"/>
                  <a:pt x="5" y="284"/>
                </a:cubicBezTo>
                <a:cubicBezTo>
                  <a:pt x="3" y="285"/>
                  <a:pt x="1" y="288"/>
                  <a:pt x="0" y="295"/>
                </a:cubicBezTo>
                <a:cubicBezTo>
                  <a:pt x="7" y="299"/>
                  <a:pt x="7" y="299"/>
                  <a:pt x="7" y="299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9" y="325"/>
                  <a:pt x="29" y="325"/>
                  <a:pt x="29" y="325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21" y="356"/>
                  <a:pt x="21" y="356"/>
                  <a:pt x="21" y="356"/>
                </a:cubicBezTo>
                <a:cubicBezTo>
                  <a:pt x="11" y="356"/>
                  <a:pt x="5" y="356"/>
                  <a:pt x="3" y="358"/>
                </a:cubicBezTo>
                <a:cubicBezTo>
                  <a:pt x="3" y="360"/>
                  <a:pt x="7" y="363"/>
                  <a:pt x="14" y="368"/>
                </a:cubicBezTo>
                <a:cubicBezTo>
                  <a:pt x="20" y="367"/>
                  <a:pt x="20" y="367"/>
                  <a:pt x="20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35" y="380"/>
                  <a:pt x="35" y="380"/>
                  <a:pt x="35" y="380"/>
                </a:cubicBezTo>
                <a:cubicBezTo>
                  <a:pt x="40" y="384"/>
                  <a:pt x="39" y="392"/>
                  <a:pt x="33" y="403"/>
                </a:cubicBezTo>
                <a:cubicBezTo>
                  <a:pt x="35" y="416"/>
                  <a:pt x="35" y="416"/>
                  <a:pt x="35" y="416"/>
                </a:cubicBezTo>
                <a:cubicBezTo>
                  <a:pt x="40" y="417"/>
                  <a:pt x="40" y="417"/>
                  <a:pt x="40" y="417"/>
                </a:cubicBezTo>
                <a:cubicBezTo>
                  <a:pt x="60" y="417"/>
                  <a:pt x="60" y="417"/>
                  <a:pt x="60" y="417"/>
                </a:cubicBezTo>
                <a:cubicBezTo>
                  <a:pt x="50" y="426"/>
                  <a:pt x="50" y="426"/>
                  <a:pt x="50" y="426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7" y="444"/>
                  <a:pt x="87" y="444"/>
                  <a:pt x="87" y="444"/>
                </a:cubicBezTo>
                <a:cubicBezTo>
                  <a:pt x="89" y="476"/>
                  <a:pt x="89" y="476"/>
                  <a:pt x="89" y="476"/>
                </a:cubicBezTo>
                <a:cubicBezTo>
                  <a:pt x="89" y="483"/>
                  <a:pt x="94" y="488"/>
                  <a:pt x="103" y="491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6" y="490"/>
                  <a:pt x="106" y="490"/>
                  <a:pt x="106" y="490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3" y="488"/>
                  <a:pt x="134" y="484"/>
                  <a:pt x="134" y="484"/>
                </a:cubicBezTo>
                <a:cubicBezTo>
                  <a:pt x="134" y="483"/>
                  <a:pt x="134" y="483"/>
                  <a:pt x="134" y="483"/>
                </a:cubicBezTo>
                <a:cubicBezTo>
                  <a:pt x="134" y="479"/>
                  <a:pt x="135" y="476"/>
                  <a:pt x="139" y="474"/>
                </a:cubicBezTo>
                <a:cubicBezTo>
                  <a:pt x="142" y="471"/>
                  <a:pt x="144" y="469"/>
                  <a:pt x="145" y="466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47" y="462"/>
                  <a:pt x="151" y="462"/>
                  <a:pt x="157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65" y="468"/>
                  <a:pt x="165" y="468"/>
                  <a:pt x="165" y="468"/>
                </a:cubicBezTo>
                <a:cubicBezTo>
                  <a:pt x="191" y="473"/>
                  <a:pt x="191" y="473"/>
                  <a:pt x="191" y="473"/>
                </a:cubicBezTo>
                <a:cubicBezTo>
                  <a:pt x="206" y="472"/>
                  <a:pt x="206" y="472"/>
                  <a:pt x="206" y="472"/>
                </a:cubicBezTo>
                <a:cubicBezTo>
                  <a:pt x="217" y="467"/>
                  <a:pt x="217" y="467"/>
                  <a:pt x="217" y="467"/>
                </a:cubicBezTo>
                <a:cubicBezTo>
                  <a:pt x="219" y="464"/>
                  <a:pt x="221" y="463"/>
                  <a:pt x="222" y="462"/>
                </a:cubicBezTo>
                <a:cubicBezTo>
                  <a:pt x="224" y="462"/>
                  <a:pt x="227" y="462"/>
                  <a:pt x="230" y="465"/>
                </a:cubicBezTo>
                <a:cubicBezTo>
                  <a:pt x="232" y="466"/>
                  <a:pt x="232" y="466"/>
                  <a:pt x="232" y="466"/>
                </a:cubicBezTo>
                <a:cubicBezTo>
                  <a:pt x="233" y="467"/>
                  <a:pt x="235" y="470"/>
                  <a:pt x="236" y="474"/>
                </a:cubicBezTo>
                <a:cubicBezTo>
                  <a:pt x="244" y="480"/>
                  <a:pt x="244" y="480"/>
                  <a:pt x="244" y="480"/>
                </a:cubicBezTo>
                <a:cubicBezTo>
                  <a:pt x="250" y="480"/>
                  <a:pt x="250" y="480"/>
                  <a:pt x="250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2" y="480"/>
                  <a:pt x="252" y="480"/>
                  <a:pt x="252" y="480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85" y="480"/>
                  <a:pt x="285" y="480"/>
                  <a:pt x="285" y="480"/>
                </a:cubicBezTo>
                <a:cubicBezTo>
                  <a:pt x="307" y="482"/>
                  <a:pt x="307" y="482"/>
                  <a:pt x="307" y="482"/>
                </a:cubicBezTo>
                <a:cubicBezTo>
                  <a:pt x="317" y="479"/>
                  <a:pt x="317" y="479"/>
                  <a:pt x="317" y="479"/>
                </a:cubicBezTo>
                <a:cubicBezTo>
                  <a:pt x="329" y="474"/>
                  <a:pt x="329" y="474"/>
                  <a:pt x="329" y="474"/>
                </a:cubicBezTo>
                <a:cubicBezTo>
                  <a:pt x="331" y="472"/>
                  <a:pt x="334" y="471"/>
                  <a:pt x="338" y="470"/>
                </a:cubicBezTo>
                <a:cubicBezTo>
                  <a:pt x="360" y="470"/>
                  <a:pt x="360" y="470"/>
                  <a:pt x="360" y="470"/>
                </a:cubicBezTo>
                <a:cubicBezTo>
                  <a:pt x="368" y="467"/>
                  <a:pt x="368" y="467"/>
                  <a:pt x="368" y="467"/>
                </a:cubicBezTo>
                <a:cubicBezTo>
                  <a:pt x="371" y="465"/>
                  <a:pt x="374" y="464"/>
                  <a:pt x="377" y="464"/>
                </a:cubicBezTo>
                <a:cubicBezTo>
                  <a:pt x="389" y="464"/>
                  <a:pt x="389" y="464"/>
                  <a:pt x="389" y="464"/>
                </a:cubicBezTo>
                <a:cubicBezTo>
                  <a:pt x="395" y="468"/>
                  <a:pt x="395" y="468"/>
                  <a:pt x="395" y="468"/>
                </a:cubicBezTo>
                <a:cubicBezTo>
                  <a:pt x="413" y="472"/>
                  <a:pt x="413" y="472"/>
                  <a:pt x="413" y="472"/>
                </a:cubicBezTo>
                <a:cubicBezTo>
                  <a:pt x="415" y="472"/>
                  <a:pt x="417" y="474"/>
                  <a:pt x="421" y="478"/>
                </a:cubicBezTo>
                <a:cubicBezTo>
                  <a:pt x="429" y="482"/>
                  <a:pt x="429" y="482"/>
                  <a:pt x="429" y="482"/>
                </a:cubicBezTo>
                <a:cubicBezTo>
                  <a:pt x="429" y="483"/>
                  <a:pt x="429" y="483"/>
                  <a:pt x="429" y="483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73" y="491"/>
                  <a:pt x="473" y="491"/>
                  <a:pt x="473" y="491"/>
                </a:cubicBezTo>
                <a:cubicBezTo>
                  <a:pt x="475" y="486"/>
                  <a:pt x="475" y="486"/>
                  <a:pt x="475" y="486"/>
                </a:cubicBezTo>
                <a:cubicBezTo>
                  <a:pt x="471" y="478"/>
                  <a:pt x="471" y="478"/>
                  <a:pt x="471" y="478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71" y="468"/>
                  <a:pt x="471" y="468"/>
                  <a:pt x="471" y="468"/>
                </a:cubicBezTo>
                <a:cubicBezTo>
                  <a:pt x="476" y="461"/>
                  <a:pt x="476" y="461"/>
                  <a:pt x="476" y="461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79" y="446"/>
                  <a:pt x="479" y="446"/>
                  <a:pt x="479" y="446"/>
                </a:cubicBezTo>
                <a:cubicBezTo>
                  <a:pt x="479" y="444"/>
                  <a:pt x="477" y="444"/>
                  <a:pt x="475" y="442"/>
                </a:cubicBezTo>
                <a:cubicBezTo>
                  <a:pt x="475" y="442"/>
                  <a:pt x="475" y="442"/>
                  <a:pt x="475" y="442"/>
                </a:cubicBezTo>
                <a:cubicBezTo>
                  <a:pt x="469" y="436"/>
                  <a:pt x="469" y="436"/>
                  <a:pt x="469" y="436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1" y="427"/>
                  <a:pt x="461" y="427"/>
                  <a:pt x="461" y="427"/>
                </a:cubicBezTo>
                <a:cubicBezTo>
                  <a:pt x="462" y="419"/>
                  <a:pt x="462" y="419"/>
                  <a:pt x="462" y="419"/>
                </a:cubicBezTo>
                <a:cubicBezTo>
                  <a:pt x="462" y="414"/>
                  <a:pt x="462" y="414"/>
                  <a:pt x="462" y="414"/>
                </a:cubicBezTo>
                <a:cubicBezTo>
                  <a:pt x="458" y="404"/>
                  <a:pt x="458" y="404"/>
                  <a:pt x="458" y="404"/>
                </a:cubicBezTo>
                <a:cubicBezTo>
                  <a:pt x="467" y="402"/>
                  <a:pt x="467" y="402"/>
                  <a:pt x="467" y="402"/>
                </a:cubicBezTo>
                <a:cubicBezTo>
                  <a:pt x="472" y="398"/>
                  <a:pt x="472" y="398"/>
                  <a:pt x="472" y="398"/>
                </a:cubicBezTo>
                <a:cubicBezTo>
                  <a:pt x="483" y="398"/>
                  <a:pt x="483" y="398"/>
                  <a:pt x="483" y="398"/>
                </a:cubicBezTo>
                <a:cubicBezTo>
                  <a:pt x="494" y="396"/>
                  <a:pt x="494" y="396"/>
                  <a:pt x="494" y="396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502" y="397"/>
                  <a:pt x="502" y="397"/>
                  <a:pt x="502" y="397"/>
                </a:cubicBezTo>
                <a:cubicBezTo>
                  <a:pt x="511" y="394"/>
                  <a:pt x="511" y="394"/>
                  <a:pt x="511" y="394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27" y="390"/>
                  <a:pt x="527" y="390"/>
                  <a:pt x="52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5" y="386"/>
                  <a:pt x="545" y="386"/>
                  <a:pt x="545" y="386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47" y="380"/>
                  <a:pt x="547" y="380"/>
                  <a:pt x="547" y="380"/>
                </a:cubicBezTo>
                <a:cubicBezTo>
                  <a:pt x="544" y="375"/>
                  <a:pt x="544" y="375"/>
                  <a:pt x="544" y="375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4" y="368"/>
                  <a:pt x="544" y="368"/>
                  <a:pt x="544" y="368"/>
                </a:cubicBezTo>
                <a:cubicBezTo>
                  <a:pt x="545" y="367"/>
                  <a:pt x="545" y="367"/>
                  <a:pt x="545" y="367"/>
                </a:cubicBezTo>
                <a:cubicBezTo>
                  <a:pt x="545" y="359"/>
                  <a:pt x="545" y="359"/>
                  <a:pt x="545" y="359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1"/>
                  <a:pt x="543" y="351"/>
                  <a:pt x="543" y="351"/>
                </a:cubicBezTo>
                <a:cubicBezTo>
                  <a:pt x="547" y="343"/>
                  <a:pt x="547" y="343"/>
                  <a:pt x="547" y="343"/>
                </a:cubicBezTo>
                <a:cubicBezTo>
                  <a:pt x="549" y="340"/>
                  <a:pt x="551" y="338"/>
                  <a:pt x="553" y="338"/>
                </a:cubicBezTo>
                <a:cubicBezTo>
                  <a:pt x="563" y="338"/>
                  <a:pt x="563" y="338"/>
                  <a:pt x="563" y="338"/>
                </a:cubicBezTo>
                <a:cubicBezTo>
                  <a:pt x="565" y="338"/>
                  <a:pt x="567" y="338"/>
                  <a:pt x="569" y="33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93" y="307"/>
                  <a:pt x="593" y="307"/>
                  <a:pt x="593" y="307"/>
                </a:cubicBezTo>
                <a:cubicBezTo>
                  <a:pt x="594" y="306"/>
                  <a:pt x="594" y="306"/>
                  <a:pt x="594" y="306"/>
                </a:cubicBezTo>
                <a:cubicBezTo>
                  <a:pt x="597" y="306"/>
                  <a:pt x="599" y="304"/>
                  <a:pt x="601" y="304"/>
                </a:cubicBezTo>
                <a:cubicBezTo>
                  <a:pt x="603" y="302"/>
                  <a:pt x="603" y="302"/>
                  <a:pt x="603" y="302"/>
                </a:cubicBezTo>
                <a:cubicBezTo>
                  <a:pt x="605" y="298"/>
                  <a:pt x="608" y="296"/>
                  <a:pt x="609" y="296"/>
                </a:cubicBezTo>
                <a:cubicBezTo>
                  <a:pt x="623" y="299"/>
                  <a:pt x="623" y="299"/>
                  <a:pt x="623" y="299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42" y="293"/>
                  <a:pt x="642" y="293"/>
                  <a:pt x="642" y="293"/>
                </a:cubicBezTo>
                <a:cubicBezTo>
                  <a:pt x="648" y="290"/>
                  <a:pt x="648" y="290"/>
                  <a:pt x="648" y="290"/>
                </a:cubicBezTo>
                <a:cubicBezTo>
                  <a:pt x="648" y="281"/>
                  <a:pt x="648" y="281"/>
                  <a:pt x="648" y="281"/>
                </a:cubicBezTo>
                <a:cubicBezTo>
                  <a:pt x="649" y="270"/>
                  <a:pt x="649" y="270"/>
                  <a:pt x="649" y="270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51" y="266"/>
                  <a:pt x="651" y="266"/>
                  <a:pt x="651" y="266"/>
                </a:cubicBezTo>
                <a:lnTo>
                  <a:pt x="651" y="265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4" name="Freeform 9"/>
          <p:cNvSpPr>
            <a:spLocks noChangeArrowheads="1"/>
          </p:cNvSpPr>
          <p:nvPr/>
        </p:nvSpPr>
        <p:spPr bwMode="auto">
          <a:xfrm>
            <a:off x="1857375" y="2935288"/>
            <a:ext cx="1304925" cy="935037"/>
          </a:xfrm>
          <a:custGeom>
            <a:avLst/>
            <a:gdLst>
              <a:gd name="T0" fmla="*/ 2147483647 w 406"/>
              <a:gd name="T1" fmla="*/ 2147483647 h 291"/>
              <a:gd name="T2" fmla="*/ 2147483647 w 406"/>
              <a:gd name="T3" fmla="*/ 2147483647 h 291"/>
              <a:gd name="T4" fmla="*/ 2147483647 w 406"/>
              <a:gd name="T5" fmla="*/ 2147483647 h 291"/>
              <a:gd name="T6" fmla="*/ 2147483647 w 406"/>
              <a:gd name="T7" fmla="*/ 2147483647 h 291"/>
              <a:gd name="T8" fmla="*/ 2147483647 w 406"/>
              <a:gd name="T9" fmla="*/ 2147483647 h 291"/>
              <a:gd name="T10" fmla="*/ 2147483647 w 406"/>
              <a:gd name="T11" fmla="*/ 2147483647 h 291"/>
              <a:gd name="T12" fmla="*/ 2147483647 w 406"/>
              <a:gd name="T13" fmla="*/ 2147483647 h 291"/>
              <a:gd name="T14" fmla="*/ 2147483647 w 406"/>
              <a:gd name="T15" fmla="*/ 2147483647 h 291"/>
              <a:gd name="T16" fmla="*/ 2147483647 w 406"/>
              <a:gd name="T17" fmla="*/ 2147483647 h 291"/>
              <a:gd name="T18" fmla="*/ 2147483647 w 406"/>
              <a:gd name="T19" fmla="*/ 2147483647 h 291"/>
              <a:gd name="T20" fmla="*/ 2147483647 w 406"/>
              <a:gd name="T21" fmla="*/ 2147483647 h 291"/>
              <a:gd name="T22" fmla="*/ 2147483647 w 406"/>
              <a:gd name="T23" fmla="*/ 2147483647 h 291"/>
              <a:gd name="T24" fmla="*/ 2147483647 w 406"/>
              <a:gd name="T25" fmla="*/ 2147483647 h 291"/>
              <a:gd name="T26" fmla="*/ 2147483647 w 406"/>
              <a:gd name="T27" fmla="*/ 2147483647 h 291"/>
              <a:gd name="T28" fmla="*/ 2147483647 w 406"/>
              <a:gd name="T29" fmla="*/ 2147483647 h 291"/>
              <a:gd name="T30" fmla="*/ 2147483647 w 406"/>
              <a:gd name="T31" fmla="*/ 2147483647 h 291"/>
              <a:gd name="T32" fmla="*/ 2147483647 w 406"/>
              <a:gd name="T33" fmla="*/ 2147483647 h 291"/>
              <a:gd name="T34" fmla="*/ 2147483647 w 406"/>
              <a:gd name="T35" fmla="*/ 2147483647 h 291"/>
              <a:gd name="T36" fmla="*/ 2147483647 w 406"/>
              <a:gd name="T37" fmla="*/ 2147483647 h 291"/>
              <a:gd name="T38" fmla="*/ 2147483647 w 406"/>
              <a:gd name="T39" fmla="*/ 2147483647 h 291"/>
              <a:gd name="T40" fmla="*/ 2147483647 w 406"/>
              <a:gd name="T41" fmla="*/ 2147483647 h 291"/>
              <a:gd name="T42" fmla="*/ 2147483647 w 406"/>
              <a:gd name="T43" fmla="*/ 2147483647 h 291"/>
              <a:gd name="T44" fmla="*/ 2147483647 w 406"/>
              <a:gd name="T45" fmla="*/ 2147483647 h 291"/>
              <a:gd name="T46" fmla="*/ 2147483647 w 406"/>
              <a:gd name="T47" fmla="*/ 2147483647 h 291"/>
              <a:gd name="T48" fmla="*/ 2147483647 w 406"/>
              <a:gd name="T49" fmla="*/ 2147483647 h 291"/>
              <a:gd name="T50" fmla="*/ 2147483647 w 406"/>
              <a:gd name="T51" fmla="*/ 2147483647 h 291"/>
              <a:gd name="T52" fmla="*/ 2147483647 w 406"/>
              <a:gd name="T53" fmla="*/ 2147483647 h 291"/>
              <a:gd name="T54" fmla="*/ 2147483647 w 406"/>
              <a:gd name="T55" fmla="*/ 2147483647 h 291"/>
              <a:gd name="T56" fmla="*/ 2147483647 w 406"/>
              <a:gd name="T57" fmla="*/ 2147483647 h 291"/>
              <a:gd name="T58" fmla="*/ 2147483647 w 406"/>
              <a:gd name="T59" fmla="*/ 2147483647 h 291"/>
              <a:gd name="T60" fmla="*/ 2147483647 w 406"/>
              <a:gd name="T61" fmla="*/ 2147483647 h 291"/>
              <a:gd name="T62" fmla="*/ 2147483647 w 406"/>
              <a:gd name="T63" fmla="*/ 2147483647 h 291"/>
              <a:gd name="T64" fmla="*/ 2147483647 w 406"/>
              <a:gd name="T65" fmla="*/ 2147483647 h 291"/>
              <a:gd name="T66" fmla="*/ 2147483647 w 406"/>
              <a:gd name="T67" fmla="*/ 2147483647 h 291"/>
              <a:gd name="T68" fmla="*/ 2147483647 w 406"/>
              <a:gd name="T69" fmla="*/ 2147483647 h 291"/>
              <a:gd name="T70" fmla="*/ 2147483647 w 406"/>
              <a:gd name="T71" fmla="*/ 2147483647 h 291"/>
              <a:gd name="T72" fmla="*/ 2147483647 w 406"/>
              <a:gd name="T73" fmla="*/ 2147483647 h 291"/>
              <a:gd name="T74" fmla="*/ 2147483647 w 406"/>
              <a:gd name="T75" fmla="*/ 2147483647 h 291"/>
              <a:gd name="T76" fmla="*/ 2147483647 w 406"/>
              <a:gd name="T77" fmla="*/ 2147483647 h 291"/>
              <a:gd name="T78" fmla="*/ 2147483647 w 406"/>
              <a:gd name="T79" fmla="*/ 2147483647 h 291"/>
              <a:gd name="T80" fmla="*/ 2147483647 w 406"/>
              <a:gd name="T81" fmla="*/ 2147483647 h 291"/>
              <a:gd name="T82" fmla="*/ 2147483647 w 406"/>
              <a:gd name="T83" fmla="*/ 2147483647 h 291"/>
              <a:gd name="T84" fmla="*/ 2147483647 w 406"/>
              <a:gd name="T85" fmla="*/ 2147483647 h 291"/>
              <a:gd name="T86" fmla="*/ 2147483647 w 406"/>
              <a:gd name="T87" fmla="*/ 2147483647 h 291"/>
              <a:gd name="T88" fmla="*/ 2147483647 w 406"/>
              <a:gd name="T89" fmla="*/ 2147483647 h 291"/>
              <a:gd name="T90" fmla="*/ 2147483647 w 406"/>
              <a:gd name="T91" fmla="*/ 2147483647 h 291"/>
              <a:gd name="T92" fmla="*/ 2147483647 w 406"/>
              <a:gd name="T93" fmla="*/ 2147483647 h 291"/>
              <a:gd name="T94" fmla="*/ 2147483647 w 406"/>
              <a:gd name="T95" fmla="*/ 2147483647 h 291"/>
              <a:gd name="T96" fmla="*/ 2147483647 w 406"/>
              <a:gd name="T97" fmla="*/ 2147483647 h 291"/>
              <a:gd name="T98" fmla="*/ 2147483647 w 406"/>
              <a:gd name="T99" fmla="*/ 2147483647 h 291"/>
              <a:gd name="T100" fmla="*/ 2147483647 w 406"/>
              <a:gd name="T101" fmla="*/ 2147483647 h 291"/>
              <a:gd name="T102" fmla="*/ 2147483647 w 406"/>
              <a:gd name="T103" fmla="*/ 2147483647 h 291"/>
              <a:gd name="T104" fmla="*/ 2147483647 w 406"/>
              <a:gd name="T105" fmla="*/ 2147483647 h 291"/>
              <a:gd name="T106" fmla="*/ 2147483647 w 406"/>
              <a:gd name="T107" fmla="*/ 2147483647 h 2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06" h="291">
                <a:moveTo>
                  <a:pt x="242" y="15"/>
                </a:moveTo>
                <a:cubicBezTo>
                  <a:pt x="238" y="18"/>
                  <a:pt x="238" y="18"/>
                  <a:pt x="238" y="18"/>
                </a:cubicBezTo>
                <a:cubicBezTo>
                  <a:pt x="238" y="19"/>
                  <a:pt x="239" y="23"/>
                  <a:pt x="240" y="28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36" y="39"/>
                  <a:pt x="236" y="39"/>
                  <a:pt x="236" y="39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2" y="5"/>
                  <a:pt x="172" y="5"/>
                  <a:pt x="172" y="5"/>
                </a:cubicBezTo>
                <a:cubicBezTo>
                  <a:pt x="162" y="2"/>
                  <a:pt x="162" y="2"/>
                  <a:pt x="162" y="2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18" y="5"/>
                  <a:pt x="114" y="5"/>
                </a:cubicBezTo>
                <a:cubicBezTo>
                  <a:pt x="106" y="7"/>
                  <a:pt x="106" y="7"/>
                  <a:pt x="106" y="7"/>
                </a:cubicBezTo>
                <a:cubicBezTo>
                  <a:pt x="99" y="9"/>
                  <a:pt x="99" y="9"/>
                  <a:pt x="99" y="9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0" y="11"/>
                  <a:pt x="90" y="11"/>
                  <a:pt x="90" y="11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2" y="13"/>
                  <a:pt x="72" y="13"/>
                  <a:pt x="72" y="13"/>
                </a:cubicBezTo>
                <a:cubicBezTo>
                  <a:pt x="60" y="15"/>
                  <a:pt x="60" y="15"/>
                  <a:pt x="6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9"/>
                  <a:pt x="42" y="39"/>
                  <a:pt x="42" y="39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5" y="51"/>
                  <a:pt x="55" y="51"/>
                  <a:pt x="55" y="51"/>
                </a:cubicBezTo>
                <a:cubicBezTo>
                  <a:pt x="58" y="54"/>
                  <a:pt x="60" y="56"/>
                  <a:pt x="60" y="59"/>
                </a:cubicBezTo>
                <a:cubicBezTo>
                  <a:pt x="62" y="65"/>
                  <a:pt x="62" y="65"/>
                  <a:pt x="62" y="65"/>
                </a:cubicBez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83"/>
                  <a:pt x="51" y="83"/>
                  <a:pt x="51" y="83"/>
                </a:cubicBezTo>
                <a:cubicBezTo>
                  <a:pt x="52" y="89"/>
                  <a:pt x="52" y="89"/>
                  <a:pt x="52" y="89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5" y="104"/>
                  <a:pt x="54" y="106"/>
                  <a:pt x="53" y="107"/>
                </a:cubicBezTo>
                <a:cubicBezTo>
                  <a:pt x="50" y="109"/>
                  <a:pt x="46" y="109"/>
                  <a:pt x="40" y="107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9" y="124"/>
                  <a:pt x="7" y="125"/>
                  <a:pt x="4" y="125"/>
                </a:cubicBezTo>
                <a:cubicBezTo>
                  <a:pt x="3" y="126"/>
                  <a:pt x="2" y="127"/>
                  <a:pt x="3" y="131"/>
                </a:cubicBezTo>
                <a:cubicBezTo>
                  <a:pt x="3" y="131"/>
                  <a:pt x="3" y="131"/>
                  <a:pt x="3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39"/>
                  <a:pt x="6" y="141"/>
                  <a:pt x="7" y="142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8" y="159"/>
                  <a:pt x="8" y="161"/>
                </a:cubicBezTo>
                <a:cubicBezTo>
                  <a:pt x="5" y="169"/>
                  <a:pt x="5" y="169"/>
                  <a:pt x="5" y="16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0" y="185"/>
                  <a:pt x="0" y="185"/>
                </a:cubicBezTo>
                <a:cubicBezTo>
                  <a:pt x="6" y="192"/>
                  <a:pt x="6" y="192"/>
                  <a:pt x="6" y="192"/>
                </a:cubicBezTo>
                <a:cubicBezTo>
                  <a:pt x="7" y="194"/>
                  <a:pt x="8" y="195"/>
                  <a:pt x="8" y="197"/>
                </a:cubicBezTo>
                <a:cubicBezTo>
                  <a:pt x="13" y="203"/>
                  <a:pt x="13" y="203"/>
                  <a:pt x="13" y="203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3" y="214"/>
                  <a:pt x="25" y="215"/>
                  <a:pt x="26" y="215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5" y="209"/>
                  <a:pt x="36" y="209"/>
                  <a:pt x="38" y="209"/>
                </a:cubicBezTo>
                <a:cubicBezTo>
                  <a:pt x="40" y="209"/>
                  <a:pt x="42" y="210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60" y="229"/>
                  <a:pt x="60" y="229"/>
                  <a:pt x="60" y="229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5" y="229"/>
                  <a:pt x="66" y="231"/>
                  <a:pt x="68" y="232"/>
                </a:cubicBezTo>
                <a:cubicBezTo>
                  <a:pt x="68" y="233"/>
                  <a:pt x="73" y="235"/>
                  <a:pt x="80" y="237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102" y="245"/>
                  <a:pt x="102" y="245"/>
                  <a:pt x="102" y="245"/>
                </a:cubicBezTo>
                <a:cubicBezTo>
                  <a:pt x="116" y="249"/>
                  <a:pt x="116" y="249"/>
                  <a:pt x="116" y="249"/>
                </a:cubicBezTo>
                <a:cubicBezTo>
                  <a:pt x="117" y="249"/>
                  <a:pt x="117" y="249"/>
                  <a:pt x="117" y="249"/>
                </a:cubicBezTo>
                <a:cubicBezTo>
                  <a:pt x="136" y="250"/>
                  <a:pt x="136" y="250"/>
                  <a:pt x="136" y="250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62" y="263"/>
                  <a:pt x="162" y="263"/>
                  <a:pt x="162" y="26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78"/>
                  <a:pt x="175" y="278"/>
                  <a:pt x="175" y="278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8" y="291"/>
                  <a:pt x="188" y="291"/>
                  <a:pt x="188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3"/>
                  <a:pt x="196" y="283"/>
                  <a:pt x="196" y="283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4" y="287"/>
                  <a:pt x="214" y="287"/>
                  <a:pt x="214" y="287"/>
                </a:cubicBezTo>
                <a:cubicBezTo>
                  <a:pt x="221" y="285"/>
                  <a:pt x="221" y="285"/>
                  <a:pt x="221" y="285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8" y="273"/>
                  <a:pt x="228" y="273"/>
                  <a:pt x="228" y="273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6" y="235"/>
                  <a:pt x="236" y="235"/>
                  <a:pt x="236" y="235"/>
                </a:cubicBezTo>
                <a:cubicBezTo>
                  <a:pt x="242" y="235"/>
                  <a:pt x="242" y="235"/>
                  <a:pt x="242" y="23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8"/>
                  <a:pt x="238" y="218"/>
                  <a:pt x="238" y="218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40" y="209"/>
                  <a:pt x="240" y="209"/>
                  <a:pt x="240" y="209"/>
                </a:cubicBezTo>
                <a:cubicBezTo>
                  <a:pt x="244" y="203"/>
                  <a:pt x="244" y="203"/>
                  <a:pt x="244" y="203"/>
                </a:cubicBezTo>
                <a:cubicBezTo>
                  <a:pt x="245" y="203"/>
                  <a:pt x="245" y="203"/>
                  <a:pt x="245" y="203"/>
                </a:cubicBezTo>
                <a:cubicBezTo>
                  <a:pt x="246" y="203"/>
                  <a:pt x="246" y="203"/>
                  <a:pt x="246" y="20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66" y="207"/>
                  <a:pt x="266" y="207"/>
                  <a:pt x="266" y="207"/>
                </a:cubicBezTo>
                <a:cubicBezTo>
                  <a:pt x="274" y="205"/>
                  <a:pt x="274" y="205"/>
                  <a:pt x="274" y="205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4"/>
                  <a:pt x="278" y="214"/>
                  <a:pt x="278" y="214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9"/>
                  <a:pt x="282" y="230"/>
                  <a:pt x="284" y="23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88" y="231"/>
                  <a:pt x="290" y="233"/>
                  <a:pt x="290" y="235"/>
                </a:cubicBezTo>
                <a:cubicBezTo>
                  <a:pt x="291" y="237"/>
                  <a:pt x="292" y="240"/>
                  <a:pt x="295" y="243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305" y="253"/>
                  <a:pt x="305" y="253"/>
                  <a:pt x="305" y="253"/>
                </a:cubicBezTo>
                <a:cubicBezTo>
                  <a:pt x="312" y="247"/>
                  <a:pt x="312" y="247"/>
                  <a:pt x="312" y="24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59"/>
                  <a:pt x="332" y="259"/>
                  <a:pt x="332" y="259"/>
                </a:cubicBezTo>
                <a:cubicBezTo>
                  <a:pt x="350" y="259"/>
                  <a:pt x="350" y="259"/>
                  <a:pt x="350" y="259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51" y="257"/>
                  <a:pt x="351" y="255"/>
                  <a:pt x="350" y="254"/>
                </a:cubicBezTo>
                <a:cubicBezTo>
                  <a:pt x="349" y="251"/>
                  <a:pt x="348" y="249"/>
                  <a:pt x="348" y="247"/>
                </a:cubicBezTo>
                <a:cubicBezTo>
                  <a:pt x="348" y="243"/>
                  <a:pt x="348" y="241"/>
                  <a:pt x="349" y="240"/>
                </a:cubicBezTo>
                <a:cubicBezTo>
                  <a:pt x="350" y="239"/>
                  <a:pt x="351" y="239"/>
                  <a:pt x="353" y="239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1" y="236"/>
                  <a:pt x="361" y="236"/>
                  <a:pt x="361" y="236"/>
                </a:cubicBezTo>
                <a:cubicBezTo>
                  <a:pt x="348" y="230"/>
                  <a:pt x="348" y="230"/>
                  <a:pt x="348" y="230"/>
                </a:cubicBezTo>
                <a:cubicBezTo>
                  <a:pt x="347" y="230"/>
                  <a:pt x="347" y="230"/>
                  <a:pt x="347" y="230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4" y="213"/>
                  <a:pt x="344" y="213"/>
                  <a:pt x="344" y="213"/>
                </a:cubicBezTo>
                <a:cubicBezTo>
                  <a:pt x="345" y="203"/>
                  <a:pt x="345" y="203"/>
                  <a:pt x="345" y="203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67" y="203"/>
                  <a:pt x="367" y="203"/>
                  <a:pt x="367" y="203"/>
                </a:cubicBezTo>
                <a:cubicBezTo>
                  <a:pt x="372" y="198"/>
                  <a:pt x="372" y="198"/>
                  <a:pt x="372" y="198"/>
                </a:cubicBezTo>
                <a:cubicBezTo>
                  <a:pt x="374" y="196"/>
                  <a:pt x="373" y="195"/>
                  <a:pt x="372" y="194"/>
                </a:cubicBezTo>
                <a:cubicBezTo>
                  <a:pt x="367" y="192"/>
                  <a:pt x="364" y="190"/>
                  <a:pt x="364" y="187"/>
                </a:cubicBezTo>
                <a:cubicBezTo>
                  <a:pt x="364" y="186"/>
                  <a:pt x="364" y="185"/>
                  <a:pt x="366" y="184"/>
                </a:cubicBezTo>
                <a:cubicBezTo>
                  <a:pt x="376" y="175"/>
                  <a:pt x="376" y="175"/>
                  <a:pt x="376" y="175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91" y="165"/>
                  <a:pt x="391" y="165"/>
                  <a:pt x="391" y="165"/>
                </a:cubicBezTo>
                <a:cubicBezTo>
                  <a:pt x="391" y="157"/>
                  <a:pt x="391" y="157"/>
                  <a:pt x="391" y="157"/>
                </a:cubicBezTo>
                <a:cubicBezTo>
                  <a:pt x="398" y="155"/>
                  <a:pt x="398" y="155"/>
                  <a:pt x="398" y="155"/>
                </a:cubicBezTo>
                <a:cubicBezTo>
                  <a:pt x="400" y="149"/>
                  <a:pt x="402" y="146"/>
                  <a:pt x="402" y="145"/>
                </a:cubicBezTo>
                <a:cubicBezTo>
                  <a:pt x="406" y="138"/>
                  <a:pt x="406" y="138"/>
                  <a:pt x="406" y="13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396" y="114"/>
                  <a:pt x="396" y="114"/>
                  <a:pt x="396" y="114"/>
                </a:cubicBezTo>
                <a:cubicBezTo>
                  <a:pt x="396" y="113"/>
                  <a:pt x="396" y="113"/>
                  <a:pt x="396" y="11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389" y="91"/>
                  <a:pt x="389" y="91"/>
                  <a:pt x="389" y="91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1" y="75"/>
                  <a:pt x="381" y="75"/>
                  <a:pt x="381" y="75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2" y="72"/>
                  <a:pt x="362" y="72"/>
                  <a:pt x="362" y="72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3" y="59"/>
                  <a:pt x="343" y="59"/>
                  <a:pt x="343" y="59"/>
                </a:cubicBezTo>
                <a:cubicBezTo>
                  <a:pt x="336" y="50"/>
                  <a:pt x="336" y="50"/>
                  <a:pt x="336" y="50"/>
                </a:cubicBezTo>
                <a:cubicBezTo>
                  <a:pt x="332" y="47"/>
                  <a:pt x="332" y="47"/>
                  <a:pt x="332" y="47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52"/>
                  <a:pt x="329" y="52"/>
                  <a:pt x="329" y="52"/>
                </a:cubicBezTo>
                <a:cubicBezTo>
                  <a:pt x="329" y="53"/>
                  <a:pt x="329" y="53"/>
                  <a:pt x="329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2" y="53"/>
                  <a:pt x="322" y="53"/>
                  <a:pt x="322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5" y="38"/>
                  <a:pt x="302" y="35"/>
                  <a:pt x="298" y="31"/>
                </a:cubicBezTo>
                <a:cubicBezTo>
                  <a:pt x="292" y="27"/>
                  <a:pt x="292" y="27"/>
                  <a:pt x="292" y="27"/>
                </a:cubicBezTo>
                <a:cubicBezTo>
                  <a:pt x="292" y="26"/>
                  <a:pt x="292" y="26"/>
                  <a:pt x="292" y="26"/>
                </a:cubicBezTo>
                <a:cubicBezTo>
                  <a:pt x="285" y="22"/>
                  <a:pt x="285" y="22"/>
                  <a:pt x="285" y="22"/>
                </a:cubicBezTo>
                <a:cubicBezTo>
                  <a:pt x="281" y="25"/>
                  <a:pt x="281" y="25"/>
                  <a:pt x="281" y="2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76" y="25"/>
                  <a:pt x="276" y="25"/>
                  <a:pt x="276" y="2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65" y="29"/>
                  <a:pt x="265" y="29"/>
                  <a:pt x="265" y="29"/>
                </a:cubicBezTo>
                <a:cubicBezTo>
                  <a:pt x="258" y="24"/>
                  <a:pt x="250" y="20"/>
                  <a:pt x="242" y="15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5" name="Freeform 10"/>
          <p:cNvSpPr>
            <a:spLocks noChangeArrowheads="1"/>
          </p:cNvSpPr>
          <p:nvPr/>
        </p:nvSpPr>
        <p:spPr bwMode="auto">
          <a:xfrm>
            <a:off x="2603500" y="3590925"/>
            <a:ext cx="1130300" cy="990600"/>
          </a:xfrm>
          <a:custGeom>
            <a:avLst/>
            <a:gdLst>
              <a:gd name="T0" fmla="*/ 2147483647 w 351"/>
              <a:gd name="T1" fmla="*/ 2147483647 h 308"/>
              <a:gd name="T2" fmla="*/ 2147483647 w 351"/>
              <a:gd name="T3" fmla="*/ 2147483647 h 308"/>
              <a:gd name="T4" fmla="*/ 2147483647 w 351"/>
              <a:gd name="T5" fmla="*/ 2147483647 h 308"/>
              <a:gd name="T6" fmla="*/ 2147483647 w 351"/>
              <a:gd name="T7" fmla="*/ 2147483647 h 308"/>
              <a:gd name="T8" fmla="*/ 2147483647 w 351"/>
              <a:gd name="T9" fmla="*/ 2147483647 h 308"/>
              <a:gd name="T10" fmla="*/ 2147483647 w 351"/>
              <a:gd name="T11" fmla="*/ 2147483647 h 308"/>
              <a:gd name="T12" fmla="*/ 2147483647 w 351"/>
              <a:gd name="T13" fmla="*/ 2147483647 h 308"/>
              <a:gd name="T14" fmla="*/ 2147483647 w 351"/>
              <a:gd name="T15" fmla="*/ 2147483647 h 308"/>
              <a:gd name="T16" fmla="*/ 2147483647 w 351"/>
              <a:gd name="T17" fmla="*/ 2147483647 h 308"/>
              <a:gd name="T18" fmla="*/ 2147483647 w 351"/>
              <a:gd name="T19" fmla="*/ 2147483647 h 308"/>
              <a:gd name="T20" fmla="*/ 2147483647 w 351"/>
              <a:gd name="T21" fmla="*/ 2147483647 h 308"/>
              <a:gd name="T22" fmla="*/ 2147483647 w 351"/>
              <a:gd name="T23" fmla="*/ 2147483647 h 308"/>
              <a:gd name="T24" fmla="*/ 2147483647 w 351"/>
              <a:gd name="T25" fmla="*/ 2147483647 h 308"/>
              <a:gd name="T26" fmla="*/ 2147483647 w 351"/>
              <a:gd name="T27" fmla="*/ 2147483647 h 308"/>
              <a:gd name="T28" fmla="*/ 2147483647 w 351"/>
              <a:gd name="T29" fmla="*/ 2147483647 h 308"/>
              <a:gd name="T30" fmla="*/ 2147483647 w 351"/>
              <a:gd name="T31" fmla="*/ 2147483647 h 308"/>
              <a:gd name="T32" fmla="*/ 2147483647 w 351"/>
              <a:gd name="T33" fmla="*/ 2147483647 h 308"/>
              <a:gd name="T34" fmla="*/ 2147483647 w 351"/>
              <a:gd name="T35" fmla="*/ 2147483647 h 308"/>
              <a:gd name="T36" fmla="*/ 2147483647 w 351"/>
              <a:gd name="T37" fmla="*/ 2147483647 h 308"/>
              <a:gd name="T38" fmla="*/ 2147483647 w 351"/>
              <a:gd name="T39" fmla="*/ 2147483647 h 308"/>
              <a:gd name="T40" fmla="*/ 2147483647 w 351"/>
              <a:gd name="T41" fmla="*/ 2147483647 h 308"/>
              <a:gd name="T42" fmla="*/ 2147483647 w 351"/>
              <a:gd name="T43" fmla="*/ 2147483647 h 308"/>
              <a:gd name="T44" fmla="*/ 2147483647 w 351"/>
              <a:gd name="T45" fmla="*/ 2147483647 h 308"/>
              <a:gd name="T46" fmla="*/ 2147483647 w 351"/>
              <a:gd name="T47" fmla="*/ 2147483647 h 308"/>
              <a:gd name="T48" fmla="*/ 2147483647 w 351"/>
              <a:gd name="T49" fmla="*/ 2147483647 h 308"/>
              <a:gd name="T50" fmla="*/ 2147483647 w 351"/>
              <a:gd name="T51" fmla="*/ 2147483647 h 308"/>
              <a:gd name="T52" fmla="*/ 2147483647 w 351"/>
              <a:gd name="T53" fmla="*/ 2147483647 h 308"/>
              <a:gd name="T54" fmla="*/ 2147483647 w 351"/>
              <a:gd name="T55" fmla="*/ 2147483647 h 308"/>
              <a:gd name="T56" fmla="*/ 2147483647 w 351"/>
              <a:gd name="T57" fmla="*/ 2147483647 h 308"/>
              <a:gd name="T58" fmla="*/ 2147483647 w 351"/>
              <a:gd name="T59" fmla="*/ 2147483647 h 308"/>
              <a:gd name="T60" fmla="*/ 2147483647 w 351"/>
              <a:gd name="T61" fmla="*/ 2147483647 h 308"/>
              <a:gd name="T62" fmla="*/ 2147483647 w 351"/>
              <a:gd name="T63" fmla="*/ 2147483647 h 308"/>
              <a:gd name="T64" fmla="*/ 2147483647 w 351"/>
              <a:gd name="T65" fmla="*/ 2147483647 h 308"/>
              <a:gd name="T66" fmla="*/ 2147483647 w 351"/>
              <a:gd name="T67" fmla="*/ 2147483647 h 308"/>
              <a:gd name="T68" fmla="*/ 2147483647 w 351"/>
              <a:gd name="T69" fmla="*/ 2147483647 h 308"/>
              <a:gd name="T70" fmla="*/ 2147483647 w 351"/>
              <a:gd name="T71" fmla="*/ 2147483647 h 308"/>
              <a:gd name="T72" fmla="*/ 2147483647 w 351"/>
              <a:gd name="T73" fmla="*/ 2147483647 h 308"/>
              <a:gd name="T74" fmla="*/ 2147483647 w 351"/>
              <a:gd name="T75" fmla="*/ 2147483647 h 308"/>
              <a:gd name="T76" fmla="*/ 2147483647 w 351"/>
              <a:gd name="T77" fmla="*/ 2147483647 h 308"/>
              <a:gd name="T78" fmla="*/ 2147483647 w 351"/>
              <a:gd name="T79" fmla="*/ 2147483647 h 308"/>
              <a:gd name="T80" fmla="*/ 2147483647 w 351"/>
              <a:gd name="T81" fmla="*/ 2147483647 h 308"/>
              <a:gd name="T82" fmla="*/ 2147483647 w 351"/>
              <a:gd name="T83" fmla="*/ 2147483647 h 308"/>
              <a:gd name="T84" fmla="*/ 2147483647 w 351"/>
              <a:gd name="T85" fmla="*/ 2147483647 h 308"/>
              <a:gd name="T86" fmla="*/ 2147483647 w 351"/>
              <a:gd name="T87" fmla="*/ 2147483647 h 308"/>
              <a:gd name="T88" fmla="*/ 2147483647 w 351"/>
              <a:gd name="T89" fmla="*/ 2147483647 h 308"/>
              <a:gd name="T90" fmla="*/ 2147483647 w 351"/>
              <a:gd name="T91" fmla="*/ 2147483647 h 308"/>
              <a:gd name="T92" fmla="*/ 2147483647 w 351"/>
              <a:gd name="T93" fmla="*/ 2147483647 h 308"/>
              <a:gd name="T94" fmla="*/ 2147483647 w 351"/>
              <a:gd name="T95" fmla="*/ 2147483647 h 308"/>
              <a:gd name="T96" fmla="*/ 2147483647 w 351"/>
              <a:gd name="T97" fmla="*/ 2147483647 h 308"/>
              <a:gd name="T98" fmla="*/ 2147483647 w 351"/>
              <a:gd name="T99" fmla="*/ 2147483647 h 308"/>
              <a:gd name="T100" fmla="*/ 2147483647 w 351"/>
              <a:gd name="T101" fmla="*/ 2147483647 h 308"/>
              <a:gd name="T102" fmla="*/ 2147483647 w 351"/>
              <a:gd name="T103" fmla="*/ 2147483647 h 308"/>
              <a:gd name="T104" fmla="*/ 2147483647 w 351"/>
              <a:gd name="T105" fmla="*/ 2147483647 h 308"/>
              <a:gd name="T106" fmla="*/ 2147483647 w 351"/>
              <a:gd name="T107" fmla="*/ 2147483647 h 308"/>
              <a:gd name="T108" fmla="*/ 2147483647 w 351"/>
              <a:gd name="T109" fmla="*/ 2147483647 h 308"/>
              <a:gd name="T110" fmla="*/ 2147483647 w 351"/>
              <a:gd name="T111" fmla="*/ 2147483647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6" name="Freeform 11"/>
          <p:cNvSpPr>
            <a:spLocks noChangeArrowheads="1"/>
          </p:cNvSpPr>
          <p:nvPr/>
        </p:nvSpPr>
        <p:spPr bwMode="auto">
          <a:xfrm>
            <a:off x="728663" y="3190875"/>
            <a:ext cx="2020887" cy="1225550"/>
          </a:xfrm>
          <a:custGeom>
            <a:avLst/>
            <a:gdLst>
              <a:gd name="T0" fmla="*/ 2147483647 w 629"/>
              <a:gd name="T1" fmla="*/ 2147483647 h 382"/>
              <a:gd name="T2" fmla="*/ 2147483647 w 629"/>
              <a:gd name="T3" fmla="*/ 2147483647 h 382"/>
              <a:gd name="T4" fmla="*/ 2147483647 w 629"/>
              <a:gd name="T5" fmla="*/ 2147483647 h 382"/>
              <a:gd name="T6" fmla="*/ 2147483647 w 629"/>
              <a:gd name="T7" fmla="*/ 2147483647 h 382"/>
              <a:gd name="T8" fmla="*/ 2147483647 w 629"/>
              <a:gd name="T9" fmla="*/ 2147483647 h 382"/>
              <a:gd name="T10" fmla="*/ 2147483647 w 629"/>
              <a:gd name="T11" fmla="*/ 2147483647 h 382"/>
              <a:gd name="T12" fmla="*/ 2147483647 w 629"/>
              <a:gd name="T13" fmla="*/ 2147483647 h 382"/>
              <a:gd name="T14" fmla="*/ 2147483647 w 629"/>
              <a:gd name="T15" fmla="*/ 2147483647 h 382"/>
              <a:gd name="T16" fmla="*/ 2147483647 w 629"/>
              <a:gd name="T17" fmla="*/ 2147483647 h 382"/>
              <a:gd name="T18" fmla="*/ 2147483647 w 629"/>
              <a:gd name="T19" fmla="*/ 2147483647 h 382"/>
              <a:gd name="T20" fmla="*/ 2147483647 w 629"/>
              <a:gd name="T21" fmla="*/ 2147483647 h 382"/>
              <a:gd name="T22" fmla="*/ 2147483647 w 629"/>
              <a:gd name="T23" fmla="*/ 2147483647 h 382"/>
              <a:gd name="T24" fmla="*/ 2147483647 w 629"/>
              <a:gd name="T25" fmla="*/ 2147483647 h 382"/>
              <a:gd name="T26" fmla="*/ 2147483647 w 629"/>
              <a:gd name="T27" fmla="*/ 2147483647 h 382"/>
              <a:gd name="T28" fmla="*/ 2147483647 w 629"/>
              <a:gd name="T29" fmla="*/ 2147483647 h 382"/>
              <a:gd name="T30" fmla="*/ 2147483647 w 629"/>
              <a:gd name="T31" fmla="*/ 2147483647 h 382"/>
              <a:gd name="T32" fmla="*/ 2147483647 w 629"/>
              <a:gd name="T33" fmla="*/ 2147483647 h 382"/>
              <a:gd name="T34" fmla="*/ 2147483647 w 629"/>
              <a:gd name="T35" fmla="*/ 2147483647 h 382"/>
              <a:gd name="T36" fmla="*/ 2147483647 w 629"/>
              <a:gd name="T37" fmla="*/ 2147483647 h 382"/>
              <a:gd name="T38" fmla="*/ 2147483647 w 629"/>
              <a:gd name="T39" fmla="*/ 2147483647 h 382"/>
              <a:gd name="T40" fmla="*/ 2147483647 w 629"/>
              <a:gd name="T41" fmla="*/ 2147483647 h 382"/>
              <a:gd name="T42" fmla="*/ 2147483647 w 629"/>
              <a:gd name="T43" fmla="*/ 2147483647 h 382"/>
              <a:gd name="T44" fmla="*/ 2147483647 w 629"/>
              <a:gd name="T45" fmla="*/ 2147483647 h 382"/>
              <a:gd name="T46" fmla="*/ 2147483647 w 629"/>
              <a:gd name="T47" fmla="*/ 2147483647 h 382"/>
              <a:gd name="T48" fmla="*/ 2147483647 w 629"/>
              <a:gd name="T49" fmla="*/ 2147483647 h 382"/>
              <a:gd name="T50" fmla="*/ 2147483647 w 629"/>
              <a:gd name="T51" fmla="*/ 2147483647 h 382"/>
              <a:gd name="T52" fmla="*/ 2147483647 w 629"/>
              <a:gd name="T53" fmla="*/ 2147483647 h 382"/>
              <a:gd name="T54" fmla="*/ 2147483647 w 629"/>
              <a:gd name="T55" fmla="*/ 2147483647 h 382"/>
              <a:gd name="T56" fmla="*/ 2147483647 w 629"/>
              <a:gd name="T57" fmla="*/ 2147483647 h 382"/>
              <a:gd name="T58" fmla="*/ 2147483647 w 629"/>
              <a:gd name="T59" fmla="*/ 2147483647 h 382"/>
              <a:gd name="T60" fmla="*/ 2147483647 w 629"/>
              <a:gd name="T61" fmla="*/ 2147483647 h 382"/>
              <a:gd name="T62" fmla="*/ 2147483647 w 629"/>
              <a:gd name="T63" fmla="*/ 2147483647 h 382"/>
              <a:gd name="T64" fmla="*/ 2147483647 w 629"/>
              <a:gd name="T65" fmla="*/ 2147483647 h 382"/>
              <a:gd name="T66" fmla="*/ 2147483647 w 629"/>
              <a:gd name="T67" fmla="*/ 2147483647 h 382"/>
              <a:gd name="T68" fmla="*/ 2147483647 w 629"/>
              <a:gd name="T69" fmla="*/ 2147483647 h 382"/>
              <a:gd name="T70" fmla="*/ 2147483647 w 629"/>
              <a:gd name="T71" fmla="*/ 2147483647 h 382"/>
              <a:gd name="T72" fmla="*/ 2147483647 w 629"/>
              <a:gd name="T73" fmla="*/ 2147483647 h 382"/>
              <a:gd name="T74" fmla="*/ 2147483647 w 629"/>
              <a:gd name="T75" fmla="*/ 2147483647 h 382"/>
              <a:gd name="T76" fmla="*/ 2147483647 w 629"/>
              <a:gd name="T77" fmla="*/ 2147483647 h 382"/>
              <a:gd name="T78" fmla="*/ 2147483647 w 629"/>
              <a:gd name="T79" fmla="*/ 2147483647 h 382"/>
              <a:gd name="T80" fmla="*/ 2147483647 w 629"/>
              <a:gd name="T81" fmla="*/ 2147483647 h 382"/>
              <a:gd name="T82" fmla="*/ 2147483647 w 629"/>
              <a:gd name="T83" fmla="*/ 2147483647 h 382"/>
              <a:gd name="T84" fmla="*/ 2147483647 w 629"/>
              <a:gd name="T85" fmla="*/ 2147483647 h 382"/>
              <a:gd name="T86" fmla="*/ 2147483647 w 629"/>
              <a:gd name="T87" fmla="*/ 2147483647 h 382"/>
              <a:gd name="T88" fmla="*/ 2147483647 w 629"/>
              <a:gd name="T89" fmla="*/ 2147483647 h 382"/>
              <a:gd name="T90" fmla="*/ 2147483647 w 629"/>
              <a:gd name="T91" fmla="*/ 2147483647 h 382"/>
              <a:gd name="T92" fmla="*/ 2147483647 w 629"/>
              <a:gd name="T93" fmla="*/ 2147483647 h 382"/>
              <a:gd name="T94" fmla="*/ 2147483647 w 629"/>
              <a:gd name="T95" fmla="*/ 2147483647 h 382"/>
              <a:gd name="T96" fmla="*/ 2147483647 w 629"/>
              <a:gd name="T97" fmla="*/ 0 h 382"/>
              <a:gd name="T98" fmla="*/ 2147483647 w 629"/>
              <a:gd name="T99" fmla="*/ 2147483647 h 382"/>
              <a:gd name="T100" fmla="*/ 2147483647 w 629"/>
              <a:gd name="T101" fmla="*/ 2147483647 h 38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29" h="382">
                <a:moveTo>
                  <a:pt x="77" y="2"/>
                </a:moveTo>
                <a:cubicBezTo>
                  <a:pt x="77" y="2"/>
                  <a:pt x="77" y="2"/>
                  <a:pt x="77" y="2"/>
                </a:cubicBezTo>
                <a:cubicBezTo>
                  <a:pt x="76" y="6"/>
                  <a:pt x="73" y="8"/>
                  <a:pt x="70" y="11"/>
                </a:cubicBezTo>
                <a:cubicBezTo>
                  <a:pt x="67" y="12"/>
                  <a:pt x="67" y="14"/>
                  <a:pt x="67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20"/>
                  <a:pt x="65" y="23"/>
                  <a:pt x="62" y="28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1"/>
                  <a:pt x="59" y="32"/>
                  <a:pt x="57" y="32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26" y="44"/>
                  <a:pt x="22" y="50"/>
                  <a:pt x="21" y="54"/>
                </a:cubicBezTo>
                <a:cubicBezTo>
                  <a:pt x="21" y="56"/>
                  <a:pt x="23" y="63"/>
                  <a:pt x="29" y="7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8"/>
                  <a:pt x="33" y="92"/>
                  <a:pt x="29" y="98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7" y="92"/>
                  <a:pt x="7" y="92"/>
                  <a:pt x="7" y="92"/>
                </a:cubicBezTo>
                <a:cubicBezTo>
                  <a:pt x="4" y="108"/>
                  <a:pt x="4" y="108"/>
                  <a:pt x="4" y="108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17"/>
                  <a:pt x="10" y="118"/>
                  <a:pt x="9" y="118"/>
                </a:cubicBezTo>
                <a:cubicBezTo>
                  <a:pt x="9" y="119"/>
                  <a:pt x="9" y="119"/>
                  <a:pt x="9" y="119"/>
                </a:cubicBezTo>
                <a:cubicBezTo>
                  <a:pt x="7" y="120"/>
                  <a:pt x="5" y="124"/>
                  <a:pt x="2" y="131"/>
                </a:cubicBezTo>
                <a:cubicBezTo>
                  <a:pt x="0" y="137"/>
                  <a:pt x="1" y="143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19" y="150"/>
                  <a:pt x="23" y="156"/>
                  <a:pt x="30" y="165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8"/>
                  <a:pt x="32" y="170"/>
                  <a:pt x="34" y="17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4" y="207"/>
                  <a:pt x="94" y="207"/>
                  <a:pt x="94" y="207"/>
                </a:cubicBezTo>
                <a:cubicBezTo>
                  <a:pt x="112" y="227"/>
                  <a:pt x="112" y="227"/>
                  <a:pt x="112" y="227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8" y="252"/>
                  <a:pt x="148" y="252"/>
                  <a:pt x="148" y="252"/>
                </a:cubicBezTo>
                <a:cubicBezTo>
                  <a:pt x="157" y="271"/>
                  <a:pt x="157" y="271"/>
                  <a:pt x="157" y="271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177" y="280"/>
                  <a:pt x="177" y="280"/>
                  <a:pt x="177" y="280"/>
                </a:cubicBezTo>
                <a:cubicBezTo>
                  <a:pt x="182" y="292"/>
                  <a:pt x="182" y="292"/>
                  <a:pt x="182" y="292"/>
                </a:cubicBezTo>
                <a:cubicBezTo>
                  <a:pt x="189" y="292"/>
                  <a:pt x="189" y="292"/>
                  <a:pt x="189" y="292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14" y="314"/>
                  <a:pt x="214" y="314"/>
                  <a:pt x="214" y="314"/>
                </a:cubicBezTo>
                <a:cubicBezTo>
                  <a:pt x="229" y="312"/>
                  <a:pt x="229" y="312"/>
                  <a:pt x="229" y="312"/>
                </a:cubicBezTo>
                <a:cubicBezTo>
                  <a:pt x="230" y="312"/>
                  <a:pt x="230" y="312"/>
                  <a:pt x="230" y="312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63" y="324"/>
                  <a:pt x="263" y="324"/>
                  <a:pt x="263" y="324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87" y="320"/>
                  <a:pt x="296" y="321"/>
                  <a:pt x="299" y="324"/>
                </a:cubicBezTo>
                <a:cubicBezTo>
                  <a:pt x="301" y="328"/>
                  <a:pt x="300" y="331"/>
                  <a:pt x="295" y="335"/>
                </a:cubicBezTo>
                <a:cubicBezTo>
                  <a:pt x="291" y="339"/>
                  <a:pt x="291" y="339"/>
                  <a:pt x="291" y="339"/>
                </a:cubicBezTo>
                <a:cubicBezTo>
                  <a:pt x="290" y="341"/>
                  <a:pt x="292" y="344"/>
                  <a:pt x="297" y="349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300" y="352"/>
                  <a:pt x="300" y="352"/>
                  <a:pt x="300" y="352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11" y="332"/>
                  <a:pt x="319" y="322"/>
                  <a:pt x="325" y="320"/>
                </a:cubicBezTo>
                <a:cubicBezTo>
                  <a:pt x="331" y="318"/>
                  <a:pt x="343" y="323"/>
                  <a:pt x="363" y="335"/>
                </a:cubicBezTo>
                <a:cubicBezTo>
                  <a:pt x="387" y="339"/>
                  <a:pt x="387" y="339"/>
                  <a:pt x="387" y="339"/>
                </a:cubicBezTo>
                <a:cubicBezTo>
                  <a:pt x="387" y="340"/>
                  <a:pt x="387" y="340"/>
                  <a:pt x="387" y="340"/>
                </a:cubicBezTo>
                <a:cubicBezTo>
                  <a:pt x="387" y="341"/>
                  <a:pt x="387" y="341"/>
                  <a:pt x="387" y="341"/>
                </a:cubicBezTo>
                <a:cubicBezTo>
                  <a:pt x="385" y="352"/>
                  <a:pt x="385" y="352"/>
                  <a:pt x="385" y="352"/>
                </a:cubicBezTo>
                <a:cubicBezTo>
                  <a:pt x="397" y="354"/>
                  <a:pt x="397" y="354"/>
                  <a:pt x="397" y="354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401" y="376"/>
                  <a:pt x="403" y="380"/>
                  <a:pt x="405" y="381"/>
                </a:cubicBezTo>
                <a:cubicBezTo>
                  <a:pt x="407" y="382"/>
                  <a:pt x="419" y="382"/>
                  <a:pt x="441" y="381"/>
                </a:cubicBezTo>
                <a:cubicBezTo>
                  <a:pt x="453" y="374"/>
                  <a:pt x="453" y="374"/>
                  <a:pt x="453" y="374"/>
                </a:cubicBezTo>
                <a:cubicBezTo>
                  <a:pt x="465" y="358"/>
                  <a:pt x="465" y="358"/>
                  <a:pt x="465" y="358"/>
                </a:cubicBezTo>
                <a:cubicBezTo>
                  <a:pt x="479" y="357"/>
                  <a:pt x="479" y="357"/>
                  <a:pt x="479" y="357"/>
                </a:cubicBezTo>
                <a:cubicBezTo>
                  <a:pt x="486" y="355"/>
                  <a:pt x="486" y="355"/>
                  <a:pt x="486" y="355"/>
                </a:cubicBezTo>
                <a:cubicBezTo>
                  <a:pt x="512" y="340"/>
                  <a:pt x="512" y="340"/>
                  <a:pt x="512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28" y="338"/>
                  <a:pt x="537" y="338"/>
                  <a:pt x="539" y="340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62" y="356"/>
                  <a:pt x="562" y="356"/>
                  <a:pt x="562" y="356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9" y="360"/>
                  <a:pt x="569" y="360"/>
                  <a:pt x="569" y="360"/>
                </a:cubicBezTo>
                <a:cubicBezTo>
                  <a:pt x="570" y="360"/>
                  <a:pt x="570" y="360"/>
                  <a:pt x="570" y="360"/>
                </a:cubicBezTo>
                <a:cubicBezTo>
                  <a:pt x="570" y="359"/>
                  <a:pt x="570" y="359"/>
                  <a:pt x="570" y="359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3" y="346"/>
                  <a:pt x="573" y="346"/>
                  <a:pt x="573" y="346"/>
                </a:cubicBezTo>
                <a:cubicBezTo>
                  <a:pt x="571" y="342"/>
                  <a:pt x="571" y="339"/>
                  <a:pt x="573" y="337"/>
                </a:cubicBezTo>
                <a:cubicBezTo>
                  <a:pt x="573" y="335"/>
                  <a:pt x="575" y="334"/>
                  <a:pt x="579" y="333"/>
                </a:cubicBezTo>
                <a:cubicBezTo>
                  <a:pt x="585" y="332"/>
                  <a:pt x="590" y="337"/>
                  <a:pt x="596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607" y="344"/>
                  <a:pt x="607" y="344"/>
                  <a:pt x="607" y="344"/>
                </a:cubicBezTo>
                <a:cubicBezTo>
                  <a:pt x="609" y="344"/>
                  <a:pt x="610" y="342"/>
                  <a:pt x="610" y="340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7" y="329"/>
                  <a:pt x="608" y="326"/>
                  <a:pt x="611" y="325"/>
                </a:cubicBezTo>
                <a:cubicBezTo>
                  <a:pt x="615" y="322"/>
                  <a:pt x="615" y="322"/>
                  <a:pt x="615" y="322"/>
                </a:cubicBezTo>
                <a:cubicBezTo>
                  <a:pt x="623" y="312"/>
                  <a:pt x="623" y="312"/>
                  <a:pt x="623" y="312"/>
                </a:cubicBezTo>
                <a:cubicBezTo>
                  <a:pt x="629" y="299"/>
                  <a:pt x="629" y="299"/>
                  <a:pt x="629" y="299"/>
                </a:cubicBezTo>
                <a:cubicBezTo>
                  <a:pt x="624" y="291"/>
                  <a:pt x="623" y="285"/>
                  <a:pt x="624" y="281"/>
                </a:cubicBezTo>
                <a:cubicBezTo>
                  <a:pt x="625" y="270"/>
                  <a:pt x="625" y="270"/>
                  <a:pt x="625" y="270"/>
                </a:cubicBezTo>
                <a:cubicBezTo>
                  <a:pt x="623" y="265"/>
                  <a:pt x="622" y="262"/>
                  <a:pt x="622" y="259"/>
                </a:cubicBezTo>
                <a:cubicBezTo>
                  <a:pt x="622" y="258"/>
                  <a:pt x="620" y="254"/>
                  <a:pt x="617" y="249"/>
                </a:cubicBezTo>
                <a:cubicBezTo>
                  <a:pt x="617" y="249"/>
                  <a:pt x="617" y="249"/>
                  <a:pt x="617" y="249"/>
                </a:cubicBezTo>
                <a:cubicBezTo>
                  <a:pt x="617" y="248"/>
                  <a:pt x="617" y="248"/>
                  <a:pt x="617" y="248"/>
                </a:cubicBezTo>
                <a:cubicBezTo>
                  <a:pt x="615" y="234"/>
                  <a:pt x="615" y="234"/>
                  <a:pt x="615" y="234"/>
                </a:cubicBezTo>
                <a:cubicBezTo>
                  <a:pt x="615" y="231"/>
                  <a:pt x="615" y="228"/>
                  <a:pt x="615" y="224"/>
                </a:cubicBezTo>
                <a:cubicBezTo>
                  <a:pt x="612" y="221"/>
                  <a:pt x="609" y="218"/>
                  <a:pt x="608" y="216"/>
                </a:cubicBezTo>
                <a:cubicBezTo>
                  <a:pt x="602" y="208"/>
                  <a:pt x="602" y="208"/>
                  <a:pt x="602" y="208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599" y="196"/>
                  <a:pt x="599" y="196"/>
                  <a:pt x="599" y="196"/>
                </a:cubicBezTo>
                <a:cubicBezTo>
                  <a:pt x="593" y="191"/>
                  <a:pt x="593" y="191"/>
                  <a:pt x="593" y="191"/>
                </a:cubicBezTo>
                <a:cubicBezTo>
                  <a:pt x="593" y="192"/>
                  <a:pt x="593" y="192"/>
                  <a:pt x="593" y="192"/>
                </a:cubicBezTo>
                <a:cubicBezTo>
                  <a:pt x="582" y="182"/>
                  <a:pt x="582" y="182"/>
                  <a:pt x="582" y="182"/>
                </a:cubicBezTo>
                <a:cubicBezTo>
                  <a:pt x="582" y="183"/>
                  <a:pt x="582" y="183"/>
                  <a:pt x="582" y="183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7"/>
                  <a:pt x="583" y="197"/>
                  <a:pt x="583" y="197"/>
                </a:cubicBezTo>
                <a:cubicBezTo>
                  <a:pt x="577" y="200"/>
                  <a:pt x="577" y="200"/>
                  <a:pt x="577" y="200"/>
                </a:cubicBezTo>
                <a:cubicBezTo>
                  <a:pt x="577" y="208"/>
                  <a:pt x="577" y="208"/>
                  <a:pt x="577" y="208"/>
                </a:cubicBezTo>
                <a:cubicBezTo>
                  <a:pt x="577" y="209"/>
                  <a:pt x="577" y="209"/>
                  <a:pt x="577" y="209"/>
                </a:cubicBezTo>
                <a:cubicBezTo>
                  <a:pt x="563" y="214"/>
                  <a:pt x="563" y="214"/>
                  <a:pt x="563" y="214"/>
                </a:cubicBezTo>
                <a:cubicBezTo>
                  <a:pt x="558" y="203"/>
                  <a:pt x="558" y="203"/>
                  <a:pt x="558" y="203"/>
                </a:cubicBezTo>
                <a:cubicBezTo>
                  <a:pt x="555" y="202"/>
                  <a:pt x="555" y="202"/>
                  <a:pt x="555" y="202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48" y="215"/>
                  <a:pt x="548" y="215"/>
                  <a:pt x="548" y="215"/>
                </a:cubicBezTo>
                <a:cubicBezTo>
                  <a:pt x="538" y="218"/>
                  <a:pt x="538" y="218"/>
                  <a:pt x="538" y="218"/>
                </a:cubicBezTo>
                <a:cubicBezTo>
                  <a:pt x="532" y="214"/>
                  <a:pt x="532" y="214"/>
                  <a:pt x="532" y="214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2" y="200"/>
                  <a:pt x="522" y="200"/>
                  <a:pt x="522" y="200"/>
                </a:cubicBezTo>
                <a:cubicBezTo>
                  <a:pt x="519" y="193"/>
                  <a:pt x="519" y="193"/>
                  <a:pt x="519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3" y="190"/>
                  <a:pt x="513" y="190"/>
                  <a:pt x="513" y="190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1" y="172"/>
                  <a:pt x="501" y="172"/>
                  <a:pt x="501" y="17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88" y="175"/>
                  <a:pt x="488" y="175"/>
                  <a:pt x="488" y="175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67" y="174"/>
                  <a:pt x="467" y="174"/>
                  <a:pt x="467" y="174"/>
                </a:cubicBezTo>
                <a:cubicBezTo>
                  <a:pt x="451" y="171"/>
                  <a:pt x="451" y="171"/>
                  <a:pt x="451" y="171"/>
                </a:cubicBezTo>
                <a:cubicBezTo>
                  <a:pt x="450" y="170"/>
                  <a:pt x="447" y="169"/>
                  <a:pt x="443" y="166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422" y="160"/>
                  <a:pt x="417" y="158"/>
                  <a:pt x="415" y="156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11" y="154"/>
                  <a:pt x="411" y="154"/>
                  <a:pt x="411" y="154"/>
                </a:cubicBezTo>
                <a:cubicBezTo>
                  <a:pt x="403" y="150"/>
                  <a:pt x="403" y="150"/>
                  <a:pt x="403" y="150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1" y="148"/>
                  <a:pt x="400" y="146"/>
                  <a:pt x="399" y="145"/>
                </a:cubicBezTo>
                <a:cubicBezTo>
                  <a:pt x="398" y="141"/>
                  <a:pt x="398" y="141"/>
                  <a:pt x="398" y="141"/>
                </a:cubicBezTo>
                <a:cubicBezTo>
                  <a:pt x="395" y="136"/>
                  <a:pt x="395" y="136"/>
                  <a:pt x="395" y="136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82" y="139"/>
                  <a:pt x="380" y="140"/>
                  <a:pt x="379" y="140"/>
                </a:cubicBezTo>
                <a:cubicBezTo>
                  <a:pt x="375" y="141"/>
                  <a:pt x="372" y="140"/>
                  <a:pt x="369" y="136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58" y="124"/>
                  <a:pt x="356" y="121"/>
                  <a:pt x="355" y="119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51" y="113"/>
                  <a:pt x="349" y="110"/>
                  <a:pt x="347" y="108"/>
                </a:cubicBezTo>
                <a:cubicBezTo>
                  <a:pt x="346" y="104"/>
                  <a:pt x="346" y="101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52" y="89"/>
                  <a:pt x="352" y="89"/>
                  <a:pt x="352" y="89"/>
                </a:cubicBezTo>
                <a:cubicBezTo>
                  <a:pt x="355" y="80"/>
                  <a:pt x="355" y="80"/>
                  <a:pt x="355" y="80"/>
                </a:cubicBezTo>
                <a:cubicBezTo>
                  <a:pt x="356" y="74"/>
                  <a:pt x="356" y="74"/>
                  <a:pt x="356" y="7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48" y="59"/>
                  <a:pt x="348" y="59"/>
                  <a:pt x="348" y="59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49" y="46"/>
                  <a:pt x="351" y="43"/>
                  <a:pt x="355" y="42"/>
                </a:cubicBezTo>
                <a:cubicBezTo>
                  <a:pt x="357" y="42"/>
                  <a:pt x="357" y="41"/>
                  <a:pt x="357" y="40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4" y="20"/>
                  <a:pt x="354" y="20"/>
                  <a:pt x="354" y="2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1" y="10"/>
                  <a:pt x="341" y="10"/>
                  <a:pt x="341" y="10"/>
                </a:cubicBezTo>
                <a:cubicBezTo>
                  <a:pt x="322" y="7"/>
                  <a:pt x="322" y="7"/>
                  <a:pt x="322" y="7"/>
                </a:cubicBezTo>
                <a:cubicBezTo>
                  <a:pt x="322" y="7"/>
                  <a:pt x="322" y="7"/>
                  <a:pt x="322" y="7"/>
                </a:cubicBezTo>
                <a:cubicBezTo>
                  <a:pt x="316" y="2"/>
                  <a:pt x="316" y="2"/>
                  <a:pt x="316" y="2"/>
                </a:cubicBezTo>
                <a:cubicBezTo>
                  <a:pt x="305" y="2"/>
                  <a:pt x="305" y="2"/>
                  <a:pt x="305" y="2"/>
                </a:cubicBezTo>
                <a:cubicBezTo>
                  <a:pt x="303" y="2"/>
                  <a:pt x="301" y="4"/>
                  <a:pt x="299" y="5"/>
                </a:cubicBezTo>
                <a:cubicBezTo>
                  <a:pt x="298" y="5"/>
                  <a:pt x="298" y="5"/>
                  <a:pt x="298" y="5"/>
                </a:cubicBezTo>
                <a:cubicBezTo>
                  <a:pt x="289" y="8"/>
                  <a:pt x="289" y="8"/>
                  <a:pt x="289" y="8"/>
                </a:cubicBezTo>
                <a:cubicBezTo>
                  <a:pt x="267" y="8"/>
                  <a:pt x="267" y="8"/>
                  <a:pt x="267" y="8"/>
                </a:cubicBezTo>
                <a:cubicBezTo>
                  <a:pt x="264" y="9"/>
                  <a:pt x="261" y="10"/>
                  <a:pt x="260" y="12"/>
                </a:cubicBezTo>
                <a:cubicBezTo>
                  <a:pt x="257" y="14"/>
                  <a:pt x="253" y="15"/>
                  <a:pt x="247" y="17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79" y="18"/>
                  <a:pt x="179" y="18"/>
                  <a:pt x="179" y="18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68" y="18"/>
                  <a:pt x="165" y="15"/>
                  <a:pt x="161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59" y="6"/>
                  <a:pt x="158" y="4"/>
                  <a:pt x="158" y="4"/>
                </a:cubicBezTo>
                <a:cubicBezTo>
                  <a:pt x="156" y="2"/>
                  <a:pt x="156" y="2"/>
                  <a:pt x="156" y="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7" y="11"/>
                  <a:pt x="112" y="10"/>
                  <a:pt x="106" y="8"/>
                </a:cubicBezTo>
                <a:cubicBezTo>
                  <a:pt x="93" y="6"/>
                  <a:pt x="93" y="6"/>
                  <a:pt x="93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84" y="2"/>
                  <a:pt x="84" y="2"/>
                  <a:pt x="84" y="2"/>
                </a:cubicBezTo>
                <a:lnTo>
                  <a:pt x="77" y="2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7" name="Freeform 12"/>
          <p:cNvSpPr>
            <a:spLocks noChangeArrowheads="1"/>
          </p:cNvSpPr>
          <p:nvPr/>
        </p:nvSpPr>
        <p:spPr bwMode="auto">
          <a:xfrm>
            <a:off x="2568575" y="4210050"/>
            <a:ext cx="914400" cy="950913"/>
          </a:xfrm>
          <a:custGeom>
            <a:avLst/>
            <a:gdLst>
              <a:gd name="T0" fmla="*/ 2147483647 w 284"/>
              <a:gd name="T1" fmla="*/ 2147483647 h 296"/>
              <a:gd name="T2" fmla="*/ 2147483647 w 284"/>
              <a:gd name="T3" fmla="*/ 2147483647 h 296"/>
              <a:gd name="T4" fmla="*/ 2147483647 w 284"/>
              <a:gd name="T5" fmla="*/ 2147483647 h 296"/>
              <a:gd name="T6" fmla="*/ 2147483647 w 284"/>
              <a:gd name="T7" fmla="*/ 2147483647 h 296"/>
              <a:gd name="T8" fmla="*/ 2147483647 w 284"/>
              <a:gd name="T9" fmla="*/ 2147483647 h 296"/>
              <a:gd name="T10" fmla="*/ 2147483647 w 284"/>
              <a:gd name="T11" fmla="*/ 2147483647 h 296"/>
              <a:gd name="T12" fmla="*/ 2147483647 w 284"/>
              <a:gd name="T13" fmla="*/ 2147483647 h 296"/>
              <a:gd name="T14" fmla="*/ 2147483647 w 284"/>
              <a:gd name="T15" fmla="*/ 2147483647 h 296"/>
              <a:gd name="T16" fmla="*/ 2147483647 w 284"/>
              <a:gd name="T17" fmla="*/ 2147483647 h 296"/>
              <a:gd name="T18" fmla="*/ 2147483647 w 284"/>
              <a:gd name="T19" fmla="*/ 2147483647 h 296"/>
              <a:gd name="T20" fmla="*/ 2147483647 w 284"/>
              <a:gd name="T21" fmla="*/ 2147483647 h 296"/>
              <a:gd name="T22" fmla="*/ 2147483647 w 284"/>
              <a:gd name="T23" fmla="*/ 2147483647 h 296"/>
              <a:gd name="T24" fmla="*/ 2147483647 w 284"/>
              <a:gd name="T25" fmla="*/ 2147483647 h 296"/>
              <a:gd name="T26" fmla="*/ 2147483647 w 284"/>
              <a:gd name="T27" fmla="*/ 2147483647 h 296"/>
              <a:gd name="T28" fmla="*/ 2147483647 w 284"/>
              <a:gd name="T29" fmla="*/ 2147483647 h 296"/>
              <a:gd name="T30" fmla="*/ 2147483647 w 284"/>
              <a:gd name="T31" fmla="*/ 2147483647 h 296"/>
              <a:gd name="T32" fmla="*/ 2147483647 w 284"/>
              <a:gd name="T33" fmla="*/ 2147483647 h 296"/>
              <a:gd name="T34" fmla="*/ 2147483647 w 284"/>
              <a:gd name="T35" fmla="*/ 2147483647 h 296"/>
              <a:gd name="T36" fmla="*/ 2147483647 w 284"/>
              <a:gd name="T37" fmla="*/ 2147483647 h 296"/>
              <a:gd name="T38" fmla="*/ 2147483647 w 284"/>
              <a:gd name="T39" fmla="*/ 2147483647 h 296"/>
              <a:gd name="T40" fmla="*/ 2147483647 w 284"/>
              <a:gd name="T41" fmla="*/ 2147483647 h 296"/>
              <a:gd name="T42" fmla="*/ 2147483647 w 284"/>
              <a:gd name="T43" fmla="*/ 2147483647 h 296"/>
              <a:gd name="T44" fmla="*/ 2147483647 w 284"/>
              <a:gd name="T45" fmla="*/ 2147483647 h 296"/>
              <a:gd name="T46" fmla="*/ 2147483647 w 284"/>
              <a:gd name="T47" fmla="*/ 2147483647 h 296"/>
              <a:gd name="T48" fmla="*/ 2147483647 w 284"/>
              <a:gd name="T49" fmla="*/ 2147483647 h 296"/>
              <a:gd name="T50" fmla="*/ 2147483647 w 284"/>
              <a:gd name="T51" fmla="*/ 2147483647 h 296"/>
              <a:gd name="T52" fmla="*/ 2147483647 w 284"/>
              <a:gd name="T53" fmla="*/ 2147483647 h 296"/>
              <a:gd name="T54" fmla="*/ 2147483647 w 284"/>
              <a:gd name="T55" fmla="*/ 2147483647 h 296"/>
              <a:gd name="T56" fmla="*/ 2147483647 w 284"/>
              <a:gd name="T57" fmla="*/ 2147483647 h 296"/>
              <a:gd name="T58" fmla="*/ 2147483647 w 284"/>
              <a:gd name="T59" fmla="*/ 2147483647 h 296"/>
              <a:gd name="T60" fmla="*/ 2147483647 w 284"/>
              <a:gd name="T61" fmla="*/ 2147483647 h 296"/>
              <a:gd name="T62" fmla="*/ 2147483647 w 284"/>
              <a:gd name="T63" fmla="*/ 2147483647 h 296"/>
              <a:gd name="T64" fmla="*/ 2147483647 w 284"/>
              <a:gd name="T65" fmla="*/ 2147483647 h 296"/>
              <a:gd name="T66" fmla="*/ 2147483647 w 284"/>
              <a:gd name="T67" fmla="*/ 2147483647 h 296"/>
              <a:gd name="T68" fmla="*/ 2147483647 w 284"/>
              <a:gd name="T69" fmla="*/ 2147483647 h 296"/>
              <a:gd name="T70" fmla="*/ 2147483647 w 284"/>
              <a:gd name="T71" fmla="*/ 2147483647 h 296"/>
              <a:gd name="T72" fmla="*/ 2147483647 w 284"/>
              <a:gd name="T73" fmla="*/ 2147483647 h 296"/>
              <a:gd name="T74" fmla="*/ 2147483647 w 284"/>
              <a:gd name="T75" fmla="*/ 2147483647 h 296"/>
              <a:gd name="T76" fmla="*/ 2147483647 w 284"/>
              <a:gd name="T77" fmla="*/ 2147483647 h 296"/>
              <a:gd name="T78" fmla="*/ 2147483647 w 284"/>
              <a:gd name="T79" fmla="*/ 2147483647 h 296"/>
              <a:gd name="T80" fmla="*/ 2147483647 w 284"/>
              <a:gd name="T81" fmla="*/ 2147483647 h 296"/>
              <a:gd name="T82" fmla="*/ 2147483647 w 284"/>
              <a:gd name="T83" fmla="*/ 2147483647 h 296"/>
              <a:gd name="T84" fmla="*/ 2147483647 w 284"/>
              <a:gd name="T85" fmla="*/ 2147483647 h 296"/>
              <a:gd name="T86" fmla="*/ 2147483647 w 284"/>
              <a:gd name="T87" fmla="*/ 2147483647 h 296"/>
              <a:gd name="T88" fmla="*/ 2147483647 w 284"/>
              <a:gd name="T89" fmla="*/ 2147483647 h 296"/>
              <a:gd name="T90" fmla="*/ 2147483647 w 284"/>
              <a:gd name="T91" fmla="*/ 2147483647 h 296"/>
              <a:gd name="T92" fmla="*/ 2147483647 w 284"/>
              <a:gd name="T93" fmla="*/ 2147483647 h 296"/>
              <a:gd name="T94" fmla="*/ 2147483647 w 284"/>
              <a:gd name="T95" fmla="*/ 2147483647 h 296"/>
              <a:gd name="T96" fmla="*/ 2147483647 w 284"/>
              <a:gd name="T97" fmla="*/ 2147483647 h 296"/>
              <a:gd name="T98" fmla="*/ 2147483647 w 284"/>
              <a:gd name="T99" fmla="*/ 2147483647 h 296"/>
              <a:gd name="T100" fmla="*/ 2147483647 w 284"/>
              <a:gd name="T101" fmla="*/ 2147483647 h 296"/>
              <a:gd name="T102" fmla="*/ 2147483647 w 284"/>
              <a:gd name="T103" fmla="*/ 2147483647 h 296"/>
              <a:gd name="T104" fmla="*/ 2147483647 w 284"/>
              <a:gd name="T105" fmla="*/ 2147483647 h 296"/>
              <a:gd name="T106" fmla="*/ 2147483647 w 284"/>
              <a:gd name="T107" fmla="*/ 2147483647 h 296"/>
              <a:gd name="T108" fmla="*/ 2147483647 w 284"/>
              <a:gd name="T109" fmla="*/ 2147483647 h 296"/>
              <a:gd name="T110" fmla="*/ 2147483647 w 284"/>
              <a:gd name="T111" fmla="*/ 2147483647 h 296"/>
              <a:gd name="T112" fmla="*/ 2147483647 w 284"/>
              <a:gd name="T113" fmla="*/ 2147483647 h 296"/>
              <a:gd name="T114" fmla="*/ 2147483647 w 284"/>
              <a:gd name="T115" fmla="*/ 2147483647 h 296"/>
              <a:gd name="T116" fmla="*/ 2147483647 w 284"/>
              <a:gd name="T117" fmla="*/ 2147483647 h 296"/>
              <a:gd name="T118" fmla="*/ 2147483647 w 284"/>
              <a:gd name="T119" fmla="*/ 2147483647 h 29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4" h="296">
                <a:moveTo>
                  <a:pt x="2" y="182"/>
                </a:moveTo>
                <a:cubicBezTo>
                  <a:pt x="0" y="187"/>
                  <a:pt x="0" y="187"/>
                  <a:pt x="0" y="187"/>
                </a:cubicBezTo>
                <a:cubicBezTo>
                  <a:pt x="3" y="187"/>
                  <a:pt x="6" y="185"/>
                  <a:pt x="9" y="183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42" y="194"/>
                  <a:pt x="42" y="194"/>
                  <a:pt x="42" y="194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8" y="221"/>
                  <a:pt x="68" y="221"/>
                  <a:pt x="68" y="221"/>
                </a:cubicBezTo>
                <a:cubicBezTo>
                  <a:pt x="65" y="225"/>
                  <a:pt x="65" y="225"/>
                  <a:pt x="65" y="225"/>
                </a:cubicBezTo>
                <a:cubicBezTo>
                  <a:pt x="53" y="240"/>
                  <a:pt x="47" y="248"/>
                  <a:pt x="48" y="251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64" y="254"/>
                  <a:pt x="70" y="256"/>
                  <a:pt x="72" y="260"/>
                </a:cubicBezTo>
                <a:cubicBezTo>
                  <a:pt x="74" y="265"/>
                  <a:pt x="77" y="270"/>
                  <a:pt x="79" y="275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110" y="270"/>
                  <a:pt x="110" y="270"/>
                  <a:pt x="110" y="270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20" y="292"/>
                  <a:pt x="120" y="292"/>
                  <a:pt x="120" y="292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36" y="296"/>
                  <a:pt x="136" y="296"/>
                  <a:pt x="136" y="296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6" y="285"/>
                  <a:pt x="136" y="285"/>
                  <a:pt x="136" y="285"/>
                </a:cubicBezTo>
                <a:cubicBezTo>
                  <a:pt x="136" y="284"/>
                  <a:pt x="136" y="284"/>
                  <a:pt x="136" y="28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0"/>
                  <a:pt x="131" y="260"/>
                  <a:pt x="131" y="260"/>
                </a:cubicBezTo>
                <a:cubicBezTo>
                  <a:pt x="134" y="244"/>
                  <a:pt x="134" y="244"/>
                  <a:pt x="134" y="244"/>
                </a:cubicBezTo>
                <a:cubicBezTo>
                  <a:pt x="135" y="244"/>
                  <a:pt x="135" y="244"/>
                  <a:pt x="135" y="244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69" y="241"/>
                  <a:pt x="174" y="246"/>
                  <a:pt x="176" y="249"/>
                </a:cubicBezTo>
                <a:cubicBezTo>
                  <a:pt x="178" y="248"/>
                  <a:pt x="183" y="244"/>
                  <a:pt x="189" y="237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10" y="241"/>
                  <a:pt x="210" y="241"/>
                  <a:pt x="210" y="241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56" y="211"/>
                  <a:pt x="256" y="211"/>
                  <a:pt x="256" y="211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84" y="205"/>
                  <a:pt x="284" y="205"/>
                  <a:pt x="284" y="205"/>
                </a:cubicBezTo>
                <a:cubicBezTo>
                  <a:pt x="283" y="193"/>
                  <a:pt x="283" y="193"/>
                  <a:pt x="283" y="193"/>
                </a:cubicBezTo>
                <a:cubicBezTo>
                  <a:pt x="282" y="191"/>
                  <a:pt x="282" y="191"/>
                  <a:pt x="282" y="191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2" y="195"/>
                  <a:pt x="270" y="196"/>
                  <a:pt x="267" y="196"/>
                </a:cubicBezTo>
                <a:cubicBezTo>
                  <a:pt x="258" y="196"/>
                  <a:pt x="258" y="196"/>
                  <a:pt x="258" y="196"/>
                </a:cubicBezTo>
                <a:cubicBezTo>
                  <a:pt x="255" y="196"/>
                  <a:pt x="254" y="195"/>
                  <a:pt x="252" y="193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49" y="179"/>
                  <a:pt x="248" y="178"/>
                  <a:pt x="246" y="178"/>
                </a:cubicBezTo>
                <a:cubicBezTo>
                  <a:pt x="244" y="179"/>
                  <a:pt x="244" y="179"/>
                  <a:pt x="244" y="179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31" y="175"/>
                  <a:pt x="231" y="175"/>
                  <a:pt x="231" y="175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4"/>
                  <a:pt x="234" y="154"/>
                  <a:pt x="234" y="154"/>
                </a:cubicBezTo>
                <a:cubicBezTo>
                  <a:pt x="238" y="147"/>
                  <a:pt x="238" y="147"/>
                  <a:pt x="238" y="147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0" y="98"/>
                  <a:pt x="210" y="98"/>
                  <a:pt x="210" y="98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9" y="64"/>
                  <a:pt x="239" y="64"/>
                  <a:pt x="239" y="64"/>
                </a:cubicBezTo>
                <a:cubicBezTo>
                  <a:pt x="240" y="64"/>
                  <a:pt x="240" y="64"/>
                  <a:pt x="240" y="64"/>
                </a:cubicBezTo>
                <a:cubicBezTo>
                  <a:pt x="243" y="66"/>
                  <a:pt x="243" y="66"/>
                  <a:pt x="243" y="66"/>
                </a:cubicBezTo>
                <a:cubicBezTo>
                  <a:pt x="248" y="63"/>
                  <a:pt x="248" y="63"/>
                  <a:pt x="248" y="63"/>
                </a:cubicBezTo>
                <a:cubicBezTo>
                  <a:pt x="253" y="60"/>
                  <a:pt x="253" y="60"/>
                  <a:pt x="253" y="60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6" y="54"/>
                  <a:pt x="256" y="54"/>
                  <a:pt x="256" y="54"/>
                </a:cubicBezTo>
                <a:cubicBezTo>
                  <a:pt x="256" y="45"/>
                  <a:pt x="256" y="45"/>
                  <a:pt x="256" y="45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43" y="47"/>
                  <a:pt x="243" y="47"/>
                  <a:pt x="243" y="47"/>
                </a:cubicBezTo>
                <a:cubicBezTo>
                  <a:pt x="240" y="50"/>
                  <a:pt x="238" y="52"/>
                  <a:pt x="235" y="52"/>
                </a:cubicBezTo>
                <a:cubicBezTo>
                  <a:pt x="232" y="52"/>
                  <a:pt x="230" y="49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4"/>
                  <a:pt x="227" y="44"/>
                  <a:pt x="227" y="44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3"/>
                  <a:pt x="227" y="33"/>
                  <a:pt x="227" y="33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79" y="78"/>
                  <a:pt x="180" y="81"/>
                  <a:pt x="182" y="85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4" y="97"/>
                  <a:pt x="184" y="97"/>
                  <a:pt x="184" y="97"/>
                </a:cubicBezTo>
                <a:cubicBezTo>
                  <a:pt x="183" y="98"/>
                  <a:pt x="183" y="98"/>
                  <a:pt x="183" y="98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2" y="105"/>
                  <a:pt x="160" y="106"/>
                  <a:pt x="158" y="10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48" y="119"/>
                  <a:pt x="146" y="120"/>
                  <a:pt x="141" y="119"/>
                </a:cubicBezTo>
                <a:cubicBezTo>
                  <a:pt x="138" y="119"/>
                  <a:pt x="138" y="116"/>
                  <a:pt x="138" y="11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5" y="110"/>
                  <a:pt x="134" y="111"/>
                  <a:pt x="132" y="111"/>
                </a:cubicBezTo>
                <a:cubicBezTo>
                  <a:pt x="131" y="110"/>
                  <a:pt x="130" y="109"/>
                  <a:pt x="129" y="106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50"/>
                  <a:pt x="101" y="52"/>
                  <a:pt x="100" y="52"/>
                </a:cubicBezTo>
                <a:cubicBezTo>
                  <a:pt x="99" y="52"/>
                  <a:pt x="97" y="50"/>
                  <a:pt x="94" y="48"/>
                </a:cubicBezTo>
                <a:cubicBezTo>
                  <a:pt x="88" y="45"/>
                  <a:pt x="88" y="45"/>
                  <a:pt x="88" y="45"/>
                </a:cubicBezTo>
                <a:cubicBezTo>
                  <a:pt x="87" y="44"/>
                  <a:pt x="87" y="44"/>
                  <a:pt x="87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4" y="29"/>
                  <a:pt x="84" y="29"/>
                  <a:pt x="84" y="29"/>
                </a:cubicBezTo>
                <a:cubicBezTo>
                  <a:pt x="81" y="21"/>
                  <a:pt x="81" y="21"/>
                  <a:pt x="81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4"/>
                  <a:pt x="78" y="27"/>
                  <a:pt x="77" y="29"/>
                </a:cubicBezTo>
                <a:cubicBezTo>
                  <a:pt x="76" y="31"/>
                  <a:pt x="75" y="33"/>
                  <a:pt x="72" y="35"/>
                </a:cubicBezTo>
                <a:cubicBezTo>
                  <a:pt x="72" y="38"/>
                  <a:pt x="70" y="40"/>
                  <a:pt x="69" y="41"/>
                </a:cubicBezTo>
                <a:cubicBezTo>
                  <a:pt x="66" y="44"/>
                  <a:pt x="64" y="44"/>
                  <a:pt x="62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58" y="41"/>
                  <a:pt x="58" y="38"/>
                  <a:pt x="58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3" y="28"/>
                  <a:pt x="53" y="28"/>
                  <a:pt x="53" y="28"/>
                </a:cubicBezTo>
                <a:cubicBezTo>
                  <a:pt x="51" y="27"/>
                  <a:pt x="50" y="24"/>
                  <a:pt x="50" y="21"/>
                </a:cubicBezTo>
                <a:cubicBezTo>
                  <a:pt x="52" y="3"/>
                  <a:pt x="52" y="3"/>
                  <a:pt x="52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7"/>
                  <a:pt x="41" y="20"/>
                  <a:pt x="41" y="22"/>
                </a:cubicBezTo>
                <a:cubicBezTo>
                  <a:pt x="41" y="26"/>
                  <a:pt x="39" y="29"/>
                  <a:pt x="36" y="30"/>
                </a:cubicBezTo>
                <a:cubicBezTo>
                  <a:pt x="28" y="33"/>
                  <a:pt x="28" y="33"/>
                  <a:pt x="28" y="33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2"/>
                  <a:pt x="27" y="54"/>
                  <a:pt x="28" y="54"/>
                </a:cubicBezTo>
                <a:cubicBezTo>
                  <a:pt x="30" y="55"/>
                  <a:pt x="33" y="55"/>
                  <a:pt x="36" y="53"/>
                </a:cubicBezTo>
                <a:cubicBezTo>
                  <a:pt x="38" y="52"/>
                  <a:pt x="38" y="52"/>
                  <a:pt x="38" y="5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3" y="102"/>
                  <a:pt x="40" y="120"/>
                  <a:pt x="36" y="125"/>
                </a:cubicBezTo>
                <a:cubicBezTo>
                  <a:pt x="35" y="126"/>
                  <a:pt x="34" y="127"/>
                  <a:pt x="31" y="128"/>
                </a:cubicBezTo>
                <a:cubicBezTo>
                  <a:pt x="28" y="128"/>
                  <a:pt x="26" y="127"/>
                  <a:pt x="24" y="126"/>
                </a:cubicBezTo>
                <a:cubicBezTo>
                  <a:pt x="13" y="146"/>
                  <a:pt x="6" y="157"/>
                  <a:pt x="3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1" y="164"/>
                  <a:pt x="2" y="174"/>
                </a:cubicBezTo>
                <a:cubicBezTo>
                  <a:pt x="4" y="176"/>
                  <a:pt x="4" y="176"/>
                  <a:pt x="4" y="176"/>
                </a:cubicBezTo>
                <a:cubicBezTo>
                  <a:pt x="5" y="176"/>
                  <a:pt x="5" y="176"/>
                  <a:pt x="5" y="176"/>
                </a:cubicBezTo>
                <a:cubicBezTo>
                  <a:pt x="6" y="177"/>
                  <a:pt x="6" y="177"/>
                  <a:pt x="6" y="177"/>
                </a:cubicBezTo>
                <a:lnTo>
                  <a:pt x="2" y="182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8" name="Freeform 13"/>
          <p:cNvSpPr>
            <a:spLocks noChangeArrowheads="1"/>
          </p:cNvSpPr>
          <p:nvPr/>
        </p:nvSpPr>
        <p:spPr bwMode="auto">
          <a:xfrm>
            <a:off x="3224213" y="4198938"/>
            <a:ext cx="617537" cy="533400"/>
          </a:xfrm>
          <a:custGeom>
            <a:avLst/>
            <a:gdLst>
              <a:gd name="T0" fmla="*/ 2147483647 w 192"/>
              <a:gd name="T1" fmla="*/ 2147483647 h 166"/>
              <a:gd name="T2" fmla="*/ 2147483647 w 192"/>
              <a:gd name="T3" fmla="*/ 2147483647 h 166"/>
              <a:gd name="T4" fmla="*/ 2147483647 w 192"/>
              <a:gd name="T5" fmla="*/ 0 h 166"/>
              <a:gd name="T6" fmla="*/ 2147483647 w 192"/>
              <a:gd name="T7" fmla="*/ 2147483647 h 166"/>
              <a:gd name="T8" fmla="*/ 2147483647 w 192"/>
              <a:gd name="T9" fmla="*/ 2147483647 h 166"/>
              <a:gd name="T10" fmla="*/ 2147483647 w 192"/>
              <a:gd name="T11" fmla="*/ 2147483647 h 166"/>
              <a:gd name="T12" fmla="*/ 2147483647 w 192"/>
              <a:gd name="T13" fmla="*/ 2147483647 h 166"/>
              <a:gd name="T14" fmla="*/ 2147483647 w 192"/>
              <a:gd name="T15" fmla="*/ 2147483647 h 166"/>
              <a:gd name="T16" fmla="*/ 2147483647 w 192"/>
              <a:gd name="T17" fmla="*/ 2147483647 h 166"/>
              <a:gd name="T18" fmla="*/ 2147483647 w 192"/>
              <a:gd name="T19" fmla="*/ 2147483647 h 166"/>
              <a:gd name="T20" fmla="*/ 2147483647 w 192"/>
              <a:gd name="T21" fmla="*/ 2147483647 h 166"/>
              <a:gd name="T22" fmla="*/ 2147483647 w 192"/>
              <a:gd name="T23" fmla="*/ 2147483647 h 166"/>
              <a:gd name="T24" fmla="*/ 2147483647 w 192"/>
              <a:gd name="T25" fmla="*/ 2147483647 h 166"/>
              <a:gd name="T26" fmla="*/ 2147483647 w 192"/>
              <a:gd name="T27" fmla="*/ 2147483647 h 166"/>
              <a:gd name="T28" fmla="*/ 2147483647 w 192"/>
              <a:gd name="T29" fmla="*/ 2147483647 h 166"/>
              <a:gd name="T30" fmla="*/ 2147483647 w 192"/>
              <a:gd name="T31" fmla="*/ 2147483647 h 166"/>
              <a:gd name="T32" fmla="*/ 2147483647 w 192"/>
              <a:gd name="T33" fmla="*/ 2147483647 h 166"/>
              <a:gd name="T34" fmla="*/ 2147483647 w 192"/>
              <a:gd name="T35" fmla="*/ 2147483647 h 166"/>
              <a:gd name="T36" fmla="*/ 2147483647 w 192"/>
              <a:gd name="T37" fmla="*/ 2147483647 h 166"/>
              <a:gd name="T38" fmla="*/ 2147483647 w 192"/>
              <a:gd name="T39" fmla="*/ 2147483647 h 166"/>
              <a:gd name="T40" fmla="*/ 2147483647 w 192"/>
              <a:gd name="T41" fmla="*/ 2147483647 h 166"/>
              <a:gd name="T42" fmla="*/ 2147483647 w 192"/>
              <a:gd name="T43" fmla="*/ 2147483647 h 166"/>
              <a:gd name="T44" fmla="*/ 2147483647 w 192"/>
              <a:gd name="T45" fmla="*/ 2147483647 h 166"/>
              <a:gd name="T46" fmla="*/ 2147483647 w 192"/>
              <a:gd name="T47" fmla="*/ 2147483647 h 166"/>
              <a:gd name="T48" fmla="*/ 2147483647 w 192"/>
              <a:gd name="T49" fmla="*/ 2147483647 h 166"/>
              <a:gd name="T50" fmla="*/ 2147483647 w 192"/>
              <a:gd name="T51" fmla="*/ 2147483647 h 166"/>
              <a:gd name="T52" fmla="*/ 2147483647 w 192"/>
              <a:gd name="T53" fmla="*/ 2147483647 h 166"/>
              <a:gd name="T54" fmla="*/ 2147483647 w 192"/>
              <a:gd name="T55" fmla="*/ 2147483647 h 166"/>
              <a:gd name="T56" fmla="*/ 2147483647 w 192"/>
              <a:gd name="T57" fmla="*/ 2147483647 h 166"/>
              <a:gd name="T58" fmla="*/ 2147483647 w 192"/>
              <a:gd name="T59" fmla="*/ 2147483647 h 166"/>
              <a:gd name="T60" fmla="*/ 2147483647 w 192"/>
              <a:gd name="T61" fmla="*/ 2147483647 h 166"/>
              <a:gd name="T62" fmla="*/ 2147483647 w 192"/>
              <a:gd name="T63" fmla="*/ 2147483647 h 166"/>
              <a:gd name="T64" fmla="*/ 2147483647 w 192"/>
              <a:gd name="T65" fmla="*/ 2147483647 h 166"/>
              <a:gd name="T66" fmla="*/ 2147483647 w 192"/>
              <a:gd name="T67" fmla="*/ 2147483647 h 166"/>
              <a:gd name="T68" fmla="*/ 2147483647 w 192"/>
              <a:gd name="T69" fmla="*/ 2147483647 h 166"/>
              <a:gd name="T70" fmla="*/ 2147483647 w 192"/>
              <a:gd name="T71" fmla="*/ 2147483647 h 166"/>
              <a:gd name="T72" fmla="*/ 2147483647 w 192"/>
              <a:gd name="T73" fmla="*/ 2147483647 h 166"/>
              <a:gd name="T74" fmla="*/ 2147483647 w 192"/>
              <a:gd name="T75" fmla="*/ 2147483647 h 166"/>
              <a:gd name="T76" fmla="*/ 2147483647 w 192"/>
              <a:gd name="T77" fmla="*/ 2147483647 h 166"/>
              <a:gd name="T78" fmla="*/ 2147483647 w 192"/>
              <a:gd name="T79" fmla="*/ 2147483647 h 166"/>
              <a:gd name="T80" fmla="*/ 2147483647 w 192"/>
              <a:gd name="T81" fmla="*/ 2147483647 h 166"/>
              <a:gd name="T82" fmla="*/ 2147483647 w 192"/>
              <a:gd name="T83" fmla="*/ 2147483647 h 166"/>
              <a:gd name="T84" fmla="*/ 2147483647 w 192"/>
              <a:gd name="T85" fmla="*/ 2147483647 h 166"/>
              <a:gd name="T86" fmla="*/ 2147483647 w 192"/>
              <a:gd name="T87" fmla="*/ 2147483647 h 166"/>
              <a:gd name="T88" fmla="*/ 2147483647 w 192"/>
              <a:gd name="T89" fmla="*/ 2147483647 h 166"/>
              <a:gd name="T90" fmla="*/ 2147483647 w 192"/>
              <a:gd name="T91" fmla="*/ 2147483647 h 166"/>
              <a:gd name="T92" fmla="*/ 2147483647 w 192"/>
              <a:gd name="T93" fmla="*/ 2147483647 h 166"/>
              <a:gd name="T94" fmla="*/ 2147483647 w 192"/>
              <a:gd name="T95" fmla="*/ 2147483647 h 166"/>
              <a:gd name="T96" fmla="*/ 2147483647 w 192"/>
              <a:gd name="T97" fmla="*/ 2147483647 h 166"/>
              <a:gd name="T98" fmla="*/ 2147483647 w 192"/>
              <a:gd name="T99" fmla="*/ 2147483647 h 166"/>
              <a:gd name="T100" fmla="*/ 2147483647 w 192"/>
              <a:gd name="T101" fmla="*/ 2147483647 h 166"/>
              <a:gd name="T102" fmla="*/ 2147483647 w 192"/>
              <a:gd name="T103" fmla="*/ 2147483647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92" h="166">
                <a:moveTo>
                  <a:pt x="150" y="3"/>
                </a:moveTo>
                <a:cubicBezTo>
                  <a:pt x="148" y="2"/>
                  <a:pt x="148" y="2"/>
                  <a:pt x="148" y="2"/>
                </a:cubicBezTo>
                <a:cubicBezTo>
                  <a:pt x="144" y="4"/>
                  <a:pt x="144" y="4"/>
                  <a:pt x="144" y="4"/>
                </a:cubicBezTo>
                <a:cubicBezTo>
                  <a:pt x="142" y="7"/>
                  <a:pt x="142" y="7"/>
                  <a:pt x="142" y="7"/>
                </a:cubicBezTo>
                <a:cubicBezTo>
                  <a:pt x="141" y="11"/>
                  <a:pt x="139" y="13"/>
                  <a:pt x="136" y="13"/>
                </a:cubicBezTo>
                <a:cubicBezTo>
                  <a:pt x="135" y="13"/>
                  <a:pt x="133" y="12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6"/>
                  <a:pt x="130" y="6"/>
                  <a:pt x="130" y="6"/>
                </a:cubicBezTo>
                <a:cubicBezTo>
                  <a:pt x="130" y="5"/>
                  <a:pt x="130" y="5"/>
                  <a:pt x="130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4"/>
                  <a:pt x="125" y="4"/>
                  <a:pt x="125" y="4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5"/>
                  <a:pt x="80" y="25"/>
                  <a:pt x="80" y="25"/>
                </a:cubicBezTo>
                <a:cubicBezTo>
                  <a:pt x="73" y="24"/>
                  <a:pt x="73" y="24"/>
                  <a:pt x="73" y="24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8"/>
                  <a:pt x="66" y="28"/>
                  <a:pt x="66" y="28"/>
                </a:cubicBezTo>
                <a:cubicBezTo>
                  <a:pt x="74" y="37"/>
                  <a:pt x="74" y="37"/>
                  <a:pt x="74" y="37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46"/>
                  <a:pt x="90" y="46"/>
                  <a:pt x="90" y="46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57" y="63"/>
                  <a:pt x="57" y="63"/>
                  <a:pt x="57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7" y="71"/>
                  <a:pt x="47" y="71"/>
                  <a:pt x="47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0" y="71"/>
                  <a:pt x="30" y="71"/>
                  <a:pt x="30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6"/>
                  <a:pt x="0" y="86"/>
                  <a:pt x="0" y="86"/>
                </a:cubicBezTo>
                <a:cubicBezTo>
                  <a:pt x="4" y="96"/>
                  <a:pt x="4" y="96"/>
                  <a:pt x="4" y="96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5"/>
                  <a:pt x="14" y="95"/>
                  <a:pt x="1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8" y="96"/>
                  <a:pt x="28" y="96"/>
                  <a:pt x="28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34" y="165"/>
                  <a:pt x="34" y="165"/>
                  <a:pt x="34" y="165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4"/>
                  <a:pt x="127" y="146"/>
                  <a:pt x="128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47"/>
                  <a:pt x="138" y="147"/>
                  <a:pt x="138" y="147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1" y="136"/>
                  <a:pt x="162" y="133"/>
                  <a:pt x="165" y="131"/>
                </a:cubicBezTo>
                <a:cubicBezTo>
                  <a:pt x="168" y="129"/>
                  <a:pt x="170" y="128"/>
                  <a:pt x="171" y="128"/>
                </a:cubicBezTo>
                <a:cubicBezTo>
                  <a:pt x="173" y="126"/>
                  <a:pt x="173" y="126"/>
                  <a:pt x="173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87" y="122"/>
                  <a:pt x="187" y="122"/>
                  <a:pt x="187" y="122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88" y="111"/>
                  <a:pt x="187" y="108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91"/>
                  <a:pt x="188" y="89"/>
                  <a:pt x="190" y="87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89" y="79"/>
                  <a:pt x="188" y="78"/>
                  <a:pt x="186" y="78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5" y="68"/>
                  <a:pt x="179" y="64"/>
                  <a:pt x="186" y="60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2" y="41"/>
                  <a:pt x="183" y="37"/>
                  <a:pt x="186" y="34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2" y="32"/>
                  <a:pt x="182" y="32"/>
                  <a:pt x="182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77" y="40"/>
                  <a:pt x="175" y="41"/>
                  <a:pt x="174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58" y="32"/>
                  <a:pt x="158" y="32"/>
                  <a:pt x="158" y="32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6"/>
                  <a:pt x="152" y="6"/>
                  <a:pt x="152" y="6"/>
                </a:cubicBezTo>
                <a:lnTo>
                  <a:pt x="150" y="3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9" name="Freeform 14"/>
          <p:cNvSpPr>
            <a:spLocks noChangeArrowheads="1"/>
          </p:cNvSpPr>
          <p:nvPr/>
        </p:nvSpPr>
        <p:spPr bwMode="auto">
          <a:xfrm>
            <a:off x="3324225" y="4525963"/>
            <a:ext cx="806450" cy="614362"/>
          </a:xfrm>
          <a:custGeom>
            <a:avLst/>
            <a:gdLst>
              <a:gd name="T0" fmla="*/ 2147483647 w 251"/>
              <a:gd name="T1" fmla="*/ 2147483647 h 191"/>
              <a:gd name="T2" fmla="*/ 2147483647 w 251"/>
              <a:gd name="T3" fmla="*/ 2147483647 h 191"/>
              <a:gd name="T4" fmla="*/ 2147483647 w 251"/>
              <a:gd name="T5" fmla="*/ 2147483647 h 191"/>
              <a:gd name="T6" fmla="*/ 2147483647 w 251"/>
              <a:gd name="T7" fmla="*/ 2147483647 h 191"/>
              <a:gd name="T8" fmla="*/ 2147483647 w 251"/>
              <a:gd name="T9" fmla="*/ 2147483647 h 191"/>
              <a:gd name="T10" fmla="*/ 2147483647 w 251"/>
              <a:gd name="T11" fmla="*/ 2147483647 h 191"/>
              <a:gd name="T12" fmla="*/ 2147483647 w 251"/>
              <a:gd name="T13" fmla="*/ 2147483647 h 191"/>
              <a:gd name="T14" fmla="*/ 2147483647 w 251"/>
              <a:gd name="T15" fmla="*/ 2147483647 h 191"/>
              <a:gd name="T16" fmla="*/ 2147483647 w 251"/>
              <a:gd name="T17" fmla="*/ 2147483647 h 191"/>
              <a:gd name="T18" fmla="*/ 2147483647 w 251"/>
              <a:gd name="T19" fmla="*/ 2147483647 h 191"/>
              <a:gd name="T20" fmla="*/ 2147483647 w 251"/>
              <a:gd name="T21" fmla="*/ 2147483647 h 191"/>
              <a:gd name="T22" fmla="*/ 2147483647 w 251"/>
              <a:gd name="T23" fmla="*/ 2147483647 h 191"/>
              <a:gd name="T24" fmla="*/ 2147483647 w 251"/>
              <a:gd name="T25" fmla="*/ 2147483647 h 191"/>
              <a:gd name="T26" fmla="*/ 2147483647 w 251"/>
              <a:gd name="T27" fmla="*/ 2147483647 h 191"/>
              <a:gd name="T28" fmla="*/ 2147483647 w 251"/>
              <a:gd name="T29" fmla="*/ 2147483647 h 191"/>
              <a:gd name="T30" fmla="*/ 2147483647 w 251"/>
              <a:gd name="T31" fmla="*/ 2147483647 h 191"/>
              <a:gd name="T32" fmla="*/ 2147483647 w 251"/>
              <a:gd name="T33" fmla="*/ 2147483647 h 191"/>
              <a:gd name="T34" fmla="*/ 2147483647 w 251"/>
              <a:gd name="T35" fmla="*/ 2147483647 h 191"/>
              <a:gd name="T36" fmla="*/ 2147483647 w 251"/>
              <a:gd name="T37" fmla="*/ 2147483647 h 191"/>
              <a:gd name="T38" fmla="*/ 2147483647 w 251"/>
              <a:gd name="T39" fmla="*/ 2147483647 h 191"/>
              <a:gd name="T40" fmla="*/ 2147483647 w 251"/>
              <a:gd name="T41" fmla="*/ 2147483647 h 191"/>
              <a:gd name="T42" fmla="*/ 2147483647 w 251"/>
              <a:gd name="T43" fmla="*/ 2147483647 h 191"/>
              <a:gd name="T44" fmla="*/ 2147483647 w 251"/>
              <a:gd name="T45" fmla="*/ 2147483647 h 191"/>
              <a:gd name="T46" fmla="*/ 2147483647 w 251"/>
              <a:gd name="T47" fmla="*/ 2147483647 h 191"/>
              <a:gd name="T48" fmla="*/ 2147483647 w 251"/>
              <a:gd name="T49" fmla="*/ 2147483647 h 191"/>
              <a:gd name="T50" fmla="*/ 2147483647 w 251"/>
              <a:gd name="T51" fmla="*/ 2147483647 h 191"/>
              <a:gd name="T52" fmla="*/ 2147483647 w 251"/>
              <a:gd name="T53" fmla="*/ 2147483647 h 191"/>
              <a:gd name="T54" fmla="*/ 2147483647 w 251"/>
              <a:gd name="T55" fmla="*/ 2147483647 h 191"/>
              <a:gd name="T56" fmla="*/ 2147483647 w 251"/>
              <a:gd name="T57" fmla="*/ 2147483647 h 191"/>
              <a:gd name="T58" fmla="*/ 2147483647 w 251"/>
              <a:gd name="T59" fmla="*/ 2147483647 h 191"/>
              <a:gd name="T60" fmla="*/ 2147483647 w 251"/>
              <a:gd name="T61" fmla="*/ 2147483647 h 191"/>
              <a:gd name="T62" fmla="*/ 2147483647 w 251"/>
              <a:gd name="T63" fmla="*/ 2147483647 h 191"/>
              <a:gd name="T64" fmla="*/ 2147483647 w 251"/>
              <a:gd name="T65" fmla="*/ 2147483647 h 191"/>
              <a:gd name="T66" fmla="*/ 2147483647 w 251"/>
              <a:gd name="T67" fmla="*/ 2147483647 h 191"/>
              <a:gd name="T68" fmla="*/ 2147483647 w 251"/>
              <a:gd name="T69" fmla="*/ 2147483647 h 191"/>
              <a:gd name="T70" fmla="*/ 2147483647 w 251"/>
              <a:gd name="T71" fmla="*/ 2147483647 h 191"/>
              <a:gd name="T72" fmla="*/ 2147483647 w 251"/>
              <a:gd name="T73" fmla="*/ 2147483647 h 191"/>
              <a:gd name="T74" fmla="*/ 2147483647 w 251"/>
              <a:gd name="T75" fmla="*/ 2147483647 h 191"/>
              <a:gd name="T76" fmla="*/ 2147483647 w 251"/>
              <a:gd name="T77" fmla="*/ 2147483647 h 191"/>
              <a:gd name="T78" fmla="*/ 2147483647 w 251"/>
              <a:gd name="T79" fmla="*/ 2147483647 h 191"/>
              <a:gd name="T80" fmla="*/ 2147483647 w 251"/>
              <a:gd name="T81" fmla="*/ 2147483647 h 191"/>
              <a:gd name="T82" fmla="*/ 2147483647 w 251"/>
              <a:gd name="T83" fmla="*/ 2147483647 h 191"/>
              <a:gd name="T84" fmla="*/ 2147483647 w 251"/>
              <a:gd name="T85" fmla="*/ 2147483647 h 191"/>
              <a:gd name="T86" fmla="*/ 2147483647 w 251"/>
              <a:gd name="T87" fmla="*/ 2147483647 h 191"/>
              <a:gd name="T88" fmla="*/ 2147483647 w 251"/>
              <a:gd name="T89" fmla="*/ 2147483647 h 191"/>
              <a:gd name="T90" fmla="*/ 2147483647 w 251"/>
              <a:gd name="T91" fmla="*/ 2147483647 h 191"/>
              <a:gd name="T92" fmla="*/ 2147483647 w 251"/>
              <a:gd name="T93" fmla="*/ 2147483647 h 191"/>
              <a:gd name="T94" fmla="*/ 2147483647 w 251"/>
              <a:gd name="T95" fmla="*/ 2147483647 h 191"/>
              <a:gd name="T96" fmla="*/ 2147483647 w 251"/>
              <a:gd name="T97" fmla="*/ 2147483647 h 191"/>
              <a:gd name="T98" fmla="*/ 2147483647 w 251"/>
              <a:gd name="T99" fmla="*/ 2147483647 h 191"/>
              <a:gd name="T100" fmla="*/ 2147483647 w 251"/>
              <a:gd name="T101" fmla="*/ 2147483647 h 191"/>
              <a:gd name="T102" fmla="*/ 2147483647 w 251"/>
              <a:gd name="T103" fmla="*/ 2147483647 h 191"/>
              <a:gd name="T104" fmla="*/ 2147483647 w 251"/>
              <a:gd name="T105" fmla="*/ 2147483647 h 191"/>
              <a:gd name="T106" fmla="*/ 2147483647 w 251"/>
              <a:gd name="T107" fmla="*/ 2147483647 h 191"/>
              <a:gd name="T108" fmla="*/ 2147483647 w 251"/>
              <a:gd name="T109" fmla="*/ 2147483647 h 191"/>
              <a:gd name="T110" fmla="*/ 2147483647 w 251"/>
              <a:gd name="T111" fmla="*/ 2147483647 h 191"/>
              <a:gd name="T112" fmla="*/ 2147483647 w 251"/>
              <a:gd name="T113" fmla="*/ 2147483647 h 191"/>
              <a:gd name="T114" fmla="*/ 2147483647 w 251"/>
              <a:gd name="T115" fmla="*/ 0 h 191"/>
              <a:gd name="T116" fmla="*/ 2147483647 w 251"/>
              <a:gd name="T117" fmla="*/ 2147483647 h 1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1" h="191">
                <a:moveTo>
                  <a:pt x="201" y="4"/>
                </a:moveTo>
                <a:cubicBezTo>
                  <a:pt x="201" y="5"/>
                  <a:pt x="201" y="5"/>
                  <a:pt x="201" y="5"/>
                </a:cubicBezTo>
                <a:cubicBezTo>
                  <a:pt x="202" y="6"/>
                  <a:pt x="202" y="6"/>
                  <a:pt x="202" y="6"/>
                </a:cubicBezTo>
                <a:cubicBezTo>
                  <a:pt x="197" y="14"/>
                  <a:pt x="197" y="14"/>
                  <a:pt x="197" y="14"/>
                </a:cubicBezTo>
                <a:cubicBezTo>
                  <a:pt x="195" y="16"/>
                  <a:pt x="192" y="18"/>
                  <a:pt x="189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70" y="22"/>
                  <a:pt x="167" y="20"/>
                  <a:pt x="164" y="16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5" y="34"/>
                  <a:pt x="134" y="36"/>
                  <a:pt x="135" y="37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97" y="49"/>
                  <a:pt x="97" y="49"/>
                  <a:pt x="97" y="49"/>
                </a:cubicBezTo>
                <a:cubicBezTo>
                  <a:pt x="95" y="49"/>
                  <a:pt x="92" y="46"/>
                  <a:pt x="89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1"/>
                  <a:pt x="73" y="51"/>
                  <a:pt x="73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67"/>
                  <a:pt x="51" y="67"/>
                  <a:pt x="51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7"/>
                  <a:pt x="2" y="68"/>
                  <a:pt x="1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9"/>
                  <a:pt x="2" y="79"/>
                  <a:pt x="2" y="79"/>
                </a:cubicBezTo>
                <a:cubicBezTo>
                  <a:pt x="11" y="76"/>
                  <a:pt x="11" y="76"/>
                  <a:pt x="11" y="76"/>
                </a:cubicBezTo>
                <a:cubicBezTo>
                  <a:pt x="13" y="76"/>
                  <a:pt x="16" y="77"/>
                  <a:pt x="20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93"/>
                  <a:pt x="21" y="93"/>
                  <a:pt x="21" y="93"/>
                </a:cubicBezTo>
                <a:cubicBezTo>
                  <a:pt x="23" y="94"/>
                  <a:pt x="23" y="94"/>
                  <a:pt x="23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1" y="90"/>
                  <a:pt x="44" y="89"/>
                  <a:pt x="47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0" y="89"/>
                  <a:pt x="50" y="89"/>
                  <a:pt x="50" y="89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9" y="158"/>
                  <a:pt x="71" y="164"/>
                  <a:pt x="75" y="165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3" y="184"/>
                  <a:pt x="123" y="184"/>
                  <a:pt x="123" y="18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8" y="179"/>
                  <a:pt x="128" y="179"/>
                  <a:pt x="128" y="179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55" y="185"/>
                  <a:pt x="155" y="185"/>
                  <a:pt x="155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57" y="185"/>
                  <a:pt x="157" y="185"/>
                  <a:pt x="157" y="185"/>
                </a:cubicBezTo>
                <a:cubicBezTo>
                  <a:pt x="157" y="186"/>
                  <a:pt x="157" y="186"/>
                  <a:pt x="157" y="186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60" y="190"/>
                  <a:pt x="160" y="190"/>
                  <a:pt x="160" y="190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9" y="181"/>
                  <a:pt x="179" y="181"/>
                  <a:pt x="179" y="181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6" y="164"/>
                  <a:pt x="186" y="164"/>
                  <a:pt x="186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199" y="152"/>
                  <a:pt x="199" y="152"/>
                  <a:pt x="199" y="152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205" y="143"/>
                  <a:pt x="205" y="143"/>
                  <a:pt x="205" y="143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0"/>
                  <a:pt x="248" y="60"/>
                  <a:pt x="248" y="60"/>
                </a:cubicBezTo>
                <a:cubicBezTo>
                  <a:pt x="245" y="60"/>
                  <a:pt x="245" y="60"/>
                  <a:pt x="245" y="60"/>
                </a:cubicBezTo>
                <a:cubicBezTo>
                  <a:pt x="239" y="63"/>
                  <a:pt x="239" y="63"/>
                  <a:pt x="239" y="63"/>
                </a:cubicBezTo>
                <a:cubicBezTo>
                  <a:pt x="236" y="65"/>
                  <a:pt x="232" y="64"/>
                  <a:pt x="227" y="61"/>
                </a:cubicBezTo>
                <a:cubicBezTo>
                  <a:pt x="225" y="59"/>
                  <a:pt x="225" y="55"/>
                  <a:pt x="226" y="49"/>
                </a:cubicBezTo>
                <a:cubicBezTo>
                  <a:pt x="223" y="49"/>
                  <a:pt x="223" y="49"/>
                  <a:pt x="223" y="49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17" y="55"/>
                  <a:pt x="215" y="57"/>
                  <a:pt x="214" y="57"/>
                </a:cubicBezTo>
                <a:cubicBezTo>
                  <a:pt x="213" y="57"/>
                  <a:pt x="213" y="57"/>
                  <a:pt x="212" y="57"/>
                </a:cubicBezTo>
                <a:cubicBezTo>
                  <a:pt x="211" y="56"/>
                  <a:pt x="211" y="54"/>
                  <a:pt x="211" y="50"/>
                </a:cubicBezTo>
                <a:cubicBezTo>
                  <a:pt x="211" y="47"/>
                  <a:pt x="211" y="44"/>
                  <a:pt x="212" y="44"/>
                </a:cubicBezTo>
                <a:cubicBezTo>
                  <a:pt x="213" y="42"/>
                  <a:pt x="213" y="42"/>
                  <a:pt x="214" y="43"/>
                </a:cubicBezTo>
                <a:cubicBezTo>
                  <a:pt x="222" y="29"/>
                  <a:pt x="222" y="29"/>
                  <a:pt x="222" y="29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19" y="13"/>
                  <a:pt x="219" y="10"/>
                  <a:pt x="220" y="6"/>
                </a:cubicBezTo>
                <a:cubicBezTo>
                  <a:pt x="220" y="4"/>
                  <a:pt x="220" y="4"/>
                  <a:pt x="220" y="4"/>
                </a:cubicBezTo>
                <a:cubicBezTo>
                  <a:pt x="220" y="2"/>
                  <a:pt x="219" y="1"/>
                  <a:pt x="21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6" y="1"/>
                  <a:pt x="216" y="1"/>
                  <a:pt x="216" y="1"/>
                </a:cubicBezTo>
                <a:cubicBezTo>
                  <a:pt x="215" y="4"/>
                  <a:pt x="212" y="6"/>
                  <a:pt x="208" y="4"/>
                </a:cubicBezTo>
                <a:cubicBezTo>
                  <a:pt x="206" y="4"/>
                  <a:pt x="203" y="4"/>
                  <a:pt x="201" y="4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0" name="Freeform 15"/>
          <p:cNvSpPr>
            <a:spLocks noChangeArrowheads="1"/>
          </p:cNvSpPr>
          <p:nvPr/>
        </p:nvSpPr>
        <p:spPr bwMode="auto">
          <a:xfrm>
            <a:off x="3435350" y="3851275"/>
            <a:ext cx="457200" cy="461963"/>
          </a:xfrm>
          <a:custGeom>
            <a:avLst/>
            <a:gdLst>
              <a:gd name="T0" fmla="*/ 2147483647 w 142"/>
              <a:gd name="T1" fmla="*/ 2147483647 h 144"/>
              <a:gd name="T2" fmla="*/ 2147483647 w 142"/>
              <a:gd name="T3" fmla="*/ 2147483647 h 144"/>
              <a:gd name="T4" fmla="*/ 2147483647 w 142"/>
              <a:gd name="T5" fmla="*/ 2147483647 h 144"/>
              <a:gd name="T6" fmla="*/ 2147483647 w 142"/>
              <a:gd name="T7" fmla="*/ 2147483647 h 144"/>
              <a:gd name="T8" fmla="*/ 2147483647 w 142"/>
              <a:gd name="T9" fmla="*/ 2147483647 h 144"/>
              <a:gd name="T10" fmla="*/ 2147483647 w 142"/>
              <a:gd name="T11" fmla="*/ 2147483647 h 144"/>
              <a:gd name="T12" fmla="*/ 2147483647 w 142"/>
              <a:gd name="T13" fmla="*/ 2147483647 h 144"/>
              <a:gd name="T14" fmla="*/ 2147483647 w 142"/>
              <a:gd name="T15" fmla="*/ 2147483647 h 144"/>
              <a:gd name="T16" fmla="*/ 2147483647 w 142"/>
              <a:gd name="T17" fmla="*/ 2147483647 h 144"/>
              <a:gd name="T18" fmla="*/ 2147483647 w 142"/>
              <a:gd name="T19" fmla="*/ 2147483647 h 144"/>
              <a:gd name="T20" fmla="*/ 2147483647 w 142"/>
              <a:gd name="T21" fmla="*/ 2147483647 h 144"/>
              <a:gd name="T22" fmla="*/ 2147483647 w 142"/>
              <a:gd name="T23" fmla="*/ 2147483647 h 144"/>
              <a:gd name="T24" fmla="*/ 2147483647 w 142"/>
              <a:gd name="T25" fmla="*/ 2147483647 h 144"/>
              <a:gd name="T26" fmla="*/ 2147483647 w 142"/>
              <a:gd name="T27" fmla="*/ 2147483647 h 144"/>
              <a:gd name="T28" fmla="*/ 0 w 142"/>
              <a:gd name="T29" fmla="*/ 2147483647 h 144"/>
              <a:gd name="T30" fmla="*/ 2147483647 w 142"/>
              <a:gd name="T31" fmla="*/ 2147483647 h 144"/>
              <a:gd name="T32" fmla="*/ 2147483647 w 142"/>
              <a:gd name="T33" fmla="*/ 2147483647 h 144"/>
              <a:gd name="T34" fmla="*/ 2147483647 w 142"/>
              <a:gd name="T35" fmla="*/ 2147483647 h 144"/>
              <a:gd name="T36" fmla="*/ 2147483647 w 142"/>
              <a:gd name="T37" fmla="*/ 2147483647 h 144"/>
              <a:gd name="T38" fmla="*/ 2147483647 w 142"/>
              <a:gd name="T39" fmla="*/ 2147483647 h 144"/>
              <a:gd name="T40" fmla="*/ 2147483647 w 142"/>
              <a:gd name="T41" fmla="*/ 2147483647 h 144"/>
              <a:gd name="T42" fmla="*/ 2147483647 w 142"/>
              <a:gd name="T43" fmla="*/ 2147483647 h 144"/>
              <a:gd name="T44" fmla="*/ 2147483647 w 142"/>
              <a:gd name="T45" fmla="*/ 2147483647 h 144"/>
              <a:gd name="T46" fmla="*/ 2147483647 w 142"/>
              <a:gd name="T47" fmla="*/ 2147483647 h 144"/>
              <a:gd name="T48" fmla="*/ 2147483647 w 142"/>
              <a:gd name="T49" fmla="*/ 2147483647 h 144"/>
              <a:gd name="T50" fmla="*/ 2147483647 w 142"/>
              <a:gd name="T51" fmla="*/ 2147483647 h 144"/>
              <a:gd name="T52" fmla="*/ 2147483647 w 142"/>
              <a:gd name="T53" fmla="*/ 2147483647 h 144"/>
              <a:gd name="T54" fmla="*/ 2147483647 w 142"/>
              <a:gd name="T55" fmla="*/ 2147483647 h 144"/>
              <a:gd name="T56" fmla="*/ 2147483647 w 142"/>
              <a:gd name="T57" fmla="*/ 2147483647 h 144"/>
              <a:gd name="T58" fmla="*/ 2147483647 w 142"/>
              <a:gd name="T59" fmla="*/ 2147483647 h 144"/>
              <a:gd name="T60" fmla="*/ 2147483647 w 142"/>
              <a:gd name="T61" fmla="*/ 2147483647 h 144"/>
              <a:gd name="T62" fmla="*/ 2147483647 w 142"/>
              <a:gd name="T63" fmla="*/ 2147483647 h 144"/>
              <a:gd name="T64" fmla="*/ 2147483647 w 142"/>
              <a:gd name="T65" fmla="*/ 2147483647 h 144"/>
              <a:gd name="T66" fmla="*/ 2147483647 w 142"/>
              <a:gd name="T67" fmla="*/ 2147483647 h 144"/>
              <a:gd name="T68" fmla="*/ 2147483647 w 142"/>
              <a:gd name="T69" fmla="*/ 2147483647 h 144"/>
              <a:gd name="T70" fmla="*/ 2147483647 w 142"/>
              <a:gd name="T71" fmla="*/ 2147483647 h 144"/>
              <a:gd name="T72" fmla="*/ 2147483647 w 142"/>
              <a:gd name="T73" fmla="*/ 2147483647 h 144"/>
              <a:gd name="T74" fmla="*/ 2147483647 w 142"/>
              <a:gd name="T75" fmla="*/ 2147483647 h 144"/>
              <a:gd name="T76" fmla="*/ 2147483647 w 142"/>
              <a:gd name="T77" fmla="*/ 2147483647 h 144"/>
              <a:gd name="T78" fmla="*/ 2147483647 w 142"/>
              <a:gd name="T79" fmla="*/ 2147483647 h 144"/>
              <a:gd name="T80" fmla="*/ 2147483647 w 142"/>
              <a:gd name="T81" fmla="*/ 2147483647 h 144"/>
              <a:gd name="T82" fmla="*/ 2147483647 w 142"/>
              <a:gd name="T83" fmla="*/ 2147483647 h 144"/>
              <a:gd name="T84" fmla="*/ 2147483647 w 142"/>
              <a:gd name="T85" fmla="*/ 2147483647 h 144"/>
              <a:gd name="T86" fmla="*/ 2147483647 w 142"/>
              <a:gd name="T87" fmla="*/ 2147483647 h 144"/>
              <a:gd name="T88" fmla="*/ 2147483647 w 142"/>
              <a:gd name="T89" fmla="*/ 2147483647 h 144"/>
              <a:gd name="T90" fmla="*/ 2147483647 w 142"/>
              <a:gd name="T91" fmla="*/ 2147483647 h 144"/>
              <a:gd name="T92" fmla="*/ 2147483647 w 142"/>
              <a:gd name="T93" fmla="*/ 2147483647 h 1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42" h="144">
                <a:moveTo>
                  <a:pt x="142" y="29"/>
                </a:moveTo>
                <a:cubicBezTo>
                  <a:pt x="139" y="22"/>
                  <a:pt x="139" y="22"/>
                  <a:pt x="139" y="22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4"/>
                  <a:pt x="72" y="44"/>
                  <a:pt x="72" y="44"/>
                </a:cubicBezTo>
                <a:cubicBezTo>
                  <a:pt x="68" y="46"/>
                  <a:pt x="65" y="49"/>
                  <a:pt x="62" y="52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61"/>
                  <a:pt x="54" y="63"/>
                  <a:pt x="48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7" y="82"/>
                  <a:pt x="37" y="82"/>
                  <a:pt x="37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4" y="80"/>
                  <a:pt x="4" y="80"/>
                  <a:pt x="4" y="8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0" y="90"/>
                  <a:pt x="0" y="90"/>
                </a:cubicBezTo>
                <a:cubicBezTo>
                  <a:pt x="3" y="104"/>
                  <a:pt x="3" y="104"/>
                  <a:pt x="3" y="104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9" y="121"/>
                  <a:pt x="21" y="124"/>
                  <a:pt x="21" y="126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1"/>
                  <a:pt x="41" y="120"/>
                  <a:pt x="44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90" y="113"/>
                  <a:pt x="90" y="113"/>
                  <a:pt x="90" y="113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6" y="143"/>
                  <a:pt x="106" y="143"/>
                  <a:pt x="106" y="14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2" y="137"/>
                  <a:pt x="112" y="137"/>
                  <a:pt x="112" y="137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94" y="84"/>
                  <a:pt x="94" y="84"/>
                  <a:pt x="94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2" y="73"/>
                  <a:pt x="92" y="73"/>
                  <a:pt x="92" y="73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8" y="63"/>
                  <a:pt x="88" y="63"/>
                  <a:pt x="88" y="63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6" y="42"/>
                  <a:pt x="139" y="40"/>
                  <a:pt x="140" y="38"/>
                </a:cubicBezTo>
                <a:cubicBezTo>
                  <a:pt x="141" y="36"/>
                  <a:pt x="142" y="33"/>
                  <a:pt x="142" y="29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1" name="Freeform 16"/>
          <p:cNvSpPr>
            <a:spLocks noChangeArrowheads="1"/>
          </p:cNvSpPr>
          <p:nvPr/>
        </p:nvSpPr>
        <p:spPr bwMode="auto">
          <a:xfrm>
            <a:off x="3435350" y="2951163"/>
            <a:ext cx="520700" cy="930275"/>
          </a:xfrm>
          <a:custGeom>
            <a:avLst/>
            <a:gdLst>
              <a:gd name="T0" fmla="*/ 2147483647 w 162"/>
              <a:gd name="T1" fmla="*/ 2147483647 h 289"/>
              <a:gd name="T2" fmla="*/ 2147483647 w 162"/>
              <a:gd name="T3" fmla="*/ 2147483647 h 289"/>
              <a:gd name="T4" fmla="*/ 2147483647 w 162"/>
              <a:gd name="T5" fmla="*/ 2147483647 h 289"/>
              <a:gd name="T6" fmla="*/ 2147483647 w 162"/>
              <a:gd name="T7" fmla="*/ 2147483647 h 289"/>
              <a:gd name="T8" fmla="*/ 2147483647 w 162"/>
              <a:gd name="T9" fmla="*/ 2147483647 h 289"/>
              <a:gd name="T10" fmla="*/ 2147483647 w 162"/>
              <a:gd name="T11" fmla="*/ 2147483647 h 289"/>
              <a:gd name="T12" fmla="*/ 2147483647 w 162"/>
              <a:gd name="T13" fmla="*/ 2147483647 h 289"/>
              <a:gd name="T14" fmla="*/ 2147483647 w 162"/>
              <a:gd name="T15" fmla="*/ 2147483647 h 289"/>
              <a:gd name="T16" fmla="*/ 2147483647 w 162"/>
              <a:gd name="T17" fmla="*/ 2147483647 h 289"/>
              <a:gd name="T18" fmla="*/ 2147483647 w 162"/>
              <a:gd name="T19" fmla="*/ 2147483647 h 289"/>
              <a:gd name="T20" fmla="*/ 2147483647 w 162"/>
              <a:gd name="T21" fmla="*/ 2147483647 h 289"/>
              <a:gd name="T22" fmla="*/ 2147483647 w 162"/>
              <a:gd name="T23" fmla="*/ 2147483647 h 289"/>
              <a:gd name="T24" fmla="*/ 2147483647 w 162"/>
              <a:gd name="T25" fmla="*/ 2147483647 h 289"/>
              <a:gd name="T26" fmla="*/ 2147483647 w 162"/>
              <a:gd name="T27" fmla="*/ 2147483647 h 289"/>
              <a:gd name="T28" fmla="*/ 2147483647 w 162"/>
              <a:gd name="T29" fmla="*/ 2147483647 h 289"/>
              <a:gd name="T30" fmla="*/ 2147483647 w 162"/>
              <a:gd name="T31" fmla="*/ 2147483647 h 289"/>
              <a:gd name="T32" fmla="*/ 2147483647 w 162"/>
              <a:gd name="T33" fmla="*/ 2147483647 h 289"/>
              <a:gd name="T34" fmla="*/ 2147483647 w 162"/>
              <a:gd name="T35" fmla="*/ 2147483647 h 289"/>
              <a:gd name="T36" fmla="*/ 2147483647 w 162"/>
              <a:gd name="T37" fmla="*/ 2147483647 h 289"/>
              <a:gd name="T38" fmla="*/ 2147483647 w 162"/>
              <a:gd name="T39" fmla="*/ 2147483647 h 289"/>
              <a:gd name="T40" fmla="*/ 2147483647 w 162"/>
              <a:gd name="T41" fmla="*/ 2147483647 h 289"/>
              <a:gd name="T42" fmla="*/ 2147483647 w 162"/>
              <a:gd name="T43" fmla="*/ 2147483647 h 289"/>
              <a:gd name="T44" fmla="*/ 2147483647 w 162"/>
              <a:gd name="T45" fmla="*/ 2147483647 h 289"/>
              <a:gd name="T46" fmla="*/ 2147483647 w 162"/>
              <a:gd name="T47" fmla="*/ 2147483647 h 289"/>
              <a:gd name="T48" fmla="*/ 2147483647 w 162"/>
              <a:gd name="T49" fmla="*/ 2147483647 h 289"/>
              <a:gd name="T50" fmla="*/ 2147483647 w 162"/>
              <a:gd name="T51" fmla="*/ 2147483647 h 289"/>
              <a:gd name="T52" fmla="*/ 2147483647 w 162"/>
              <a:gd name="T53" fmla="*/ 2147483647 h 289"/>
              <a:gd name="T54" fmla="*/ 2147483647 w 162"/>
              <a:gd name="T55" fmla="*/ 2147483647 h 289"/>
              <a:gd name="T56" fmla="*/ 2147483647 w 162"/>
              <a:gd name="T57" fmla="*/ 2147483647 h 289"/>
              <a:gd name="T58" fmla="*/ 2147483647 w 162"/>
              <a:gd name="T59" fmla="*/ 2147483647 h 289"/>
              <a:gd name="T60" fmla="*/ 2147483647 w 162"/>
              <a:gd name="T61" fmla="*/ 2147483647 h 289"/>
              <a:gd name="T62" fmla="*/ 2147483647 w 162"/>
              <a:gd name="T63" fmla="*/ 2147483647 h 289"/>
              <a:gd name="T64" fmla="*/ 2147483647 w 162"/>
              <a:gd name="T65" fmla="*/ 2147483647 h 289"/>
              <a:gd name="T66" fmla="*/ 2147483647 w 162"/>
              <a:gd name="T67" fmla="*/ 2147483647 h 289"/>
              <a:gd name="T68" fmla="*/ 2147483647 w 162"/>
              <a:gd name="T69" fmla="*/ 2147483647 h 289"/>
              <a:gd name="T70" fmla="*/ 2147483647 w 162"/>
              <a:gd name="T71" fmla="*/ 2147483647 h 289"/>
              <a:gd name="T72" fmla="*/ 2147483647 w 162"/>
              <a:gd name="T73" fmla="*/ 2147483647 h 289"/>
              <a:gd name="T74" fmla="*/ 2147483647 w 162"/>
              <a:gd name="T75" fmla="*/ 2147483647 h 289"/>
              <a:gd name="T76" fmla="*/ 2147483647 w 162"/>
              <a:gd name="T77" fmla="*/ 2147483647 h 289"/>
              <a:gd name="T78" fmla="*/ 2147483647 w 162"/>
              <a:gd name="T79" fmla="*/ 2147483647 h 289"/>
              <a:gd name="T80" fmla="*/ 2147483647 w 162"/>
              <a:gd name="T81" fmla="*/ 2147483647 h 289"/>
              <a:gd name="T82" fmla="*/ 2147483647 w 162"/>
              <a:gd name="T83" fmla="*/ 2147483647 h 289"/>
              <a:gd name="T84" fmla="*/ 2147483647 w 162"/>
              <a:gd name="T85" fmla="*/ 2147483647 h 289"/>
              <a:gd name="T86" fmla="*/ 2147483647 w 162"/>
              <a:gd name="T87" fmla="*/ 2147483647 h 289"/>
              <a:gd name="T88" fmla="*/ 2147483647 w 162"/>
              <a:gd name="T89" fmla="*/ 2147483647 h 289"/>
              <a:gd name="T90" fmla="*/ 2147483647 w 162"/>
              <a:gd name="T91" fmla="*/ 2147483647 h 289"/>
              <a:gd name="T92" fmla="*/ 2147483647 w 162"/>
              <a:gd name="T93" fmla="*/ 2147483647 h 289"/>
              <a:gd name="T94" fmla="*/ 2147483647 w 162"/>
              <a:gd name="T95" fmla="*/ 2147483647 h 289"/>
              <a:gd name="T96" fmla="*/ 2147483647 w 162"/>
              <a:gd name="T97" fmla="*/ 2147483647 h 289"/>
              <a:gd name="T98" fmla="*/ 2147483647 w 162"/>
              <a:gd name="T99" fmla="*/ 2147483647 h 289"/>
              <a:gd name="T100" fmla="*/ 2147483647 w 162"/>
              <a:gd name="T101" fmla="*/ 2147483647 h 289"/>
              <a:gd name="T102" fmla="*/ 2147483647 w 162"/>
              <a:gd name="T103" fmla="*/ 0 h 289"/>
              <a:gd name="T104" fmla="*/ 2147483647 w 162"/>
              <a:gd name="T105" fmla="*/ 2147483647 h 289"/>
              <a:gd name="T106" fmla="*/ 2147483647 w 162"/>
              <a:gd name="T107" fmla="*/ 2147483647 h 289"/>
              <a:gd name="T108" fmla="*/ 2147483647 w 162"/>
              <a:gd name="T109" fmla="*/ 2147483647 h 289"/>
              <a:gd name="T110" fmla="*/ 2147483647 w 162"/>
              <a:gd name="T111" fmla="*/ 2147483647 h 289"/>
              <a:gd name="T112" fmla="*/ 2147483647 w 162"/>
              <a:gd name="T113" fmla="*/ 2147483647 h 289"/>
              <a:gd name="T114" fmla="*/ 2147483647 w 162"/>
              <a:gd name="T115" fmla="*/ 2147483647 h 289"/>
              <a:gd name="T116" fmla="*/ 2147483647 w 162"/>
              <a:gd name="T117" fmla="*/ 2147483647 h 289"/>
              <a:gd name="T118" fmla="*/ 2147483647 w 162"/>
              <a:gd name="T119" fmla="*/ 2147483647 h 289"/>
              <a:gd name="T120" fmla="*/ 2147483647 w 162"/>
              <a:gd name="T121" fmla="*/ 2147483647 h 289"/>
              <a:gd name="T122" fmla="*/ 2147483647 w 162"/>
              <a:gd name="T123" fmla="*/ 2147483647 h 289"/>
              <a:gd name="T124" fmla="*/ 2147483647 w 162"/>
              <a:gd name="T125" fmla="*/ 2147483647 h 28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" h="289">
                <a:moveTo>
                  <a:pt x="54" y="66"/>
                </a:moveTo>
                <a:cubicBezTo>
                  <a:pt x="52" y="65"/>
                  <a:pt x="52" y="65"/>
                  <a:pt x="52" y="65"/>
                </a:cubicBezTo>
                <a:cubicBezTo>
                  <a:pt x="48" y="90"/>
                  <a:pt x="48" y="90"/>
                  <a:pt x="48" y="90"/>
                </a:cubicBezTo>
                <a:cubicBezTo>
                  <a:pt x="54" y="98"/>
                  <a:pt x="54" y="98"/>
                  <a:pt x="54" y="9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2"/>
                  <a:pt x="88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0" y="156"/>
                  <a:pt x="70" y="156"/>
                  <a:pt x="70" y="156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4" y="174"/>
                  <a:pt x="62" y="176"/>
                  <a:pt x="58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4" y="203"/>
                  <a:pt x="24" y="203"/>
                  <a:pt x="24" y="203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1"/>
                  <a:pt x="26" y="221"/>
                  <a:pt x="26" y="221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8" y="223"/>
                  <a:pt x="8" y="223"/>
                  <a:pt x="8" y="223"/>
                </a:cubicBezTo>
                <a:cubicBezTo>
                  <a:pt x="3" y="227"/>
                  <a:pt x="3" y="227"/>
                  <a:pt x="3" y="227"/>
                </a:cubicBezTo>
                <a:cubicBezTo>
                  <a:pt x="0" y="231"/>
                  <a:pt x="0" y="231"/>
                  <a:pt x="0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3" y="243"/>
                  <a:pt x="3" y="243"/>
                  <a:pt x="3" y="243"/>
                </a:cubicBezTo>
                <a:cubicBezTo>
                  <a:pt x="4" y="243"/>
                  <a:pt x="4" y="243"/>
                  <a:pt x="4" y="243"/>
                </a:cubicBezTo>
                <a:cubicBezTo>
                  <a:pt x="4" y="248"/>
                  <a:pt x="4" y="248"/>
                  <a:pt x="4" y="248"/>
                </a:cubicBezTo>
                <a:cubicBezTo>
                  <a:pt x="6" y="254"/>
                  <a:pt x="6" y="254"/>
                  <a:pt x="6" y="254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34" y="252"/>
                  <a:pt x="34" y="252"/>
                  <a:pt x="34" y="252"/>
                </a:cubicBezTo>
                <a:cubicBezTo>
                  <a:pt x="40" y="252"/>
                  <a:pt x="40" y="252"/>
                  <a:pt x="40" y="252"/>
                </a:cubicBezTo>
                <a:cubicBezTo>
                  <a:pt x="43" y="260"/>
                  <a:pt x="43" y="260"/>
                  <a:pt x="43" y="260"/>
                </a:cubicBezTo>
                <a:cubicBezTo>
                  <a:pt x="45" y="262"/>
                  <a:pt x="46" y="264"/>
                  <a:pt x="47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1" y="266"/>
                  <a:pt x="51" y="266"/>
                  <a:pt x="51" y="266"/>
                </a:cubicBezTo>
                <a:cubicBezTo>
                  <a:pt x="52" y="266"/>
                  <a:pt x="52" y="266"/>
                  <a:pt x="52" y="266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8" y="273"/>
                  <a:pt x="68" y="273"/>
                  <a:pt x="68" y="273"/>
                </a:cubicBezTo>
                <a:cubicBezTo>
                  <a:pt x="76" y="273"/>
                  <a:pt x="76" y="273"/>
                  <a:pt x="76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9"/>
                  <a:pt x="104" y="279"/>
                  <a:pt x="104" y="279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3" y="287"/>
                  <a:pt x="113" y="287"/>
                  <a:pt x="113" y="287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24" y="288"/>
                  <a:pt x="124" y="288"/>
                  <a:pt x="124" y="288"/>
                </a:cubicBezTo>
                <a:cubicBezTo>
                  <a:pt x="124" y="280"/>
                  <a:pt x="124" y="280"/>
                  <a:pt x="124" y="280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7" y="237"/>
                  <a:pt x="117" y="237"/>
                  <a:pt x="117" y="237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1" y="230"/>
                  <a:pt x="121" y="230"/>
                  <a:pt x="121" y="230"/>
                </a:cubicBezTo>
                <a:cubicBezTo>
                  <a:pt x="122" y="231"/>
                  <a:pt x="122" y="231"/>
                  <a:pt x="122" y="231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51" y="232"/>
                  <a:pt x="151" y="232"/>
                  <a:pt x="151" y="232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62" y="231"/>
                  <a:pt x="162" y="231"/>
                  <a:pt x="162" y="231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2" y="214"/>
                  <a:pt x="152" y="214"/>
                  <a:pt x="152" y="214"/>
                </a:cubicBezTo>
                <a:cubicBezTo>
                  <a:pt x="146" y="210"/>
                  <a:pt x="144" y="202"/>
                  <a:pt x="145" y="187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7" y="184"/>
                  <a:pt x="137" y="184"/>
                  <a:pt x="137" y="184"/>
                </a:cubicBezTo>
                <a:cubicBezTo>
                  <a:pt x="137" y="183"/>
                  <a:pt x="137" y="183"/>
                  <a:pt x="137" y="183"/>
                </a:cubicBezTo>
                <a:cubicBezTo>
                  <a:pt x="137" y="182"/>
                  <a:pt x="137" y="182"/>
                  <a:pt x="137" y="182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1" y="119"/>
                  <a:pt x="139" y="111"/>
                  <a:pt x="139" y="107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66"/>
                  <a:pt x="147" y="64"/>
                  <a:pt x="145" y="61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6" y="6"/>
                  <a:pt x="156" y="6"/>
                  <a:pt x="156" y="6"/>
                </a:cubicBez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4" y="5"/>
                  <a:pt x="134" y="5"/>
                  <a:pt x="134" y="5"/>
                </a:cubicBezTo>
                <a:cubicBezTo>
                  <a:pt x="128" y="4"/>
                  <a:pt x="128" y="4"/>
                  <a:pt x="128" y="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8" y="35"/>
                  <a:pt x="98" y="35"/>
                  <a:pt x="98" y="35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lnTo>
                  <a:pt x="54" y="66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2" name="Freeform 17"/>
          <p:cNvSpPr>
            <a:spLocks noChangeArrowheads="1"/>
          </p:cNvSpPr>
          <p:nvPr/>
        </p:nvSpPr>
        <p:spPr bwMode="auto">
          <a:xfrm>
            <a:off x="3886200" y="2778125"/>
            <a:ext cx="349250" cy="762000"/>
          </a:xfrm>
          <a:custGeom>
            <a:avLst/>
            <a:gdLst>
              <a:gd name="T0" fmla="*/ 2147483647 w 108"/>
              <a:gd name="T1" fmla="*/ 2147483647 h 237"/>
              <a:gd name="T2" fmla="*/ 2147483647 w 108"/>
              <a:gd name="T3" fmla="*/ 2147483647 h 237"/>
              <a:gd name="T4" fmla="*/ 2147483647 w 108"/>
              <a:gd name="T5" fmla="*/ 2147483647 h 237"/>
              <a:gd name="T6" fmla="*/ 2147483647 w 108"/>
              <a:gd name="T7" fmla="*/ 2147483647 h 237"/>
              <a:gd name="T8" fmla="*/ 2147483647 w 108"/>
              <a:gd name="T9" fmla="*/ 2147483647 h 237"/>
              <a:gd name="T10" fmla="*/ 2147483647 w 108"/>
              <a:gd name="T11" fmla="*/ 2147483647 h 237"/>
              <a:gd name="T12" fmla="*/ 2147483647 w 108"/>
              <a:gd name="T13" fmla="*/ 2147483647 h 237"/>
              <a:gd name="T14" fmla="*/ 2147483647 w 108"/>
              <a:gd name="T15" fmla="*/ 2147483647 h 237"/>
              <a:gd name="T16" fmla="*/ 2147483647 w 108"/>
              <a:gd name="T17" fmla="*/ 2147483647 h 237"/>
              <a:gd name="T18" fmla="*/ 2147483647 w 108"/>
              <a:gd name="T19" fmla="*/ 2147483647 h 237"/>
              <a:gd name="T20" fmla="*/ 2147483647 w 108"/>
              <a:gd name="T21" fmla="*/ 2147483647 h 237"/>
              <a:gd name="T22" fmla="*/ 2147483647 w 108"/>
              <a:gd name="T23" fmla="*/ 2147483647 h 237"/>
              <a:gd name="T24" fmla="*/ 2147483647 w 108"/>
              <a:gd name="T25" fmla="*/ 2147483647 h 237"/>
              <a:gd name="T26" fmla="*/ 2147483647 w 108"/>
              <a:gd name="T27" fmla="*/ 2147483647 h 237"/>
              <a:gd name="T28" fmla="*/ 2147483647 w 108"/>
              <a:gd name="T29" fmla="*/ 2147483647 h 237"/>
              <a:gd name="T30" fmla="*/ 2147483647 w 108"/>
              <a:gd name="T31" fmla="*/ 2147483647 h 237"/>
              <a:gd name="T32" fmla="*/ 2147483647 w 108"/>
              <a:gd name="T33" fmla="*/ 2147483647 h 237"/>
              <a:gd name="T34" fmla="*/ 2147483647 w 108"/>
              <a:gd name="T35" fmla="*/ 2147483647 h 237"/>
              <a:gd name="T36" fmla="*/ 2147483647 w 108"/>
              <a:gd name="T37" fmla="*/ 2147483647 h 237"/>
              <a:gd name="T38" fmla="*/ 2147483647 w 108"/>
              <a:gd name="T39" fmla="*/ 2147483647 h 237"/>
              <a:gd name="T40" fmla="*/ 2147483647 w 108"/>
              <a:gd name="T41" fmla="*/ 2147483647 h 237"/>
              <a:gd name="T42" fmla="*/ 2147483647 w 108"/>
              <a:gd name="T43" fmla="*/ 2147483647 h 237"/>
              <a:gd name="T44" fmla="*/ 2147483647 w 108"/>
              <a:gd name="T45" fmla="*/ 2147483647 h 237"/>
              <a:gd name="T46" fmla="*/ 2147483647 w 108"/>
              <a:gd name="T47" fmla="*/ 2147483647 h 237"/>
              <a:gd name="T48" fmla="*/ 2147483647 w 108"/>
              <a:gd name="T49" fmla="*/ 2147483647 h 237"/>
              <a:gd name="T50" fmla="*/ 2147483647 w 108"/>
              <a:gd name="T51" fmla="*/ 2147483647 h 237"/>
              <a:gd name="T52" fmla="*/ 2147483647 w 108"/>
              <a:gd name="T53" fmla="*/ 2147483647 h 237"/>
              <a:gd name="T54" fmla="*/ 2147483647 w 108"/>
              <a:gd name="T55" fmla="*/ 2147483647 h 237"/>
              <a:gd name="T56" fmla="*/ 2147483647 w 108"/>
              <a:gd name="T57" fmla="*/ 2147483647 h 237"/>
              <a:gd name="T58" fmla="*/ 2147483647 w 108"/>
              <a:gd name="T59" fmla="*/ 2147483647 h 237"/>
              <a:gd name="T60" fmla="*/ 2147483647 w 108"/>
              <a:gd name="T61" fmla="*/ 2147483647 h 237"/>
              <a:gd name="T62" fmla="*/ 2147483647 w 108"/>
              <a:gd name="T63" fmla="*/ 2147483647 h 237"/>
              <a:gd name="T64" fmla="*/ 2147483647 w 108"/>
              <a:gd name="T65" fmla="*/ 2147483647 h 237"/>
              <a:gd name="T66" fmla="*/ 2147483647 w 108"/>
              <a:gd name="T67" fmla="*/ 2147483647 h 237"/>
              <a:gd name="T68" fmla="*/ 2147483647 w 108"/>
              <a:gd name="T69" fmla="*/ 2147483647 h 237"/>
              <a:gd name="T70" fmla="*/ 2147483647 w 108"/>
              <a:gd name="T71" fmla="*/ 2147483647 h 237"/>
              <a:gd name="T72" fmla="*/ 2147483647 w 108"/>
              <a:gd name="T73" fmla="*/ 2147483647 h 237"/>
              <a:gd name="T74" fmla="*/ 2147483647 w 108"/>
              <a:gd name="T75" fmla="*/ 2147483647 h 237"/>
              <a:gd name="T76" fmla="*/ 2147483647 w 108"/>
              <a:gd name="T77" fmla="*/ 2147483647 h 237"/>
              <a:gd name="T78" fmla="*/ 2147483647 w 108"/>
              <a:gd name="T79" fmla="*/ 2147483647 h 237"/>
              <a:gd name="T80" fmla="*/ 2147483647 w 108"/>
              <a:gd name="T81" fmla="*/ 2147483647 h 237"/>
              <a:gd name="T82" fmla="*/ 2147483647 w 108"/>
              <a:gd name="T83" fmla="*/ 2147483647 h 2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8" h="237">
                <a:moveTo>
                  <a:pt x="101" y="12"/>
                </a:moveTo>
                <a:cubicBezTo>
                  <a:pt x="102" y="10"/>
                  <a:pt x="102" y="10"/>
                  <a:pt x="102" y="10"/>
                </a:cubicBezTo>
                <a:cubicBezTo>
                  <a:pt x="100" y="4"/>
                  <a:pt x="100" y="4"/>
                  <a:pt x="100" y="4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78" y="15"/>
                  <a:pt x="78" y="15"/>
                  <a:pt x="78" y="15"/>
                </a:cubicBezTo>
                <a:cubicBezTo>
                  <a:pt x="77" y="15"/>
                  <a:pt x="77" y="15"/>
                  <a:pt x="77" y="15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6" y="24"/>
                  <a:pt x="56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4" y="68"/>
                  <a:pt x="14" y="68"/>
                  <a:pt x="14" y="68"/>
                </a:cubicBezTo>
                <a:cubicBezTo>
                  <a:pt x="10" y="72"/>
                  <a:pt x="10" y="72"/>
                  <a:pt x="1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6"/>
                  <a:pt x="13" y="86"/>
                  <a:pt x="13" y="8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7"/>
                  <a:pt x="3" y="107"/>
                  <a:pt x="3" y="107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11" y="116"/>
                  <a:pt x="12" y="120"/>
                  <a:pt x="12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3" y="138"/>
                  <a:pt x="3" y="138"/>
                  <a:pt x="3" y="138"/>
                </a:cubicBezTo>
                <a:cubicBezTo>
                  <a:pt x="2" y="150"/>
                  <a:pt x="2" y="150"/>
                  <a:pt x="2" y="150"/>
                </a:cubicBezTo>
                <a:cubicBezTo>
                  <a:pt x="3" y="162"/>
                  <a:pt x="3" y="162"/>
                  <a:pt x="3" y="162"/>
                </a:cubicBezTo>
                <a:cubicBezTo>
                  <a:pt x="3" y="166"/>
                  <a:pt x="5" y="173"/>
                  <a:pt x="9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34"/>
                  <a:pt x="1" y="234"/>
                  <a:pt x="1" y="234"/>
                </a:cubicBezTo>
                <a:cubicBezTo>
                  <a:pt x="7" y="237"/>
                  <a:pt x="7" y="237"/>
                  <a:pt x="7" y="237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8" y="210"/>
                  <a:pt x="83" y="208"/>
                  <a:pt x="90" y="204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7" y="182"/>
                  <a:pt x="97" y="181"/>
                  <a:pt x="96" y="180"/>
                </a:cubicBezTo>
                <a:cubicBezTo>
                  <a:pt x="94" y="177"/>
                  <a:pt x="95" y="174"/>
                  <a:pt x="97" y="170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0" y="153"/>
                  <a:pt x="89" y="150"/>
                  <a:pt x="91" y="147"/>
                </a:cubicBezTo>
                <a:cubicBezTo>
                  <a:pt x="92" y="145"/>
                  <a:pt x="93" y="142"/>
                  <a:pt x="95" y="140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92" y="92"/>
                  <a:pt x="92" y="92"/>
                  <a:pt x="92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4"/>
                  <a:pt x="88" y="84"/>
                  <a:pt x="88" y="8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2"/>
                  <a:pt x="92" y="60"/>
                  <a:pt x="94" y="58"/>
                </a:cubicBezTo>
                <a:cubicBezTo>
                  <a:pt x="94" y="58"/>
                  <a:pt x="96" y="57"/>
                  <a:pt x="97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2" y="28"/>
                  <a:pt x="92" y="28"/>
                  <a:pt x="92" y="2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4"/>
                  <a:pt x="90" y="14"/>
                  <a:pt x="90" y="14"/>
                </a:cubicBezTo>
                <a:lnTo>
                  <a:pt x="101" y="12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3" name="Freeform 18"/>
          <p:cNvSpPr>
            <a:spLocks noChangeArrowheads="1"/>
          </p:cNvSpPr>
          <p:nvPr/>
        </p:nvSpPr>
        <p:spPr bwMode="auto">
          <a:xfrm>
            <a:off x="3797300" y="4076700"/>
            <a:ext cx="555625" cy="641350"/>
          </a:xfrm>
          <a:custGeom>
            <a:avLst/>
            <a:gdLst>
              <a:gd name="T0" fmla="*/ 2147483647 w 173"/>
              <a:gd name="T1" fmla="*/ 2147483647 h 200"/>
              <a:gd name="T2" fmla="*/ 2147483647 w 173"/>
              <a:gd name="T3" fmla="*/ 2147483647 h 200"/>
              <a:gd name="T4" fmla="*/ 2147483647 w 173"/>
              <a:gd name="T5" fmla="*/ 2147483647 h 200"/>
              <a:gd name="T6" fmla="*/ 2147483647 w 173"/>
              <a:gd name="T7" fmla="*/ 2147483647 h 200"/>
              <a:gd name="T8" fmla="*/ 2147483647 w 173"/>
              <a:gd name="T9" fmla="*/ 2147483647 h 200"/>
              <a:gd name="T10" fmla="*/ 2147483647 w 173"/>
              <a:gd name="T11" fmla="*/ 2147483647 h 200"/>
              <a:gd name="T12" fmla="*/ 2147483647 w 173"/>
              <a:gd name="T13" fmla="*/ 2147483647 h 200"/>
              <a:gd name="T14" fmla="*/ 2147483647 w 173"/>
              <a:gd name="T15" fmla="*/ 2147483647 h 200"/>
              <a:gd name="T16" fmla="*/ 2147483647 w 173"/>
              <a:gd name="T17" fmla="*/ 2147483647 h 200"/>
              <a:gd name="T18" fmla="*/ 2147483647 w 173"/>
              <a:gd name="T19" fmla="*/ 2147483647 h 200"/>
              <a:gd name="T20" fmla="*/ 2147483647 w 173"/>
              <a:gd name="T21" fmla="*/ 2147483647 h 200"/>
              <a:gd name="T22" fmla="*/ 2147483647 w 173"/>
              <a:gd name="T23" fmla="*/ 2147483647 h 200"/>
              <a:gd name="T24" fmla="*/ 2147483647 w 173"/>
              <a:gd name="T25" fmla="*/ 2147483647 h 200"/>
              <a:gd name="T26" fmla="*/ 2147483647 w 173"/>
              <a:gd name="T27" fmla="*/ 0 h 200"/>
              <a:gd name="T28" fmla="*/ 2147483647 w 173"/>
              <a:gd name="T29" fmla="*/ 2147483647 h 200"/>
              <a:gd name="T30" fmla="*/ 2147483647 w 173"/>
              <a:gd name="T31" fmla="*/ 2147483647 h 200"/>
              <a:gd name="T32" fmla="*/ 2147483647 w 173"/>
              <a:gd name="T33" fmla="*/ 2147483647 h 200"/>
              <a:gd name="T34" fmla="*/ 2147483647 w 173"/>
              <a:gd name="T35" fmla="*/ 2147483647 h 200"/>
              <a:gd name="T36" fmla="*/ 2147483647 w 173"/>
              <a:gd name="T37" fmla="*/ 2147483647 h 200"/>
              <a:gd name="T38" fmla="*/ 2147483647 w 173"/>
              <a:gd name="T39" fmla="*/ 2147483647 h 200"/>
              <a:gd name="T40" fmla="*/ 2147483647 w 173"/>
              <a:gd name="T41" fmla="*/ 2147483647 h 200"/>
              <a:gd name="T42" fmla="*/ 2147483647 w 173"/>
              <a:gd name="T43" fmla="*/ 2147483647 h 200"/>
              <a:gd name="T44" fmla="*/ 2147483647 w 173"/>
              <a:gd name="T45" fmla="*/ 2147483647 h 200"/>
              <a:gd name="T46" fmla="*/ 2147483647 w 173"/>
              <a:gd name="T47" fmla="*/ 2147483647 h 200"/>
              <a:gd name="T48" fmla="*/ 2147483647 w 173"/>
              <a:gd name="T49" fmla="*/ 2147483647 h 200"/>
              <a:gd name="T50" fmla="*/ 2147483647 w 173"/>
              <a:gd name="T51" fmla="*/ 2147483647 h 200"/>
              <a:gd name="T52" fmla="*/ 2147483647 w 173"/>
              <a:gd name="T53" fmla="*/ 2147483647 h 200"/>
              <a:gd name="T54" fmla="*/ 2147483647 w 173"/>
              <a:gd name="T55" fmla="*/ 2147483647 h 200"/>
              <a:gd name="T56" fmla="*/ 2147483647 w 173"/>
              <a:gd name="T57" fmla="*/ 2147483647 h 200"/>
              <a:gd name="T58" fmla="*/ 2147483647 w 173"/>
              <a:gd name="T59" fmla="*/ 2147483647 h 200"/>
              <a:gd name="T60" fmla="*/ 2147483647 w 173"/>
              <a:gd name="T61" fmla="*/ 2147483647 h 200"/>
              <a:gd name="T62" fmla="*/ 2147483647 w 173"/>
              <a:gd name="T63" fmla="*/ 2147483647 h 200"/>
              <a:gd name="T64" fmla="*/ 2147483647 w 173"/>
              <a:gd name="T65" fmla="*/ 2147483647 h 200"/>
              <a:gd name="T66" fmla="*/ 2147483647 w 173"/>
              <a:gd name="T67" fmla="*/ 2147483647 h 200"/>
              <a:gd name="T68" fmla="*/ 2147483647 w 173"/>
              <a:gd name="T69" fmla="*/ 2147483647 h 200"/>
              <a:gd name="T70" fmla="*/ 2147483647 w 173"/>
              <a:gd name="T71" fmla="*/ 2147483647 h 200"/>
              <a:gd name="T72" fmla="*/ 2147483647 w 173"/>
              <a:gd name="T73" fmla="*/ 2147483647 h 200"/>
              <a:gd name="T74" fmla="*/ 2147483647 w 173"/>
              <a:gd name="T75" fmla="*/ 2147483647 h 200"/>
              <a:gd name="T76" fmla="*/ 2147483647 w 173"/>
              <a:gd name="T77" fmla="*/ 2147483647 h 200"/>
              <a:gd name="T78" fmla="*/ 2147483647 w 173"/>
              <a:gd name="T79" fmla="*/ 2147483647 h 200"/>
              <a:gd name="T80" fmla="*/ 2147483647 w 173"/>
              <a:gd name="T81" fmla="*/ 2147483647 h 200"/>
              <a:gd name="T82" fmla="*/ 2147483647 w 173"/>
              <a:gd name="T83" fmla="*/ 2147483647 h 200"/>
              <a:gd name="T84" fmla="*/ 2147483647 w 173"/>
              <a:gd name="T85" fmla="*/ 2147483647 h 200"/>
              <a:gd name="T86" fmla="*/ 2147483647 w 173"/>
              <a:gd name="T87" fmla="*/ 2147483647 h 200"/>
              <a:gd name="T88" fmla="*/ 2147483647 w 173"/>
              <a:gd name="T89" fmla="*/ 2147483647 h 200"/>
              <a:gd name="T90" fmla="*/ 2147483647 w 173"/>
              <a:gd name="T91" fmla="*/ 2147483647 h 200"/>
              <a:gd name="T92" fmla="*/ 2147483647 w 173"/>
              <a:gd name="T93" fmla="*/ 2147483647 h 200"/>
              <a:gd name="T94" fmla="*/ 2147483647 w 173"/>
              <a:gd name="T95" fmla="*/ 2147483647 h 200"/>
              <a:gd name="T96" fmla="*/ 2147483647 w 173"/>
              <a:gd name="T97" fmla="*/ 2147483647 h 2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3" h="200">
                <a:moveTo>
                  <a:pt x="150" y="34"/>
                </a:moveTo>
                <a:cubicBezTo>
                  <a:pt x="150" y="34"/>
                  <a:pt x="150" y="34"/>
                  <a:pt x="150" y="34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5"/>
                  <a:pt x="146" y="14"/>
                  <a:pt x="143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5" y="7"/>
                  <a:pt x="125" y="7"/>
                  <a:pt x="12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3"/>
                  <a:pt x="92" y="13"/>
                  <a:pt x="92" y="13"/>
                </a:cubicBezTo>
                <a:cubicBezTo>
                  <a:pt x="88" y="10"/>
                  <a:pt x="88" y="10"/>
                  <a:pt x="88" y="10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8"/>
                  <a:pt x="75" y="8"/>
                  <a:pt x="75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15"/>
                  <a:pt x="50" y="15"/>
                  <a:pt x="50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43"/>
                  <a:pt x="8" y="43"/>
                  <a:pt x="8" y="43"/>
                </a:cubicBezTo>
                <a:cubicBezTo>
                  <a:pt x="10" y="62"/>
                  <a:pt x="10" y="62"/>
                  <a:pt x="10" y="6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0" y="76"/>
                  <a:pt x="9" y="79"/>
                  <a:pt x="9" y="83"/>
                </a:cubicBezTo>
                <a:cubicBezTo>
                  <a:pt x="13" y="99"/>
                  <a:pt x="13" y="99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5" y="104"/>
                  <a:pt x="1" y="107"/>
                  <a:pt x="1" y="109"/>
                </a:cubicBezTo>
                <a:cubicBezTo>
                  <a:pt x="0" y="114"/>
                  <a:pt x="0" y="114"/>
                  <a:pt x="0" y="114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1"/>
                  <a:pt x="7" y="111"/>
                  <a:pt x="7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12" y="111"/>
                  <a:pt x="15" y="113"/>
                  <a:pt x="16" y="117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9"/>
                  <a:pt x="14" y="130"/>
                  <a:pt x="14" y="132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3" y="144"/>
                  <a:pt x="14" y="146"/>
                  <a:pt x="16" y="14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44" y="153"/>
                  <a:pt x="45" y="152"/>
                  <a:pt x="46" y="151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0" y="142"/>
                  <a:pt x="51" y="141"/>
                  <a:pt x="52" y="140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6" y="137"/>
                  <a:pt x="67" y="136"/>
                  <a:pt x="68" y="135"/>
                </a:cubicBezTo>
                <a:cubicBezTo>
                  <a:pt x="70" y="135"/>
                  <a:pt x="72" y="135"/>
                  <a:pt x="73" y="136"/>
                </a:cubicBezTo>
                <a:cubicBezTo>
                  <a:pt x="76" y="139"/>
                  <a:pt x="78" y="141"/>
                  <a:pt x="78" y="144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1" y="154"/>
                  <a:pt x="82" y="156"/>
                  <a:pt x="82" y="158"/>
                </a:cubicBezTo>
                <a:cubicBezTo>
                  <a:pt x="81" y="165"/>
                  <a:pt x="81" y="165"/>
                  <a:pt x="81" y="165"/>
                </a:cubicBezTo>
                <a:cubicBezTo>
                  <a:pt x="80" y="169"/>
                  <a:pt x="78" y="172"/>
                  <a:pt x="77" y="172"/>
                </a:cubicBezTo>
                <a:cubicBezTo>
                  <a:pt x="77" y="172"/>
                  <a:pt x="77" y="172"/>
                  <a:pt x="77" y="172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3" y="186"/>
                  <a:pt x="73" y="186"/>
                  <a:pt x="73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84" y="188"/>
                  <a:pt x="84" y="188"/>
                  <a:pt x="84" y="188"/>
                </a:cubicBezTo>
                <a:cubicBezTo>
                  <a:pt x="82" y="192"/>
                  <a:pt x="82" y="195"/>
                  <a:pt x="82" y="197"/>
                </a:cubicBezTo>
                <a:cubicBezTo>
                  <a:pt x="86" y="199"/>
                  <a:pt x="88" y="200"/>
                  <a:pt x="89" y="199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07" y="181"/>
                  <a:pt x="108" y="179"/>
                  <a:pt x="108" y="178"/>
                </a:cubicBezTo>
                <a:cubicBezTo>
                  <a:pt x="110" y="177"/>
                  <a:pt x="113" y="177"/>
                  <a:pt x="118" y="180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31" y="188"/>
                  <a:pt x="133" y="189"/>
                  <a:pt x="135" y="189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6" y="187"/>
                  <a:pt x="135" y="184"/>
                  <a:pt x="133" y="18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34" y="163"/>
                  <a:pt x="139" y="160"/>
                  <a:pt x="146" y="16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7" y="166"/>
                  <a:pt x="167" y="166"/>
                  <a:pt x="167" y="166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72" y="155"/>
                  <a:pt x="173" y="149"/>
                  <a:pt x="172" y="146"/>
                </a:cubicBezTo>
                <a:cubicBezTo>
                  <a:pt x="170" y="143"/>
                  <a:pt x="168" y="142"/>
                  <a:pt x="167" y="142"/>
                </a:cubicBezTo>
                <a:cubicBezTo>
                  <a:pt x="166" y="142"/>
                  <a:pt x="166" y="142"/>
                  <a:pt x="166" y="142"/>
                </a:cubicBez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8" y="136"/>
                  <a:pt x="170" y="135"/>
                  <a:pt x="170" y="134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8" y="110"/>
                  <a:pt x="158" y="104"/>
                  <a:pt x="158" y="98"/>
                </a:cubicBezTo>
                <a:cubicBezTo>
                  <a:pt x="158" y="94"/>
                  <a:pt x="158" y="94"/>
                  <a:pt x="158" y="94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9" y="71"/>
                  <a:pt x="165" y="64"/>
                  <a:pt x="167" y="62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4"/>
                  <a:pt x="161" y="40"/>
                  <a:pt x="161" y="38"/>
                </a:cubicBezTo>
                <a:cubicBezTo>
                  <a:pt x="154" y="35"/>
                  <a:pt x="154" y="35"/>
                  <a:pt x="154" y="35"/>
                </a:cubicBezTo>
                <a:lnTo>
                  <a:pt x="150" y="34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4" name="Freeform 19"/>
          <p:cNvSpPr>
            <a:spLocks noChangeArrowheads="1"/>
          </p:cNvSpPr>
          <p:nvPr/>
        </p:nvSpPr>
        <p:spPr bwMode="auto">
          <a:xfrm>
            <a:off x="3732213" y="3706813"/>
            <a:ext cx="784225" cy="492125"/>
          </a:xfrm>
          <a:custGeom>
            <a:avLst/>
            <a:gdLst>
              <a:gd name="T0" fmla="*/ 2147483647 w 244"/>
              <a:gd name="T1" fmla="*/ 2147483647 h 153"/>
              <a:gd name="T2" fmla="*/ 2147483647 w 244"/>
              <a:gd name="T3" fmla="*/ 2147483647 h 153"/>
              <a:gd name="T4" fmla="*/ 2147483647 w 244"/>
              <a:gd name="T5" fmla="*/ 2147483647 h 153"/>
              <a:gd name="T6" fmla="*/ 2147483647 w 244"/>
              <a:gd name="T7" fmla="*/ 2147483647 h 153"/>
              <a:gd name="T8" fmla="*/ 2147483647 w 244"/>
              <a:gd name="T9" fmla="*/ 2147483647 h 153"/>
              <a:gd name="T10" fmla="*/ 2147483647 w 244"/>
              <a:gd name="T11" fmla="*/ 2147483647 h 153"/>
              <a:gd name="T12" fmla="*/ 2147483647 w 244"/>
              <a:gd name="T13" fmla="*/ 2147483647 h 153"/>
              <a:gd name="T14" fmla="*/ 2147483647 w 244"/>
              <a:gd name="T15" fmla="*/ 2147483647 h 153"/>
              <a:gd name="T16" fmla="*/ 2147483647 w 244"/>
              <a:gd name="T17" fmla="*/ 2147483647 h 153"/>
              <a:gd name="T18" fmla="*/ 2147483647 w 244"/>
              <a:gd name="T19" fmla="*/ 2147483647 h 153"/>
              <a:gd name="T20" fmla="*/ 2147483647 w 244"/>
              <a:gd name="T21" fmla="*/ 2147483647 h 153"/>
              <a:gd name="T22" fmla="*/ 2147483647 w 244"/>
              <a:gd name="T23" fmla="*/ 2147483647 h 153"/>
              <a:gd name="T24" fmla="*/ 2147483647 w 244"/>
              <a:gd name="T25" fmla="*/ 2147483647 h 153"/>
              <a:gd name="T26" fmla="*/ 2147483647 w 244"/>
              <a:gd name="T27" fmla="*/ 2147483647 h 153"/>
              <a:gd name="T28" fmla="*/ 2147483647 w 244"/>
              <a:gd name="T29" fmla="*/ 2147483647 h 153"/>
              <a:gd name="T30" fmla="*/ 2147483647 w 244"/>
              <a:gd name="T31" fmla="*/ 2147483647 h 153"/>
              <a:gd name="T32" fmla="*/ 2147483647 w 244"/>
              <a:gd name="T33" fmla="*/ 2147483647 h 153"/>
              <a:gd name="T34" fmla="*/ 2147483647 w 244"/>
              <a:gd name="T35" fmla="*/ 2147483647 h 153"/>
              <a:gd name="T36" fmla="*/ 2147483647 w 244"/>
              <a:gd name="T37" fmla="*/ 2147483647 h 153"/>
              <a:gd name="T38" fmla="*/ 2147483647 w 244"/>
              <a:gd name="T39" fmla="*/ 2147483647 h 153"/>
              <a:gd name="T40" fmla="*/ 2147483647 w 244"/>
              <a:gd name="T41" fmla="*/ 2147483647 h 153"/>
              <a:gd name="T42" fmla="*/ 2147483647 w 244"/>
              <a:gd name="T43" fmla="*/ 2147483647 h 153"/>
              <a:gd name="T44" fmla="*/ 2147483647 w 244"/>
              <a:gd name="T45" fmla="*/ 2147483647 h 153"/>
              <a:gd name="T46" fmla="*/ 2147483647 w 244"/>
              <a:gd name="T47" fmla="*/ 2147483647 h 153"/>
              <a:gd name="T48" fmla="*/ 2147483647 w 244"/>
              <a:gd name="T49" fmla="*/ 2147483647 h 153"/>
              <a:gd name="T50" fmla="*/ 2147483647 w 244"/>
              <a:gd name="T51" fmla="*/ 2147483647 h 153"/>
              <a:gd name="T52" fmla="*/ 2147483647 w 244"/>
              <a:gd name="T53" fmla="*/ 2147483647 h 153"/>
              <a:gd name="T54" fmla="*/ 2147483647 w 244"/>
              <a:gd name="T55" fmla="*/ 2147483647 h 153"/>
              <a:gd name="T56" fmla="*/ 2147483647 w 244"/>
              <a:gd name="T57" fmla="*/ 2147483647 h 153"/>
              <a:gd name="T58" fmla="*/ 2147483647 w 244"/>
              <a:gd name="T59" fmla="*/ 2147483647 h 153"/>
              <a:gd name="T60" fmla="*/ 2147483647 w 244"/>
              <a:gd name="T61" fmla="*/ 2147483647 h 153"/>
              <a:gd name="T62" fmla="*/ 2147483647 w 244"/>
              <a:gd name="T63" fmla="*/ 2147483647 h 153"/>
              <a:gd name="T64" fmla="*/ 2147483647 w 244"/>
              <a:gd name="T65" fmla="*/ 2147483647 h 153"/>
              <a:gd name="T66" fmla="*/ 2147483647 w 244"/>
              <a:gd name="T67" fmla="*/ 2147483647 h 153"/>
              <a:gd name="T68" fmla="*/ 2147483647 w 244"/>
              <a:gd name="T69" fmla="*/ 2147483647 h 153"/>
              <a:gd name="T70" fmla="*/ 2147483647 w 244"/>
              <a:gd name="T71" fmla="*/ 2147483647 h 153"/>
              <a:gd name="T72" fmla="*/ 2147483647 w 244"/>
              <a:gd name="T73" fmla="*/ 2147483647 h 153"/>
              <a:gd name="T74" fmla="*/ 2147483647 w 244"/>
              <a:gd name="T75" fmla="*/ 2147483647 h 153"/>
              <a:gd name="T76" fmla="*/ 2147483647 w 244"/>
              <a:gd name="T77" fmla="*/ 2147483647 h 153"/>
              <a:gd name="T78" fmla="*/ 2147483647 w 244"/>
              <a:gd name="T79" fmla="*/ 2147483647 h 153"/>
              <a:gd name="T80" fmla="*/ 2147483647 w 244"/>
              <a:gd name="T81" fmla="*/ 2147483647 h 153"/>
              <a:gd name="T82" fmla="*/ 2147483647 w 244"/>
              <a:gd name="T83" fmla="*/ 2147483647 h 153"/>
              <a:gd name="T84" fmla="*/ 2147483647 w 244"/>
              <a:gd name="T85" fmla="*/ 2147483647 h 153"/>
              <a:gd name="T86" fmla="*/ 2147483647 w 244"/>
              <a:gd name="T87" fmla="*/ 2147483647 h 153"/>
              <a:gd name="T88" fmla="*/ 2147483647 w 244"/>
              <a:gd name="T89" fmla="*/ 2147483647 h 153"/>
              <a:gd name="T90" fmla="*/ 2147483647 w 244"/>
              <a:gd name="T91" fmla="*/ 0 h 153"/>
              <a:gd name="T92" fmla="*/ 2147483647 w 244"/>
              <a:gd name="T93" fmla="*/ 2147483647 h 153"/>
              <a:gd name="T94" fmla="*/ 2147483647 w 244"/>
              <a:gd name="T95" fmla="*/ 2147483647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5" name="Freeform 20"/>
          <p:cNvSpPr>
            <a:spLocks noChangeArrowheads="1"/>
          </p:cNvSpPr>
          <p:nvPr/>
        </p:nvSpPr>
        <p:spPr bwMode="auto">
          <a:xfrm>
            <a:off x="3905250" y="4610100"/>
            <a:ext cx="815975" cy="644525"/>
          </a:xfrm>
          <a:custGeom>
            <a:avLst/>
            <a:gdLst>
              <a:gd name="T0" fmla="*/ 2147483647 w 254"/>
              <a:gd name="T1" fmla="*/ 2147483647 h 201"/>
              <a:gd name="T2" fmla="*/ 2147483647 w 254"/>
              <a:gd name="T3" fmla="*/ 2147483647 h 201"/>
              <a:gd name="T4" fmla="*/ 2147483647 w 254"/>
              <a:gd name="T5" fmla="*/ 2147483647 h 201"/>
              <a:gd name="T6" fmla="*/ 2147483647 w 254"/>
              <a:gd name="T7" fmla="*/ 2147483647 h 201"/>
              <a:gd name="T8" fmla="*/ 2147483647 w 254"/>
              <a:gd name="T9" fmla="*/ 2147483647 h 201"/>
              <a:gd name="T10" fmla="*/ 2147483647 w 254"/>
              <a:gd name="T11" fmla="*/ 2147483647 h 201"/>
              <a:gd name="T12" fmla="*/ 2147483647 w 254"/>
              <a:gd name="T13" fmla="*/ 2147483647 h 201"/>
              <a:gd name="T14" fmla="*/ 2147483647 w 254"/>
              <a:gd name="T15" fmla="*/ 2147483647 h 201"/>
              <a:gd name="T16" fmla="*/ 2147483647 w 254"/>
              <a:gd name="T17" fmla="*/ 2147483647 h 201"/>
              <a:gd name="T18" fmla="*/ 2147483647 w 254"/>
              <a:gd name="T19" fmla="*/ 2147483647 h 201"/>
              <a:gd name="T20" fmla="*/ 2147483647 w 254"/>
              <a:gd name="T21" fmla="*/ 2147483647 h 201"/>
              <a:gd name="T22" fmla="*/ 2147483647 w 254"/>
              <a:gd name="T23" fmla="*/ 2147483647 h 201"/>
              <a:gd name="T24" fmla="*/ 2147483647 w 254"/>
              <a:gd name="T25" fmla="*/ 2147483647 h 201"/>
              <a:gd name="T26" fmla="*/ 2147483647 w 254"/>
              <a:gd name="T27" fmla="*/ 2147483647 h 201"/>
              <a:gd name="T28" fmla="*/ 2147483647 w 254"/>
              <a:gd name="T29" fmla="*/ 2147483647 h 201"/>
              <a:gd name="T30" fmla="*/ 2147483647 w 254"/>
              <a:gd name="T31" fmla="*/ 2147483647 h 201"/>
              <a:gd name="T32" fmla="*/ 2147483647 w 254"/>
              <a:gd name="T33" fmla="*/ 2147483647 h 201"/>
              <a:gd name="T34" fmla="*/ 2147483647 w 254"/>
              <a:gd name="T35" fmla="*/ 2147483647 h 201"/>
              <a:gd name="T36" fmla="*/ 2147483647 w 254"/>
              <a:gd name="T37" fmla="*/ 2147483647 h 201"/>
              <a:gd name="T38" fmla="*/ 2147483647 w 254"/>
              <a:gd name="T39" fmla="*/ 2147483647 h 201"/>
              <a:gd name="T40" fmla="*/ 2147483647 w 254"/>
              <a:gd name="T41" fmla="*/ 2147483647 h 201"/>
              <a:gd name="T42" fmla="*/ 2147483647 w 254"/>
              <a:gd name="T43" fmla="*/ 2147483647 h 201"/>
              <a:gd name="T44" fmla="*/ 2147483647 w 254"/>
              <a:gd name="T45" fmla="*/ 2147483647 h 201"/>
              <a:gd name="T46" fmla="*/ 2147483647 w 254"/>
              <a:gd name="T47" fmla="*/ 2147483647 h 201"/>
              <a:gd name="T48" fmla="*/ 2147483647 w 254"/>
              <a:gd name="T49" fmla="*/ 2147483647 h 201"/>
              <a:gd name="T50" fmla="*/ 2147483647 w 254"/>
              <a:gd name="T51" fmla="*/ 2147483647 h 201"/>
              <a:gd name="T52" fmla="*/ 2147483647 w 254"/>
              <a:gd name="T53" fmla="*/ 2147483647 h 201"/>
              <a:gd name="T54" fmla="*/ 2147483647 w 254"/>
              <a:gd name="T55" fmla="*/ 2147483647 h 201"/>
              <a:gd name="T56" fmla="*/ 2147483647 w 254"/>
              <a:gd name="T57" fmla="*/ 2147483647 h 201"/>
              <a:gd name="T58" fmla="*/ 2147483647 w 254"/>
              <a:gd name="T59" fmla="*/ 2147483647 h 201"/>
              <a:gd name="T60" fmla="*/ 2147483647 w 254"/>
              <a:gd name="T61" fmla="*/ 2147483647 h 201"/>
              <a:gd name="T62" fmla="*/ 2147483647 w 254"/>
              <a:gd name="T63" fmla="*/ 2147483647 h 201"/>
              <a:gd name="T64" fmla="*/ 2147483647 w 254"/>
              <a:gd name="T65" fmla="*/ 2147483647 h 201"/>
              <a:gd name="T66" fmla="*/ 2147483647 w 254"/>
              <a:gd name="T67" fmla="*/ 2147483647 h 201"/>
              <a:gd name="T68" fmla="*/ 2147483647 w 254"/>
              <a:gd name="T69" fmla="*/ 2147483647 h 201"/>
              <a:gd name="T70" fmla="*/ 2147483647 w 254"/>
              <a:gd name="T71" fmla="*/ 2147483647 h 201"/>
              <a:gd name="T72" fmla="*/ 2147483647 w 254"/>
              <a:gd name="T73" fmla="*/ 2147483647 h 201"/>
              <a:gd name="T74" fmla="*/ 2147483647 w 254"/>
              <a:gd name="T75" fmla="*/ 2147483647 h 201"/>
              <a:gd name="T76" fmla="*/ 2147483647 w 254"/>
              <a:gd name="T77" fmla="*/ 2147483647 h 201"/>
              <a:gd name="T78" fmla="*/ 2147483647 w 254"/>
              <a:gd name="T79" fmla="*/ 2147483647 h 201"/>
              <a:gd name="T80" fmla="*/ 2147483647 w 254"/>
              <a:gd name="T81" fmla="*/ 2147483647 h 201"/>
              <a:gd name="T82" fmla="*/ 2147483647 w 254"/>
              <a:gd name="T83" fmla="*/ 2147483647 h 201"/>
              <a:gd name="T84" fmla="*/ 2147483647 w 254"/>
              <a:gd name="T85" fmla="*/ 2147483647 h 201"/>
              <a:gd name="T86" fmla="*/ 2147483647 w 254"/>
              <a:gd name="T87" fmla="*/ 2147483647 h 201"/>
              <a:gd name="T88" fmla="*/ 2147483647 w 254"/>
              <a:gd name="T89" fmla="*/ 2147483647 h 201"/>
              <a:gd name="T90" fmla="*/ 2147483647 w 254"/>
              <a:gd name="T91" fmla="*/ 2147483647 h 201"/>
              <a:gd name="T92" fmla="*/ 2147483647 w 254"/>
              <a:gd name="T93" fmla="*/ 2147483647 h 201"/>
              <a:gd name="T94" fmla="*/ 2147483647 w 254"/>
              <a:gd name="T95" fmla="*/ 2147483647 h 201"/>
              <a:gd name="T96" fmla="*/ 2147483647 w 254"/>
              <a:gd name="T97" fmla="*/ 2147483647 h 20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4" h="201">
                <a:moveTo>
                  <a:pt x="238" y="69"/>
                </a:moveTo>
                <a:cubicBezTo>
                  <a:pt x="242" y="68"/>
                  <a:pt x="244" y="67"/>
                  <a:pt x="244" y="65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6" y="63"/>
                  <a:pt x="246" y="63"/>
                  <a:pt x="246" y="63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2" y="58"/>
                  <a:pt x="250" y="57"/>
                  <a:pt x="248" y="5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3" y="22"/>
                  <a:pt x="223" y="22"/>
                  <a:pt x="223" y="22"/>
                </a:cubicBezTo>
                <a:cubicBezTo>
                  <a:pt x="214" y="21"/>
                  <a:pt x="208" y="21"/>
                  <a:pt x="203" y="22"/>
                </a:cubicBezTo>
                <a:cubicBezTo>
                  <a:pt x="201" y="22"/>
                  <a:pt x="201" y="22"/>
                  <a:pt x="201" y="22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2" y="29"/>
                  <a:pt x="202" y="29"/>
                  <a:pt x="202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88" y="26"/>
                  <a:pt x="184" y="24"/>
                  <a:pt x="182" y="25"/>
                </a:cubicBezTo>
                <a:cubicBezTo>
                  <a:pt x="168" y="32"/>
                  <a:pt x="160" y="35"/>
                  <a:pt x="158" y="33"/>
                </a:cubicBezTo>
                <a:cubicBezTo>
                  <a:pt x="156" y="34"/>
                  <a:pt x="154" y="35"/>
                  <a:pt x="152" y="3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49" y="38"/>
                  <a:pt x="149" y="38"/>
                  <a:pt x="149" y="38"/>
                </a:cubicBezTo>
                <a:cubicBezTo>
                  <a:pt x="145" y="34"/>
                  <a:pt x="143" y="31"/>
                  <a:pt x="143" y="29"/>
                </a:cubicBezTo>
                <a:cubicBezTo>
                  <a:pt x="143" y="27"/>
                  <a:pt x="146" y="24"/>
                  <a:pt x="150" y="19"/>
                </a:cubicBezTo>
                <a:cubicBezTo>
                  <a:pt x="156" y="12"/>
                  <a:pt x="159" y="9"/>
                  <a:pt x="159" y="8"/>
                </a:cubicBezTo>
                <a:cubicBezTo>
                  <a:pt x="158" y="6"/>
                  <a:pt x="158" y="6"/>
                  <a:pt x="158" y="6"/>
                </a:cubicBezTo>
                <a:cubicBezTo>
                  <a:pt x="156" y="5"/>
                  <a:pt x="153" y="7"/>
                  <a:pt x="149" y="10"/>
                </a:cubicBezTo>
                <a:cubicBezTo>
                  <a:pt x="145" y="13"/>
                  <a:pt x="142" y="14"/>
                  <a:pt x="141" y="14"/>
                </a:cubicBezTo>
                <a:cubicBezTo>
                  <a:pt x="140" y="14"/>
                  <a:pt x="139" y="12"/>
                  <a:pt x="139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5" y="3"/>
                  <a:pt x="135" y="3"/>
                  <a:pt x="135" y="3"/>
                </a:cubicBezTo>
                <a:cubicBezTo>
                  <a:pt x="127" y="8"/>
                  <a:pt x="127" y="8"/>
                  <a:pt x="127" y="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0" y="5"/>
                  <a:pt x="115" y="3"/>
                  <a:pt x="110" y="1"/>
                </a:cubicBezTo>
                <a:cubicBezTo>
                  <a:pt x="106" y="0"/>
                  <a:pt x="102" y="1"/>
                  <a:pt x="99" y="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5" y="18"/>
                  <a:pt x="106" y="22"/>
                  <a:pt x="105" y="24"/>
                </a:cubicBezTo>
                <a:cubicBezTo>
                  <a:pt x="104" y="26"/>
                  <a:pt x="103" y="27"/>
                  <a:pt x="102" y="27"/>
                </a:cubicBezTo>
                <a:cubicBezTo>
                  <a:pt x="99" y="28"/>
                  <a:pt x="96" y="27"/>
                  <a:pt x="91" y="23"/>
                </a:cubicBezTo>
                <a:cubicBezTo>
                  <a:pt x="88" y="21"/>
                  <a:pt x="85" y="19"/>
                  <a:pt x="82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26"/>
                  <a:pt x="78" y="26"/>
                  <a:pt x="78" y="26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40"/>
                  <a:pt x="72" y="40"/>
                  <a:pt x="72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54"/>
                  <a:pt x="70" y="54"/>
                  <a:pt x="70" y="54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1"/>
                  <a:pt x="68" y="61"/>
                  <a:pt x="68" y="61"/>
                </a:cubicBezTo>
                <a:cubicBezTo>
                  <a:pt x="62" y="67"/>
                  <a:pt x="62" y="67"/>
                  <a:pt x="62" y="67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53"/>
                  <a:pt x="2" y="153"/>
                  <a:pt x="2" y="153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4"/>
                  <a:pt x="2" y="184"/>
                  <a:pt x="2" y="184"/>
                </a:cubicBezTo>
                <a:cubicBezTo>
                  <a:pt x="3" y="184"/>
                  <a:pt x="3" y="184"/>
                  <a:pt x="3" y="184"/>
                </a:cubicBezTo>
                <a:cubicBezTo>
                  <a:pt x="3" y="190"/>
                  <a:pt x="3" y="190"/>
                  <a:pt x="3" y="190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201"/>
                  <a:pt x="8" y="201"/>
                  <a:pt x="8" y="201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7" y="186"/>
                  <a:pt x="17" y="186"/>
                  <a:pt x="17" y="186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56" y="103"/>
                  <a:pt x="156" y="103"/>
                  <a:pt x="156" y="103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86" y="95"/>
                  <a:pt x="190" y="98"/>
                  <a:pt x="193" y="101"/>
                </a:cubicBezTo>
                <a:cubicBezTo>
                  <a:pt x="194" y="103"/>
                  <a:pt x="194" y="103"/>
                  <a:pt x="194" y="103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8" y="91"/>
                  <a:pt x="201" y="90"/>
                  <a:pt x="206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8" y="94"/>
                  <a:pt x="208" y="94"/>
                  <a:pt x="209" y="94"/>
                </a:cubicBezTo>
                <a:cubicBezTo>
                  <a:pt x="211" y="94"/>
                  <a:pt x="218" y="89"/>
                  <a:pt x="230" y="80"/>
                </a:cubicBezTo>
                <a:cubicBezTo>
                  <a:pt x="230" y="74"/>
                  <a:pt x="233" y="70"/>
                  <a:pt x="238" y="69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6" name="Freeform 21"/>
          <p:cNvSpPr>
            <a:spLocks noChangeArrowheads="1"/>
          </p:cNvSpPr>
          <p:nvPr/>
        </p:nvSpPr>
        <p:spPr bwMode="auto">
          <a:xfrm>
            <a:off x="4291013" y="4051300"/>
            <a:ext cx="487362" cy="663575"/>
          </a:xfrm>
          <a:custGeom>
            <a:avLst/>
            <a:gdLst>
              <a:gd name="T0" fmla="*/ 2147483647 w 152"/>
              <a:gd name="T1" fmla="*/ 2147483647 h 207"/>
              <a:gd name="T2" fmla="*/ 2147483647 w 152"/>
              <a:gd name="T3" fmla="*/ 2147483647 h 207"/>
              <a:gd name="T4" fmla="*/ 2147483647 w 152"/>
              <a:gd name="T5" fmla="*/ 2147483647 h 207"/>
              <a:gd name="T6" fmla="*/ 2147483647 w 152"/>
              <a:gd name="T7" fmla="*/ 2147483647 h 207"/>
              <a:gd name="T8" fmla="*/ 2147483647 w 152"/>
              <a:gd name="T9" fmla="*/ 2147483647 h 207"/>
              <a:gd name="T10" fmla="*/ 2147483647 w 152"/>
              <a:gd name="T11" fmla="*/ 2147483647 h 207"/>
              <a:gd name="T12" fmla="*/ 2147483647 w 152"/>
              <a:gd name="T13" fmla="*/ 2147483647 h 207"/>
              <a:gd name="T14" fmla="*/ 2147483647 w 152"/>
              <a:gd name="T15" fmla="*/ 2147483647 h 207"/>
              <a:gd name="T16" fmla="*/ 2147483647 w 152"/>
              <a:gd name="T17" fmla="*/ 2147483647 h 207"/>
              <a:gd name="T18" fmla="*/ 2147483647 w 152"/>
              <a:gd name="T19" fmla="*/ 2147483647 h 207"/>
              <a:gd name="T20" fmla="*/ 2147483647 w 152"/>
              <a:gd name="T21" fmla="*/ 2147483647 h 207"/>
              <a:gd name="T22" fmla="*/ 2147483647 w 152"/>
              <a:gd name="T23" fmla="*/ 2147483647 h 207"/>
              <a:gd name="T24" fmla="*/ 2147483647 w 152"/>
              <a:gd name="T25" fmla="*/ 2147483647 h 207"/>
              <a:gd name="T26" fmla="*/ 2147483647 w 152"/>
              <a:gd name="T27" fmla="*/ 2147483647 h 207"/>
              <a:gd name="T28" fmla="*/ 0 w 152"/>
              <a:gd name="T29" fmla="*/ 2147483647 h 207"/>
              <a:gd name="T30" fmla="*/ 2147483647 w 152"/>
              <a:gd name="T31" fmla="*/ 2147483647 h 207"/>
              <a:gd name="T32" fmla="*/ 2147483647 w 152"/>
              <a:gd name="T33" fmla="*/ 2147483647 h 207"/>
              <a:gd name="T34" fmla="*/ 2147483647 w 152"/>
              <a:gd name="T35" fmla="*/ 2147483647 h 207"/>
              <a:gd name="T36" fmla="*/ 2147483647 w 152"/>
              <a:gd name="T37" fmla="*/ 2147483647 h 207"/>
              <a:gd name="T38" fmla="*/ 2147483647 w 152"/>
              <a:gd name="T39" fmla="*/ 2147483647 h 207"/>
              <a:gd name="T40" fmla="*/ 2147483647 w 152"/>
              <a:gd name="T41" fmla="*/ 2147483647 h 207"/>
              <a:gd name="T42" fmla="*/ 2147483647 w 152"/>
              <a:gd name="T43" fmla="*/ 2147483647 h 207"/>
              <a:gd name="T44" fmla="*/ 2147483647 w 152"/>
              <a:gd name="T45" fmla="*/ 2147483647 h 207"/>
              <a:gd name="T46" fmla="*/ 2147483647 w 152"/>
              <a:gd name="T47" fmla="*/ 2147483647 h 207"/>
              <a:gd name="T48" fmla="*/ 2147483647 w 152"/>
              <a:gd name="T49" fmla="*/ 2147483647 h 207"/>
              <a:gd name="T50" fmla="*/ 2147483647 w 152"/>
              <a:gd name="T51" fmla="*/ 2147483647 h 207"/>
              <a:gd name="T52" fmla="*/ 2147483647 w 152"/>
              <a:gd name="T53" fmla="*/ 2147483647 h 207"/>
              <a:gd name="T54" fmla="*/ 2147483647 w 152"/>
              <a:gd name="T55" fmla="*/ 2147483647 h 207"/>
              <a:gd name="T56" fmla="*/ 2147483647 w 152"/>
              <a:gd name="T57" fmla="*/ 2147483647 h 207"/>
              <a:gd name="T58" fmla="*/ 2147483647 w 152"/>
              <a:gd name="T59" fmla="*/ 2147483647 h 207"/>
              <a:gd name="T60" fmla="*/ 2147483647 w 152"/>
              <a:gd name="T61" fmla="*/ 2147483647 h 207"/>
              <a:gd name="T62" fmla="*/ 2147483647 w 152"/>
              <a:gd name="T63" fmla="*/ 2147483647 h 207"/>
              <a:gd name="T64" fmla="*/ 2147483647 w 152"/>
              <a:gd name="T65" fmla="*/ 2147483647 h 207"/>
              <a:gd name="T66" fmla="*/ 2147483647 w 152"/>
              <a:gd name="T67" fmla="*/ 2147483647 h 207"/>
              <a:gd name="T68" fmla="*/ 2147483647 w 152"/>
              <a:gd name="T69" fmla="*/ 2147483647 h 207"/>
              <a:gd name="T70" fmla="*/ 2147483647 w 152"/>
              <a:gd name="T71" fmla="*/ 2147483647 h 207"/>
              <a:gd name="T72" fmla="*/ 2147483647 w 152"/>
              <a:gd name="T73" fmla="*/ 2147483647 h 207"/>
              <a:gd name="T74" fmla="*/ 2147483647 w 152"/>
              <a:gd name="T75" fmla="*/ 2147483647 h 207"/>
              <a:gd name="T76" fmla="*/ 2147483647 w 152"/>
              <a:gd name="T77" fmla="*/ 2147483647 h 207"/>
              <a:gd name="T78" fmla="*/ 2147483647 w 152"/>
              <a:gd name="T79" fmla="*/ 2147483647 h 207"/>
              <a:gd name="T80" fmla="*/ 2147483647 w 152"/>
              <a:gd name="T81" fmla="*/ 2147483647 h 207"/>
              <a:gd name="T82" fmla="*/ 2147483647 w 152"/>
              <a:gd name="T83" fmla="*/ 2147483647 h 207"/>
              <a:gd name="T84" fmla="*/ 2147483647 w 152"/>
              <a:gd name="T85" fmla="*/ 2147483647 h 207"/>
              <a:gd name="T86" fmla="*/ 2147483647 w 152"/>
              <a:gd name="T87" fmla="*/ 2147483647 h 207"/>
              <a:gd name="T88" fmla="*/ 2147483647 w 152"/>
              <a:gd name="T89" fmla="*/ 2147483647 h 207"/>
              <a:gd name="T90" fmla="*/ 2147483647 w 152"/>
              <a:gd name="T91" fmla="*/ 2147483647 h 207"/>
              <a:gd name="T92" fmla="*/ 2147483647 w 152"/>
              <a:gd name="T93" fmla="*/ 2147483647 h 207"/>
              <a:gd name="T94" fmla="*/ 2147483647 w 152"/>
              <a:gd name="T95" fmla="*/ 2147483647 h 207"/>
              <a:gd name="T96" fmla="*/ 2147483647 w 152"/>
              <a:gd name="T97" fmla="*/ 2147483647 h 20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52" h="207">
                <a:moveTo>
                  <a:pt x="120" y="8"/>
                </a:moveTo>
                <a:cubicBezTo>
                  <a:pt x="119" y="8"/>
                  <a:pt x="119" y="8"/>
                  <a:pt x="119" y="8"/>
                </a:cubicBezTo>
                <a:cubicBezTo>
                  <a:pt x="110" y="0"/>
                  <a:pt x="110" y="0"/>
                  <a:pt x="110" y="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10"/>
                  <a:pt x="98" y="14"/>
                  <a:pt x="92" y="16"/>
                </a:cubicBezTo>
                <a:cubicBezTo>
                  <a:pt x="91" y="17"/>
                  <a:pt x="89" y="17"/>
                  <a:pt x="88" y="16"/>
                </a:cubicBezTo>
                <a:cubicBezTo>
                  <a:pt x="86" y="14"/>
                  <a:pt x="87" y="9"/>
                  <a:pt x="90" y="2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7" y="28"/>
                  <a:pt x="12" y="32"/>
                  <a:pt x="4" y="40"/>
                </a:cubicBezTo>
                <a:cubicBezTo>
                  <a:pt x="8" y="42"/>
                  <a:pt x="10" y="43"/>
                  <a:pt x="10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98"/>
                  <a:pt x="5" y="97"/>
                  <a:pt x="6" y="98"/>
                </a:cubicBezTo>
                <a:cubicBezTo>
                  <a:pt x="8" y="99"/>
                  <a:pt x="9" y="102"/>
                  <a:pt x="8" y="107"/>
                </a:cubicBezTo>
                <a:cubicBezTo>
                  <a:pt x="8" y="114"/>
                  <a:pt x="9" y="123"/>
                  <a:pt x="12" y="13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0" y="139"/>
                  <a:pt x="21" y="141"/>
                  <a:pt x="20" y="143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3" y="156"/>
                  <a:pt x="22" y="162"/>
                  <a:pt x="17" y="172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26" y="181"/>
                  <a:pt x="26" y="181"/>
                  <a:pt x="26" y="181"/>
                </a:cubicBezTo>
                <a:cubicBezTo>
                  <a:pt x="31" y="176"/>
                  <a:pt x="36" y="175"/>
                  <a:pt x="39" y="176"/>
                </a:cubicBezTo>
                <a:cubicBezTo>
                  <a:pt x="42" y="177"/>
                  <a:pt x="43" y="179"/>
                  <a:pt x="43" y="181"/>
                </a:cubicBezTo>
                <a:cubicBezTo>
                  <a:pt x="44" y="184"/>
                  <a:pt x="40" y="188"/>
                  <a:pt x="33" y="196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4" y="204"/>
                  <a:pt x="38" y="202"/>
                  <a:pt x="40" y="203"/>
                </a:cubicBezTo>
                <a:cubicBezTo>
                  <a:pt x="42" y="203"/>
                  <a:pt x="49" y="201"/>
                  <a:pt x="60" y="195"/>
                </a:cubicBezTo>
                <a:cubicBezTo>
                  <a:pt x="64" y="193"/>
                  <a:pt x="69" y="195"/>
                  <a:pt x="75" y="201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5" y="193"/>
                  <a:pt x="76" y="192"/>
                  <a:pt x="77" y="190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2"/>
                  <a:pt x="74" y="180"/>
                  <a:pt x="75" y="179"/>
                </a:cubicBezTo>
                <a:cubicBezTo>
                  <a:pt x="76" y="178"/>
                  <a:pt x="78" y="177"/>
                  <a:pt x="79" y="176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3" y="165"/>
                  <a:pt x="83" y="163"/>
                  <a:pt x="82" y="162"/>
                </a:cubicBezTo>
                <a:cubicBezTo>
                  <a:pt x="81" y="159"/>
                  <a:pt x="82" y="157"/>
                  <a:pt x="85" y="154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3" y="137"/>
                  <a:pt x="95" y="134"/>
                  <a:pt x="100" y="130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5" y="118"/>
                  <a:pt x="96" y="114"/>
                  <a:pt x="99" y="111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0" y="96"/>
                  <a:pt x="109" y="92"/>
                  <a:pt x="110" y="85"/>
                </a:cubicBezTo>
                <a:cubicBezTo>
                  <a:pt x="112" y="74"/>
                  <a:pt x="116" y="69"/>
                  <a:pt x="125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144" y="36"/>
                  <a:pt x="141" y="32"/>
                  <a:pt x="138" y="26"/>
                </a:cubicBezTo>
                <a:cubicBezTo>
                  <a:pt x="136" y="22"/>
                  <a:pt x="137" y="18"/>
                  <a:pt x="140" y="14"/>
                </a:cubicBezTo>
                <a:cubicBezTo>
                  <a:pt x="132" y="10"/>
                  <a:pt x="132" y="10"/>
                  <a:pt x="132" y="10"/>
                </a:cubicBezTo>
                <a:lnTo>
                  <a:pt x="120" y="8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7" name="Freeform 22"/>
          <p:cNvSpPr>
            <a:spLocks noChangeArrowheads="1"/>
          </p:cNvSpPr>
          <p:nvPr/>
        </p:nvSpPr>
        <p:spPr bwMode="auto">
          <a:xfrm>
            <a:off x="4543425" y="4224338"/>
            <a:ext cx="454025" cy="554037"/>
          </a:xfrm>
          <a:custGeom>
            <a:avLst/>
            <a:gdLst>
              <a:gd name="T0" fmla="*/ 2147483647 w 141"/>
              <a:gd name="T1" fmla="*/ 2147483647 h 173"/>
              <a:gd name="T2" fmla="*/ 2147483647 w 141"/>
              <a:gd name="T3" fmla="*/ 2147483647 h 173"/>
              <a:gd name="T4" fmla="*/ 2147483647 w 141"/>
              <a:gd name="T5" fmla="*/ 2147483647 h 173"/>
              <a:gd name="T6" fmla="*/ 2147483647 w 141"/>
              <a:gd name="T7" fmla="*/ 2147483647 h 173"/>
              <a:gd name="T8" fmla="*/ 2147483647 w 141"/>
              <a:gd name="T9" fmla="*/ 2147483647 h 173"/>
              <a:gd name="T10" fmla="*/ 2147483647 w 141"/>
              <a:gd name="T11" fmla="*/ 2147483647 h 173"/>
              <a:gd name="T12" fmla="*/ 2147483647 w 141"/>
              <a:gd name="T13" fmla="*/ 2147483647 h 173"/>
              <a:gd name="T14" fmla="*/ 2147483647 w 141"/>
              <a:gd name="T15" fmla="*/ 2147483647 h 173"/>
              <a:gd name="T16" fmla="*/ 2147483647 w 141"/>
              <a:gd name="T17" fmla="*/ 2147483647 h 173"/>
              <a:gd name="T18" fmla="*/ 2147483647 w 141"/>
              <a:gd name="T19" fmla="*/ 2147483647 h 173"/>
              <a:gd name="T20" fmla="*/ 2147483647 w 141"/>
              <a:gd name="T21" fmla="*/ 2147483647 h 173"/>
              <a:gd name="T22" fmla="*/ 2147483647 w 141"/>
              <a:gd name="T23" fmla="*/ 2147483647 h 173"/>
              <a:gd name="T24" fmla="*/ 2147483647 w 141"/>
              <a:gd name="T25" fmla="*/ 2147483647 h 173"/>
              <a:gd name="T26" fmla="*/ 2147483647 w 141"/>
              <a:gd name="T27" fmla="*/ 2147483647 h 173"/>
              <a:gd name="T28" fmla="*/ 2147483647 w 141"/>
              <a:gd name="T29" fmla="*/ 2147483647 h 173"/>
              <a:gd name="T30" fmla="*/ 2147483647 w 141"/>
              <a:gd name="T31" fmla="*/ 2147483647 h 173"/>
              <a:gd name="T32" fmla="*/ 0 w 141"/>
              <a:gd name="T33" fmla="*/ 2147483647 h 173"/>
              <a:gd name="T34" fmla="*/ 2147483647 w 141"/>
              <a:gd name="T35" fmla="*/ 2147483647 h 173"/>
              <a:gd name="T36" fmla="*/ 2147483647 w 141"/>
              <a:gd name="T37" fmla="*/ 2147483647 h 173"/>
              <a:gd name="T38" fmla="*/ 2147483647 w 141"/>
              <a:gd name="T39" fmla="*/ 2147483647 h 173"/>
              <a:gd name="T40" fmla="*/ 2147483647 w 141"/>
              <a:gd name="T41" fmla="*/ 2147483647 h 173"/>
              <a:gd name="T42" fmla="*/ 2147483647 w 141"/>
              <a:gd name="T43" fmla="*/ 2147483647 h 173"/>
              <a:gd name="T44" fmla="*/ 2147483647 w 141"/>
              <a:gd name="T45" fmla="*/ 2147483647 h 173"/>
              <a:gd name="T46" fmla="*/ 2147483647 w 141"/>
              <a:gd name="T47" fmla="*/ 2147483647 h 173"/>
              <a:gd name="T48" fmla="*/ 2147483647 w 141"/>
              <a:gd name="T49" fmla="*/ 2147483647 h 173"/>
              <a:gd name="T50" fmla="*/ 2147483647 w 141"/>
              <a:gd name="T51" fmla="*/ 2147483647 h 173"/>
              <a:gd name="T52" fmla="*/ 2147483647 w 141"/>
              <a:gd name="T53" fmla="*/ 2147483647 h 173"/>
              <a:gd name="T54" fmla="*/ 2147483647 w 141"/>
              <a:gd name="T55" fmla="*/ 2147483647 h 173"/>
              <a:gd name="T56" fmla="*/ 2147483647 w 141"/>
              <a:gd name="T57" fmla="*/ 2147483647 h 173"/>
              <a:gd name="T58" fmla="*/ 2147483647 w 141"/>
              <a:gd name="T59" fmla="*/ 2147483647 h 173"/>
              <a:gd name="T60" fmla="*/ 2147483647 w 141"/>
              <a:gd name="T61" fmla="*/ 2147483647 h 173"/>
              <a:gd name="T62" fmla="*/ 2147483647 w 141"/>
              <a:gd name="T63" fmla="*/ 2147483647 h 173"/>
              <a:gd name="T64" fmla="*/ 2147483647 w 141"/>
              <a:gd name="T65" fmla="*/ 2147483647 h 173"/>
              <a:gd name="T66" fmla="*/ 2147483647 w 141"/>
              <a:gd name="T67" fmla="*/ 2147483647 h 173"/>
              <a:gd name="T68" fmla="*/ 2147483647 w 141"/>
              <a:gd name="T69" fmla="*/ 2147483647 h 173"/>
              <a:gd name="T70" fmla="*/ 2147483647 w 141"/>
              <a:gd name="T71" fmla="*/ 2147483647 h 173"/>
              <a:gd name="T72" fmla="*/ 2147483647 w 141"/>
              <a:gd name="T73" fmla="*/ 2147483647 h 173"/>
              <a:gd name="T74" fmla="*/ 2147483647 w 141"/>
              <a:gd name="T75" fmla="*/ 2147483647 h 173"/>
              <a:gd name="T76" fmla="*/ 2147483647 w 141"/>
              <a:gd name="T77" fmla="*/ 2147483647 h 173"/>
              <a:gd name="T78" fmla="*/ 2147483647 w 141"/>
              <a:gd name="T79" fmla="*/ 2147483647 h 173"/>
              <a:gd name="T80" fmla="*/ 2147483647 w 141"/>
              <a:gd name="T81" fmla="*/ 2147483647 h 173"/>
              <a:gd name="T82" fmla="*/ 2147483647 w 141"/>
              <a:gd name="T83" fmla="*/ 2147483647 h 173"/>
              <a:gd name="T84" fmla="*/ 2147483647 w 141"/>
              <a:gd name="T85" fmla="*/ 2147483647 h 173"/>
              <a:gd name="T86" fmla="*/ 2147483647 w 141"/>
              <a:gd name="T87" fmla="*/ 2147483647 h 173"/>
              <a:gd name="T88" fmla="*/ 2147483647 w 141"/>
              <a:gd name="T89" fmla="*/ 2147483647 h 173"/>
              <a:gd name="T90" fmla="*/ 2147483647 w 141"/>
              <a:gd name="T91" fmla="*/ 2147483647 h 173"/>
              <a:gd name="T92" fmla="*/ 2147483647 w 141"/>
              <a:gd name="T93" fmla="*/ 2147483647 h 173"/>
              <a:gd name="T94" fmla="*/ 2147483647 w 141"/>
              <a:gd name="T95" fmla="*/ 2147483647 h 173"/>
              <a:gd name="T96" fmla="*/ 2147483647 w 141"/>
              <a:gd name="T97" fmla="*/ 2147483647 h 173"/>
              <a:gd name="T98" fmla="*/ 2147483647 w 141"/>
              <a:gd name="T99" fmla="*/ 2147483647 h 173"/>
              <a:gd name="T100" fmla="*/ 2147483647 w 141"/>
              <a:gd name="T101" fmla="*/ 2147483647 h 173"/>
              <a:gd name="T102" fmla="*/ 2147483647 w 141"/>
              <a:gd name="T103" fmla="*/ 2147483647 h 173"/>
              <a:gd name="T104" fmla="*/ 2147483647 w 141"/>
              <a:gd name="T105" fmla="*/ 2147483647 h 1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41" h="173">
                <a:moveTo>
                  <a:pt x="73" y="8"/>
                </a:moveTo>
                <a:cubicBezTo>
                  <a:pt x="73" y="8"/>
                  <a:pt x="73" y="8"/>
                  <a:pt x="73" y="8"/>
                </a:cubicBezTo>
                <a:cubicBezTo>
                  <a:pt x="66" y="13"/>
                  <a:pt x="66" y="13"/>
                  <a:pt x="66" y="13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0" y="20"/>
                  <a:pt x="37" y="24"/>
                  <a:pt x="35" y="31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34"/>
                  <a:pt x="40" y="34"/>
                  <a:pt x="40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23" y="59"/>
                  <a:pt x="23" y="59"/>
                  <a:pt x="23" y="59"/>
                </a:cubicBezTo>
                <a:cubicBezTo>
                  <a:pt x="21" y="62"/>
                  <a:pt x="21" y="64"/>
                  <a:pt x="21" y="65"/>
                </a:cubicBezTo>
                <a:cubicBezTo>
                  <a:pt x="24" y="68"/>
                  <a:pt x="24" y="68"/>
                  <a:pt x="24" y="68"/>
                </a:cubicBezTo>
                <a:cubicBezTo>
                  <a:pt x="27" y="70"/>
                  <a:pt x="28" y="72"/>
                  <a:pt x="28" y="74"/>
                </a:cubicBezTo>
                <a:cubicBezTo>
                  <a:pt x="28" y="75"/>
                  <a:pt x="27" y="76"/>
                  <a:pt x="27" y="77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6"/>
                  <a:pt x="19" y="89"/>
                  <a:pt x="18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8"/>
                  <a:pt x="14" y="99"/>
                  <a:pt x="12" y="101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6"/>
                  <a:pt x="7" y="106"/>
                  <a:pt x="7" y="106"/>
                </a:cubicBezTo>
                <a:cubicBezTo>
                  <a:pt x="8" y="108"/>
                  <a:pt x="8" y="110"/>
                  <a:pt x="7" y="114"/>
                </a:cubicBezTo>
                <a:cubicBezTo>
                  <a:pt x="9" y="118"/>
                  <a:pt x="9" y="120"/>
                  <a:pt x="7" y="122"/>
                </a:cubicBezTo>
                <a:cubicBezTo>
                  <a:pt x="3" y="126"/>
                  <a:pt x="3" y="126"/>
                  <a:pt x="3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3" y="137"/>
                  <a:pt x="3" y="137"/>
                  <a:pt x="3" y="137"/>
                </a:cubicBezTo>
                <a:cubicBezTo>
                  <a:pt x="3" y="137"/>
                  <a:pt x="3" y="137"/>
                  <a:pt x="3" y="137"/>
                </a:cubicBezTo>
                <a:cubicBezTo>
                  <a:pt x="10" y="136"/>
                  <a:pt x="17" y="136"/>
                  <a:pt x="25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51" y="172"/>
                  <a:pt x="51" y="172"/>
                  <a:pt x="51" y="172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66" y="171"/>
                  <a:pt x="66" y="171"/>
                  <a:pt x="66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8" y="146"/>
                  <a:pt x="78" y="146"/>
                  <a:pt x="78" y="146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102" y="134"/>
                  <a:pt x="104" y="130"/>
                  <a:pt x="104" y="12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21" y="63"/>
                  <a:pt x="117" y="59"/>
                  <a:pt x="117" y="57"/>
                </a:cubicBezTo>
                <a:cubicBezTo>
                  <a:pt x="118" y="55"/>
                  <a:pt x="119" y="55"/>
                  <a:pt x="121" y="55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38" y="38"/>
                  <a:pt x="137" y="36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32"/>
                  <a:pt x="131" y="33"/>
                  <a:pt x="128" y="33"/>
                </a:cubicBezTo>
                <a:cubicBezTo>
                  <a:pt x="123" y="33"/>
                  <a:pt x="120" y="31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2" y="25"/>
                  <a:pt x="111" y="28"/>
                  <a:pt x="108" y="30"/>
                </a:cubicBezTo>
                <a:cubicBezTo>
                  <a:pt x="103" y="32"/>
                  <a:pt x="98" y="33"/>
                  <a:pt x="93" y="31"/>
                </a:cubicBezTo>
                <a:cubicBezTo>
                  <a:pt x="90" y="30"/>
                  <a:pt x="88" y="27"/>
                  <a:pt x="87" y="24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8"/>
                  <a:pt x="83" y="4"/>
                  <a:pt x="80" y="2"/>
                </a:cubicBezTo>
                <a:cubicBezTo>
                  <a:pt x="78" y="1"/>
                  <a:pt x="75" y="0"/>
                  <a:pt x="73" y="1"/>
                </a:cubicBezTo>
                <a:cubicBezTo>
                  <a:pt x="74" y="8"/>
                  <a:pt x="74" y="8"/>
                  <a:pt x="74" y="8"/>
                </a:cubicBezTo>
                <a:lnTo>
                  <a:pt x="73" y="8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8" name="Freeform 23"/>
          <p:cNvSpPr>
            <a:spLocks noChangeArrowheads="1"/>
          </p:cNvSpPr>
          <p:nvPr/>
        </p:nvSpPr>
        <p:spPr bwMode="auto">
          <a:xfrm>
            <a:off x="4743450" y="3876675"/>
            <a:ext cx="393700" cy="450850"/>
          </a:xfrm>
          <a:custGeom>
            <a:avLst/>
            <a:gdLst>
              <a:gd name="T0" fmla="*/ 2147483647 w 122"/>
              <a:gd name="T1" fmla="*/ 2147483647 h 140"/>
              <a:gd name="T2" fmla="*/ 2147483647 w 122"/>
              <a:gd name="T3" fmla="*/ 2147483647 h 140"/>
              <a:gd name="T4" fmla="*/ 2147483647 w 122"/>
              <a:gd name="T5" fmla="*/ 2147483647 h 140"/>
              <a:gd name="T6" fmla="*/ 2147483647 w 122"/>
              <a:gd name="T7" fmla="*/ 2147483647 h 140"/>
              <a:gd name="T8" fmla="*/ 2147483647 w 122"/>
              <a:gd name="T9" fmla="*/ 2147483647 h 140"/>
              <a:gd name="T10" fmla="*/ 2147483647 w 122"/>
              <a:gd name="T11" fmla="*/ 2147483647 h 140"/>
              <a:gd name="T12" fmla="*/ 2147483647 w 122"/>
              <a:gd name="T13" fmla="*/ 2147483647 h 140"/>
              <a:gd name="T14" fmla="*/ 2147483647 w 122"/>
              <a:gd name="T15" fmla="*/ 2147483647 h 140"/>
              <a:gd name="T16" fmla="*/ 2147483647 w 122"/>
              <a:gd name="T17" fmla="*/ 2147483647 h 140"/>
              <a:gd name="T18" fmla="*/ 2147483647 w 122"/>
              <a:gd name="T19" fmla="*/ 2147483647 h 140"/>
              <a:gd name="T20" fmla="*/ 2147483647 w 122"/>
              <a:gd name="T21" fmla="*/ 2147483647 h 140"/>
              <a:gd name="T22" fmla="*/ 2147483647 w 122"/>
              <a:gd name="T23" fmla="*/ 2147483647 h 140"/>
              <a:gd name="T24" fmla="*/ 2147483647 w 122"/>
              <a:gd name="T25" fmla="*/ 2147483647 h 140"/>
              <a:gd name="T26" fmla="*/ 2147483647 w 122"/>
              <a:gd name="T27" fmla="*/ 2147483647 h 140"/>
              <a:gd name="T28" fmla="*/ 2147483647 w 122"/>
              <a:gd name="T29" fmla="*/ 2147483647 h 140"/>
              <a:gd name="T30" fmla="*/ 2147483647 w 122"/>
              <a:gd name="T31" fmla="*/ 2147483647 h 140"/>
              <a:gd name="T32" fmla="*/ 2147483647 w 122"/>
              <a:gd name="T33" fmla="*/ 2147483647 h 140"/>
              <a:gd name="T34" fmla="*/ 2147483647 w 122"/>
              <a:gd name="T35" fmla="*/ 2147483647 h 140"/>
              <a:gd name="T36" fmla="*/ 2147483647 w 122"/>
              <a:gd name="T37" fmla="*/ 2147483647 h 140"/>
              <a:gd name="T38" fmla="*/ 2147483647 w 122"/>
              <a:gd name="T39" fmla="*/ 2147483647 h 140"/>
              <a:gd name="T40" fmla="*/ 2147483647 w 122"/>
              <a:gd name="T41" fmla="*/ 2147483647 h 140"/>
              <a:gd name="T42" fmla="*/ 2147483647 w 122"/>
              <a:gd name="T43" fmla="*/ 2147483647 h 140"/>
              <a:gd name="T44" fmla="*/ 2147483647 w 122"/>
              <a:gd name="T45" fmla="*/ 2147483647 h 140"/>
              <a:gd name="T46" fmla="*/ 2147483647 w 122"/>
              <a:gd name="T47" fmla="*/ 2147483647 h 140"/>
              <a:gd name="T48" fmla="*/ 2147483647 w 122"/>
              <a:gd name="T49" fmla="*/ 2147483647 h 140"/>
              <a:gd name="T50" fmla="*/ 2147483647 w 122"/>
              <a:gd name="T51" fmla="*/ 2147483647 h 140"/>
              <a:gd name="T52" fmla="*/ 2147483647 w 122"/>
              <a:gd name="T53" fmla="*/ 2147483647 h 140"/>
              <a:gd name="T54" fmla="*/ 2147483647 w 122"/>
              <a:gd name="T55" fmla="*/ 2147483647 h 140"/>
              <a:gd name="T56" fmla="*/ 2147483647 w 122"/>
              <a:gd name="T57" fmla="*/ 2147483647 h 140"/>
              <a:gd name="T58" fmla="*/ 2147483647 w 122"/>
              <a:gd name="T59" fmla="*/ 2147483647 h 140"/>
              <a:gd name="T60" fmla="*/ 2147483647 w 122"/>
              <a:gd name="T61" fmla="*/ 2147483647 h 140"/>
              <a:gd name="T62" fmla="*/ 2147483647 w 122"/>
              <a:gd name="T63" fmla="*/ 2147483647 h 140"/>
              <a:gd name="T64" fmla="*/ 2147483647 w 122"/>
              <a:gd name="T65" fmla="*/ 2147483647 h 140"/>
              <a:gd name="T66" fmla="*/ 2147483647 w 122"/>
              <a:gd name="T67" fmla="*/ 2147483647 h 140"/>
              <a:gd name="T68" fmla="*/ 2147483647 w 122"/>
              <a:gd name="T69" fmla="*/ 2147483647 h 140"/>
              <a:gd name="T70" fmla="*/ 2147483647 w 122"/>
              <a:gd name="T71" fmla="*/ 2147483647 h 140"/>
              <a:gd name="T72" fmla="*/ 2147483647 w 122"/>
              <a:gd name="T73" fmla="*/ 2147483647 h 140"/>
              <a:gd name="T74" fmla="*/ 2147483647 w 122"/>
              <a:gd name="T75" fmla="*/ 2147483647 h 140"/>
              <a:gd name="T76" fmla="*/ 2147483647 w 122"/>
              <a:gd name="T77" fmla="*/ 2147483647 h 140"/>
              <a:gd name="T78" fmla="*/ 2147483647 w 122"/>
              <a:gd name="T79" fmla="*/ 2147483647 h 140"/>
              <a:gd name="T80" fmla="*/ 2147483647 w 122"/>
              <a:gd name="T81" fmla="*/ 2147483647 h 140"/>
              <a:gd name="T82" fmla="*/ 2147483647 w 122"/>
              <a:gd name="T83" fmla="*/ 2147483647 h 140"/>
              <a:gd name="T84" fmla="*/ 2147483647 w 122"/>
              <a:gd name="T85" fmla="*/ 2147483647 h 140"/>
              <a:gd name="T86" fmla="*/ 2147483647 w 122"/>
              <a:gd name="T87" fmla="*/ 2147483647 h 140"/>
              <a:gd name="T88" fmla="*/ 2147483647 w 122"/>
              <a:gd name="T89" fmla="*/ 2147483647 h 140"/>
              <a:gd name="T90" fmla="*/ 2147483647 w 122"/>
              <a:gd name="T91" fmla="*/ 2147483647 h 140"/>
              <a:gd name="T92" fmla="*/ 2147483647 w 122"/>
              <a:gd name="T93" fmla="*/ 0 h 1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2" h="140">
                <a:moveTo>
                  <a:pt x="75" y="2"/>
                </a:moveTo>
                <a:cubicBezTo>
                  <a:pt x="70" y="4"/>
                  <a:pt x="67" y="5"/>
                  <a:pt x="64" y="6"/>
                </a:cubicBezTo>
                <a:cubicBezTo>
                  <a:pt x="61" y="6"/>
                  <a:pt x="57" y="5"/>
                  <a:pt x="52" y="3"/>
                </a:cubicBezTo>
                <a:cubicBezTo>
                  <a:pt x="43" y="2"/>
                  <a:pt x="43" y="2"/>
                  <a:pt x="43" y="2"/>
                </a:cubicBezTo>
                <a:cubicBezTo>
                  <a:pt x="40" y="3"/>
                  <a:pt x="37" y="7"/>
                  <a:pt x="3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3" y="36"/>
                  <a:pt x="24" y="39"/>
                  <a:pt x="23" y="41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9"/>
                  <a:pt x="18" y="52"/>
                  <a:pt x="17" y="53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8"/>
                  <a:pt x="6" y="68"/>
                  <a:pt x="6" y="68"/>
                </a:cubicBezTo>
                <a:cubicBezTo>
                  <a:pt x="4" y="70"/>
                  <a:pt x="4" y="70"/>
                  <a:pt x="4" y="70"/>
                </a:cubicBezTo>
                <a:cubicBezTo>
                  <a:pt x="1" y="72"/>
                  <a:pt x="0" y="76"/>
                  <a:pt x="1" y="78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7" y="105"/>
                  <a:pt x="19" y="106"/>
                  <a:pt x="21" y="107"/>
                </a:cubicBezTo>
                <a:cubicBezTo>
                  <a:pt x="24" y="109"/>
                  <a:pt x="26" y="114"/>
                  <a:pt x="27" y="123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31" y="134"/>
                  <a:pt x="33" y="135"/>
                </a:cubicBezTo>
                <a:cubicBezTo>
                  <a:pt x="36" y="136"/>
                  <a:pt x="40" y="136"/>
                  <a:pt x="43" y="134"/>
                </a:cubicBezTo>
                <a:cubicBezTo>
                  <a:pt x="45" y="132"/>
                  <a:pt x="47" y="131"/>
                  <a:pt x="46" y="130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61" y="135"/>
                  <a:pt x="63" y="136"/>
                  <a:pt x="66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5"/>
                  <a:pt x="77" y="135"/>
                  <a:pt x="77" y="135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6"/>
                  <a:pt x="91" y="115"/>
                  <a:pt x="89" y="113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2"/>
                  <a:pt x="105" y="60"/>
                  <a:pt x="106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6"/>
                  <a:pt x="121" y="52"/>
                  <a:pt x="117" y="46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9" y="28"/>
                  <a:pt x="107" y="25"/>
                  <a:pt x="10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8"/>
                  <a:pt x="83" y="14"/>
                  <a:pt x="90" y="6"/>
                </a:cubicBezTo>
                <a:cubicBezTo>
                  <a:pt x="82" y="0"/>
                  <a:pt x="82" y="0"/>
                  <a:pt x="82" y="0"/>
                </a:cubicBezTo>
                <a:lnTo>
                  <a:pt x="75" y="2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49" name="Freeform 24"/>
          <p:cNvSpPr>
            <a:spLocks noChangeArrowheads="1"/>
          </p:cNvSpPr>
          <p:nvPr/>
        </p:nvSpPr>
        <p:spPr bwMode="auto">
          <a:xfrm>
            <a:off x="4367213" y="3489325"/>
            <a:ext cx="492125" cy="598488"/>
          </a:xfrm>
          <a:custGeom>
            <a:avLst/>
            <a:gdLst>
              <a:gd name="T0" fmla="*/ 2147483647 w 153"/>
              <a:gd name="T1" fmla="*/ 2147483647 h 187"/>
              <a:gd name="T2" fmla="*/ 2147483647 w 153"/>
              <a:gd name="T3" fmla="*/ 2147483647 h 187"/>
              <a:gd name="T4" fmla="*/ 2147483647 w 153"/>
              <a:gd name="T5" fmla="*/ 2147483647 h 187"/>
              <a:gd name="T6" fmla="*/ 2147483647 w 153"/>
              <a:gd name="T7" fmla="*/ 0 h 187"/>
              <a:gd name="T8" fmla="*/ 2147483647 w 153"/>
              <a:gd name="T9" fmla="*/ 2147483647 h 187"/>
              <a:gd name="T10" fmla="*/ 2147483647 w 153"/>
              <a:gd name="T11" fmla="*/ 2147483647 h 187"/>
              <a:gd name="T12" fmla="*/ 2147483647 w 153"/>
              <a:gd name="T13" fmla="*/ 2147483647 h 187"/>
              <a:gd name="T14" fmla="*/ 2147483647 w 153"/>
              <a:gd name="T15" fmla="*/ 2147483647 h 187"/>
              <a:gd name="T16" fmla="*/ 2147483647 w 153"/>
              <a:gd name="T17" fmla="*/ 2147483647 h 187"/>
              <a:gd name="T18" fmla="*/ 2147483647 w 153"/>
              <a:gd name="T19" fmla="*/ 2147483647 h 187"/>
              <a:gd name="T20" fmla="*/ 2147483647 w 153"/>
              <a:gd name="T21" fmla="*/ 2147483647 h 187"/>
              <a:gd name="T22" fmla="*/ 2147483647 w 153"/>
              <a:gd name="T23" fmla="*/ 2147483647 h 187"/>
              <a:gd name="T24" fmla="*/ 2147483647 w 153"/>
              <a:gd name="T25" fmla="*/ 2147483647 h 187"/>
              <a:gd name="T26" fmla="*/ 2147483647 w 153"/>
              <a:gd name="T27" fmla="*/ 2147483647 h 187"/>
              <a:gd name="T28" fmla="*/ 2147483647 w 153"/>
              <a:gd name="T29" fmla="*/ 2147483647 h 187"/>
              <a:gd name="T30" fmla="*/ 2147483647 w 153"/>
              <a:gd name="T31" fmla="*/ 2147483647 h 187"/>
              <a:gd name="T32" fmla="*/ 2147483647 w 153"/>
              <a:gd name="T33" fmla="*/ 2147483647 h 187"/>
              <a:gd name="T34" fmla="*/ 2147483647 w 153"/>
              <a:gd name="T35" fmla="*/ 2147483647 h 187"/>
              <a:gd name="T36" fmla="*/ 2147483647 w 153"/>
              <a:gd name="T37" fmla="*/ 2147483647 h 187"/>
              <a:gd name="T38" fmla="*/ 2147483647 w 153"/>
              <a:gd name="T39" fmla="*/ 2147483647 h 187"/>
              <a:gd name="T40" fmla="*/ 2147483647 w 153"/>
              <a:gd name="T41" fmla="*/ 2147483647 h 187"/>
              <a:gd name="T42" fmla="*/ 2147483647 w 153"/>
              <a:gd name="T43" fmla="*/ 2147483647 h 187"/>
              <a:gd name="T44" fmla="*/ 2147483647 w 153"/>
              <a:gd name="T45" fmla="*/ 2147483647 h 187"/>
              <a:gd name="T46" fmla="*/ 2147483647 w 153"/>
              <a:gd name="T47" fmla="*/ 2147483647 h 187"/>
              <a:gd name="T48" fmla="*/ 2147483647 w 153"/>
              <a:gd name="T49" fmla="*/ 2147483647 h 187"/>
              <a:gd name="T50" fmla="*/ 2147483647 w 153"/>
              <a:gd name="T51" fmla="*/ 2147483647 h 187"/>
              <a:gd name="T52" fmla="*/ 2147483647 w 153"/>
              <a:gd name="T53" fmla="*/ 2147483647 h 187"/>
              <a:gd name="T54" fmla="*/ 2147483647 w 153"/>
              <a:gd name="T55" fmla="*/ 2147483647 h 187"/>
              <a:gd name="T56" fmla="*/ 2147483647 w 153"/>
              <a:gd name="T57" fmla="*/ 2147483647 h 187"/>
              <a:gd name="T58" fmla="*/ 2147483647 w 153"/>
              <a:gd name="T59" fmla="*/ 2147483647 h 187"/>
              <a:gd name="T60" fmla="*/ 2147483647 w 153"/>
              <a:gd name="T61" fmla="*/ 2147483647 h 187"/>
              <a:gd name="T62" fmla="*/ 2147483647 w 153"/>
              <a:gd name="T63" fmla="*/ 2147483647 h 187"/>
              <a:gd name="T64" fmla="*/ 2147483647 w 153"/>
              <a:gd name="T65" fmla="*/ 2147483647 h 187"/>
              <a:gd name="T66" fmla="*/ 2147483647 w 153"/>
              <a:gd name="T67" fmla="*/ 2147483647 h 187"/>
              <a:gd name="T68" fmla="*/ 2147483647 w 153"/>
              <a:gd name="T69" fmla="*/ 2147483647 h 187"/>
              <a:gd name="T70" fmla="*/ 2147483647 w 153"/>
              <a:gd name="T71" fmla="*/ 2147483647 h 187"/>
              <a:gd name="T72" fmla="*/ 2147483647 w 153"/>
              <a:gd name="T73" fmla="*/ 2147483647 h 187"/>
              <a:gd name="T74" fmla="*/ 2147483647 w 153"/>
              <a:gd name="T75" fmla="*/ 2147483647 h 187"/>
              <a:gd name="T76" fmla="*/ 2147483647 w 153"/>
              <a:gd name="T77" fmla="*/ 2147483647 h 187"/>
              <a:gd name="T78" fmla="*/ 2147483647 w 153"/>
              <a:gd name="T79" fmla="*/ 2147483647 h 187"/>
              <a:gd name="T80" fmla="*/ 2147483647 w 153"/>
              <a:gd name="T81" fmla="*/ 2147483647 h 187"/>
              <a:gd name="T82" fmla="*/ 2147483647 w 153"/>
              <a:gd name="T83" fmla="*/ 2147483647 h 187"/>
              <a:gd name="T84" fmla="*/ 2147483647 w 153"/>
              <a:gd name="T85" fmla="*/ 2147483647 h 187"/>
              <a:gd name="T86" fmla="*/ 2147483647 w 153"/>
              <a:gd name="T87" fmla="*/ 2147483647 h 187"/>
              <a:gd name="T88" fmla="*/ 2147483647 w 153"/>
              <a:gd name="T89" fmla="*/ 2147483647 h 187"/>
              <a:gd name="T90" fmla="*/ 2147483647 w 153"/>
              <a:gd name="T91" fmla="*/ 2147483647 h 187"/>
              <a:gd name="T92" fmla="*/ 2147483647 w 153"/>
              <a:gd name="T93" fmla="*/ 2147483647 h 187"/>
              <a:gd name="T94" fmla="*/ 2147483647 w 153"/>
              <a:gd name="T95" fmla="*/ 2147483647 h 187"/>
              <a:gd name="T96" fmla="*/ 2147483647 w 153"/>
              <a:gd name="T97" fmla="*/ 2147483647 h 187"/>
              <a:gd name="T98" fmla="*/ 2147483647 w 153"/>
              <a:gd name="T99" fmla="*/ 2147483647 h 187"/>
              <a:gd name="T100" fmla="*/ 2147483647 w 153"/>
              <a:gd name="T101" fmla="*/ 2147483647 h 187"/>
              <a:gd name="T102" fmla="*/ 2147483647 w 153"/>
              <a:gd name="T103" fmla="*/ 2147483647 h 18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3" h="187">
                <a:moveTo>
                  <a:pt x="96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2" y="37"/>
                  <a:pt x="88" y="29"/>
                  <a:pt x="85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63" y="21"/>
                  <a:pt x="57" y="19"/>
                  <a:pt x="55" y="17"/>
                </a:cubicBezTo>
                <a:cubicBezTo>
                  <a:pt x="51" y="15"/>
                  <a:pt x="46" y="9"/>
                  <a:pt x="4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4"/>
                  <a:pt x="42" y="9"/>
                  <a:pt x="48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9" y="19"/>
                  <a:pt x="49" y="19"/>
                </a:cubicBezTo>
                <a:cubicBezTo>
                  <a:pt x="43" y="30"/>
                  <a:pt x="43" y="30"/>
                  <a:pt x="43" y="30"/>
                </a:cubicBezTo>
                <a:cubicBezTo>
                  <a:pt x="40" y="35"/>
                  <a:pt x="38" y="37"/>
                  <a:pt x="36" y="36"/>
                </a:cubicBezTo>
                <a:cubicBezTo>
                  <a:pt x="34" y="35"/>
                  <a:pt x="31" y="31"/>
                  <a:pt x="26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20" y="29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41"/>
                  <a:pt x="22" y="41"/>
                  <a:pt x="22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6"/>
                  <a:pt x="11" y="48"/>
                  <a:pt x="11" y="51"/>
                </a:cubicBezTo>
                <a:cubicBezTo>
                  <a:pt x="12" y="57"/>
                  <a:pt x="12" y="60"/>
                  <a:pt x="10" y="62"/>
                </a:cubicBezTo>
                <a:cubicBezTo>
                  <a:pt x="10" y="63"/>
                  <a:pt x="9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2" y="64"/>
                  <a:pt x="4" y="65"/>
                </a:cubicBezTo>
                <a:cubicBezTo>
                  <a:pt x="8" y="69"/>
                  <a:pt x="11" y="74"/>
                  <a:pt x="14" y="80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0"/>
                  <a:pt x="26" y="81"/>
                  <a:pt x="30" y="83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1"/>
                  <a:pt x="36" y="103"/>
                  <a:pt x="36" y="105"/>
                </a:cubicBezTo>
                <a:cubicBezTo>
                  <a:pt x="35" y="107"/>
                  <a:pt x="33" y="108"/>
                  <a:pt x="30" y="109"/>
                </a:cubicBezTo>
                <a:cubicBezTo>
                  <a:pt x="27" y="109"/>
                  <a:pt x="26" y="111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77"/>
                  <a:pt x="52" y="177"/>
                  <a:pt x="52" y="177"/>
                </a:cubicBezTo>
                <a:cubicBezTo>
                  <a:pt x="49" y="179"/>
                  <a:pt x="49" y="179"/>
                  <a:pt x="49" y="179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0" y="179"/>
                  <a:pt x="68" y="184"/>
                  <a:pt x="67" y="187"/>
                </a:cubicBezTo>
                <a:cubicBezTo>
                  <a:pt x="72" y="185"/>
                  <a:pt x="76" y="182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30" y="171"/>
                  <a:pt x="130" y="171"/>
                  <a:pt x="130" y="171"/>
                </a:cubicBezTo>
                <a:cubicBezTo>
                  <a:pt x="132" y="170"/>
                  <a:pt x="133" y="167"/>
                  <a:pt x="134" y="163"/>
                </a:cubicBezTo>
                <a:cubicBezTo>
                  <a:pt x="136" y="160"/>
                  <a:pt x="136" y="160"/>
                  <a:pt x="136" y="160"/>
                </a:cubicBezTo>
                <a:cubicBezTo>
                  <a:pt x="136" y="159"/>
                  <a:pt x="134" y="155"/>
                  <a:pt x="130" y="148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46" y="113"/>
                  <a:pt x="143" y="111"/>
                  <a:pt x="142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06"/>
                  <a:pt x="120" y="105"/>
                  <a:pt x="118" y="102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0" y="97"/>
                  <a:pt x="108" y="95"/>
                  <a:pt x="108" y="93"/>
                </a:cubicBezTo>
                <a:cubicBezTo>
                  <a:pt x="107" y="91"/>
                  <a:pt x="108" y="88"/>
                  <a:pt x="110" y="85"/>
                </a:cubicBezTo>
                <a:cubicBezTo>
                  <a:pt x="114" y="78"/>
                  <a:pt x="117" y="73"/>
                  <a:pt x="117" y="69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0" y="64"/>
                  <a:pt x="131" y="60"/>
                  <a:pt x="132" y="53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3" y="57"/>
                  <a:pt x="118" y="59"/>
                  <a:pt x="115" y="61"/>
                </a:cubicBezTo>
                <a:cubicBezTo>
                  <a:pt x="110" y="62"/>
                  <a:pt x="105" y="59"/>
                  <a:pt x="97" y="54"/>
                </a:cubicBezTo>
                <a:cubicBezTo>
                  <a:pt x="97" y="53"/>
                  <a:pt x="97" y="53"/>
                  <a:pt x="97" y="53"/>
                </a:cubicBezTo>
                <a:lnTo>
                  <a:pt x="96" y="53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0" name="Freeform 25"/>
          <p:cNvSpPr>
            <a:spLocks noChangeArrowheads="1"/>
          </p:cNvSpPr>
          <p:nvPr/>
        </p:nvSpPr>
        <p:spPr bwMode="auto">
          <a:xfrm>
            <a:off x="4460875" y="2794000"/>
            <a:ext cx="133350" cy="187325"/>
          </a:xfrm>
          <a:custGeom>
            <a:avLst/>
            <a:gdLst>
              <a:gd name="T0" fmla="*/ 2147483647 w 41"/>
              <a:gd name="T1" fmla="*/ 2147483647 h 58"/>
              <a:gd name="T2" fmla="*/ 2147483647 w 41"/>
              <a:gd name="T3" fmla="*/ 0 h 58"/>
              <a:gd name="T4" fmla="*/ 2147483647 w 41"/>
              <a:gd name="T5" fmla="*/ 2147483647 h 58"/>
              <a:gd name="T6" fmla="*/ 2147483647 w 41"/>
              <a:gd name="T7" fmla="*/ 2147483647 h 58"/>
              <a:gd name="T8" fmla="*/ 2147483647 w 41"/>
              <a:gd name="T9" fmla="*/ 2147483647 h 58"/>
              <a:gd name="T10" fmla="*/ 2147483647 w 41"/>
              <a:gd name="T11" fmla="*/ 2147483647 h 58"/>
              <a:gd name="T12" fmla="*/ 2147483647 w 41"/>
              <a:gd name="T13" fmla="*/ 2147483647 h 58"/>
              <a:gd name="T14" fmla="*/ 2147483647 w 41"/>
              <a:gd name="T15" fmla="*/ 2147483647 h 58"/>
              <a:gd name="T16" fmla="*/ 2147483647 w 41"/>
              <a:gd name="T17" fmla="*/ 2147483647 h 58"/>
              <a:gd name="T18" fmla="*/ 2147483647 w 41"/>
              <a:gd name="T19" fmla="*/ 2147483647 h 58"/>
              <a:gd name="T20" fmla="*/ 2147483647 w 41"/>
              <a:gd name="T21" fmla="*/ 2147483647 h 58"/>
              <a:gd name="T22" fmla="*/ 2147483647 w 41"/>
              <a:gd name="T23" fmla="*/ 2147483647 h 58"/>
              <a:gd name="T24" fmla="*/ 2147483647 w 41"/>
              <a:gd name="T25" fmla="*/ 2147483647 h 58"/>
              <a:gd name="T26" fmla="*/ 2147483647 w 41"/>
              <a:gd name="T27" fmla="*/ 2147483647 h 58"/>
              <a:gd name="T28" fmla="*/ 2147483647 w 41"/>
              <a:gd name="T29" fmla="*/ 2147483647 h 58"/>
              <a:gd name="T30" fmla="*/ 2147483647 w 41"/>
              <a:gd name="T31" fmla="*/ 2147483647 h 58"/>
              <a:gd name="T32" fmla="*/ 2147483647 w 41"/>
              <a:gd name="T33" fmla="*/ 2147483647 h 58"/>
              <a:gd name="T34" fmla="*/ 2147483647 w 41"/>
              <a:gd name="T35" fmla="*/ 2147483647 h 58"/>
              <a:gd name="T36" fmla="*/ 2147483647 w 41"/>
              <a:gd name="T37" fmla="*/ 2147483647 h 58"/>
              <a:gd name="T38" fmla="*/ 2147483647 w 41"/>
              <a:gd name="T39" fmla="*/ 2147483647 h 58"/>
              <a:gd name="T40" fmla="*/ 2147483647 w 41"/>
              <a:gd name="T41" fmla="*/ 2147483647 h 58"/>
              <a:gd name="T42" fmla="*/ 2147483647 w 41"/>
              <a:gd name="T43" fmla="*/ 2147483647 h 58"/>
              <a:gd name="T44" fmla="*/ 2147483647 w 41"/>
              <a:gd name="T45" fmla="*/ 2147483647 h 58"/>
              <a:gd name="T46" fmla="*/ 2147483647 w 41"/>
              <a:gd name="T47" fmla="*/ 2147483647 h 58"/>
              <a:gd name="T48" fmla="*/ 2147483647 w 41"/>
              <a:gd name="T49" fmla="*/ 2147483647 h 58"/>
              <a:gd name="T50" fmla="*/ 2147483647 w 41"/>
              <a:gd name="T51" fmla="*/ 2147483647 h 58"/>
              <a:gd name="T52" fmla="*/ 2147483647 w 41"/>
              <a:gd name="T53" fmla="*/ 2147483647 h 58"/>
              <a:gd name="T54" fmla="*/ 2147483647 w 41"/>
              <a:gd name="T55" fmla="*/ 2147483647 h 58"/>
              <a:gd name="T56" fmla="*/ 2147483647 w 41"/>
              <a:gd name="T57" fmla="*/ 2147483647 h 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1" h="58">
                <a:moveTo>
                  <a:pt x="24" y="1"/>
                </a:move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7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7"/>
                  <a:pt x="15" y="7"/>
                  <a:pt x="15" y="7"/>
                </a:cubicBezTo>
                <a:cubicBezTo>
                  <a:pt x="12" y="10"/>
                  <a:pt x="12" y="10"/>
                  <a:pt x="12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21"/>
                  <a:pt x="5" y="24"/>
                  <a:pt x="3" y="25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1"/>
                  <a:pt x="0" y="34"/>
                  <a:pt x="1" y="39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6" y="54"/>
                  <a:pt x="10" y="56"/>
                </a:cubicBezTo>
                <a:cubicBezTo>
                  <a:pt x="19" y="58"/>
                  <a:pt x="19" y="58"/>
                  <a:pt x="19" y="58"/>
                </a:cubicBezTo>
                <a:cubicBezTo>
                  <a:pt x="21" y="58"/>
                  <a:pt x="25" y="57"/>
                  <a:pt x="28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1" y="37"/>
                  <a:pt x="31" y="37"/>
                  <a:pt x="31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4"/>
                  <a:pt x="37" y="30"/>
                  <a:pt x="33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17"/>
                  <a:pt x="27" y="13"/>
                  <a:pt x="27" y="9"/>
                </a:cubicBezTo>
                <a:cubicBezTo>
                  <a:pt x="26" y="5"/>
                  <a:pt x="25" y="3"/>
                  <a:pt x="24" y="1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1" name="Freeform 26"/>
          <p:cNvSpPr>
            <a:spLocks noChangeArrowheads="1"/>
          </p:cNvSpPr>
          <p:nvPr/>
        </p:nvSpPr>
        <p:spPr bwMode="auto">
          <a:xfrm>
            <a:off x="4335463" y="2711450"/>
            <a:ext cx="171450" cy="182563"/>
          </a:xfrm>
          <a:custGeom>
            <a:avLst/>
            <a:gdLst>
              <a:gd name="T0" fmla="*/ 2147483647 w 53"/>
              <a:gd name="T1" fmla="*/ 2147483647 h 57"/>
              <a:gd name="T2" fmla="*/ 2147483647 w 53"/>
              <a:gd name="T3" fmla="*/ 2147483647 h 57"/>
              <a:gd name="T4" fmla="*/ 2147483647 w 53"/>
              <a:gd name="T5" fmla="*/ 2147483647 h 57"/>
              <a:gd name="T6" fmla="*/ 2147483647 w 53"/>
              <a:gd name="T7" fmla="*/ 2147483647 h 57"/>
              <a:gd name="T8" fmla="*/ 2147483647 w 53"/>
              <a:gd name="T9" fmla="*/ 2147483647 h 57"/>
              <a:gd name="T10" fmla="*/ 2147483647 w 53"/>
              <a:gd name="T11" fmla="*/ 2147483647 h 57"/>
              <a:gd name="T12" fmla="*/ 2147483647 w 53"/>
              <a:gd name="T13" fmla="*/ 2147483647 h 57"/>
              <a:gd name="T14" fmla="*/ 2147483647 w 53"/>
              <a:gd name="T15" fmla="*/ 2147483647 h 57"/>
              <a:gd name="T16" fmla="*/ 2147483647 w 53"/>
              <a:gd name="T17" fmla="*/ 2147483647 h 57"/>
              <a:gd name="T18" fmla="*/ 2147483647 w 53"/>
              <a:gd name="T19" fmla="*/ 2147483647 h 57"/>
              <a:gd name="T20" fmla="*/ 2147483647 w 53"/>
              <a:gd name="T21" fmla="*/ 2147483647 h 57"/>
              <a:gd name="T22" fmla="*/ 2147483647 w 53"/>
              <a:gd name="T23" fmla="*/ 2147483647 h 57"/>
              <a:gd name="T24" fmla="*/ 2147483647 w 53"/>
              <a:gd name="T25" fmla="*/ 2147483647 h 57"/>
              <a:gd name="T26" fmla="*/ 0 w 53"/>
              <a:gd name="T27" fmla="*/ 2147483647 h 57"/>
              <a:gd name="T28" fmla="*/ 2147483647 w 53"/>
              <a:gd name="T29" fmla="*/ 2147483647 h 57"/>
              <a:gd name="T30" fmla="*/ 2147483647 w 53"/>
              <a:gd name="T31" fmla="*/ 2147483647 h 57"/>
              <a:gd name="T32" fmla="*/ 2147483647 w 53"/>
              <a:gd name="T33" fmla="*/ 2147483647 h 57"/>
              <a:gd name="T34" fmla="*/ 2147483647 w 53"/>
              <a:gd name="T35" fmla="*/ 2147483647 h 57"/>
              <a:gd name="T36" fmla="*/ 2147483647 w 53"/>
              <a:gd name="T37" fmla="*/ 2147483647 h 57"/>
              <a:gd name="T38" fmla="*/ 2147483647 w 53"/>
              <a:gd name="T39" fmla="*/ 2147483647 h 57"/>
              <a:gd name="T40" fmla="*/ 2147483647 w 53"/>
              <a:gd name="T41" fmla="*/ 2147483647 h 57"/>
              <a:gd name="T42" fmla="*/ 2147483647 w 53"/>
              <a:gd name="T43" fmla="*/ 2147483647 h 57"/>
              <a:gd name="T44" fmla="*/ 2147483647 w 53"/>
              <a:gd name="T45" fmla="*/ 2147483647 h 57"/>
              <a:gd name="T46" fmla="*/ 2147483647 w 53"/>
              <a:gd name="T47" fmla="*/ 2147483647 h 57"/>
              <a:gd name="T48" fmla="*/ 2147483647 w 53"/>
              <a:gd name="T49" fmla="*/ 2147483647 h 57"/>
              <a:gd name="T50" fmla="*/ 2147483647 w 53"/>
              <a:gd name="T51" fmla="*/ 2147483647 h 57"/>
              <a:gd name="T52" fmla="*/ 2147483647 w 53"/>
              <a:gd name="T53" fmla="*/ 2147483647 h 57"/>
              <a:gd name="T54" fmla="*/ 2147483647 w 53"/>
              <a:gd name="T55" fmla="*/ 2147483647 h 57"/>
              <a:gd name="T56" fmla="*/ 2147483647 w 53"/>
              <a:gd name="T57" fmla="*/ 2147483647 h 57"/>
              <a:gd name="T58" fmla="*/ 2147483647 w 53"/>
              <a:gd name="T59" fmla="*/ 2147483647 h 57"/>
              <a:gd name="T60" fmla="*/ 2147483647 w 53"/>
              <a:gd name="T61" fmla="*/ 2147483647 h 57"/>
              <a:gd name="T62" fmla="*/ 2147483647 w 53"/>
              <a:gd name="T63" fmla="*/ 2147483647 h 57"/>
              <a:gd name="T64" fmla="*/ 2147483647 w 53"/>
              <a:gd name="T65" fmla="*/ 2147483647 h 57"/>
              <a:gd name="T66" fmla="*/ 2147483647 w 53"/>
              <a:gd name="T67" fmla="*/ 2147483647 h 57"/>
              <a:gd name="T68" fmla="*/ 2147483647 w 53"/>
              <a:gd name="T69" fmla="*/ 2147483647 h 57"/>
              <a:gd name="T70" fmla="*/ 2147483647 w 53"/>
              <a:gd name="T71" fmla="*/ 2147483647 h 57"/>
              <a:gd name="T72" fmla="*/ 2147483647 w 53"/>
              <a:gd name="T73" fmla="*/ 2147483647 h 57"/>
              <a:gd name="T74" fmla="*/ 2147483647 w 53"/>
              <a:gd name="T75" fmla="*/ 2147483647 h 57"/>
              <a:gd name="T76" fmla="*/ 2147483647 w 53"/>
              <a:gd name="T77" fmla="*/ 2147483647 h 57"/>
              <a:gd name="T78" fmla="*/ 2147483647 w 53"/>
              <a:gd name="T79" fmla="*/ 2147483647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3" h="57">
                <a:moveTo>
                  <a:pt x="26" y="12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3"/>
                  <a:pt x="9" y="25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34"/>
                  <a:pt x="6" y="38"/>
                  <a:pt x="2" y="41"/>
                </a:cubicBezTo>
                <a:cubicBezTo>
                  <a:pt x="0" y="42"/>
                  <a:pt x="0" y="43"/>
                  <a:pt x="0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5" y="50"/>
                  <a:pt x="18" y="51"/>
                  <a:pt x="2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7"/>
                  <a:pt x="29" y="57"/>
                  <a:pt x="31" y="57"/>
                </a:cubicBezTo>
                <a:cubicBezTo>
                  <a:pt x="32" y="57"/>
                  <a:pt x="34" y="56"/>
                  <a:pt x="36" y="53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33"/>
                  <a:pt x="40" y="33"/>
                  <a:pt x="40" y="33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8" y="15"/>
                  <a:pt x="48" y="15"/>
                  <a:pt x="48" y="15"/>
                </a:cubicBezTo>
                <a:cubicBezTo>
                  <a:pt x="50" y="13"/>
                  <a:pt x="51" y="12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0" y="0"/>
                  <a:pt x="27" y="0"/>
                  <a:pt x="24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3"/>
                  <a:pt x="22" y="5"/>
                  <a:pt x="25" y="5"/>
                </a:cubicBezTo>
                <a:cubicBezTo>
                  <a:pt x="27" y="7"/>
                  <a:pt x="28" y="9"/>
                  <a:pt x="26" y="12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2" name="Freeform 27"/>
          <p:cNvSpPr>
            <a:spLocks noChangeArrowheads="1"/>
          </p:cNvSpPr>
          <p:nvPr/>
        </p:nvSpPr>
        <p:spPr bwMode="auto">
          <a:xfrm>
            <a:off x="4624388" y="2347913"/>
            <a:ext cx="603250" cy="574675"/>
          </a:xfrm>
          <a:custGeom>
            <a:avLst/>
            <a:gdLst>
              <a:gd name="T0" fmla="*/ 2147483647 w 188"/>
              <a:gd name="T1" fmla="*/ 2147483647 h 179"/>
              <a:gd name="T2" fmla="*/ 2147483647 w 188"/>
              <a:gd name="T3" fmla="*/ 2147483647 h 179"/>
              <a:gd name="T4" fmla="*/ 2147483647 w 188"/>
              <a:gd name="T5" fmla="*/ 2147483647 h 179"/>
              <a:gd name="T6" fmla="*/ 2147483647 w 188"/>
              <a:gd name="T7" fmla="*/ 2147483647 h 179"/>
              <a:gd name="T8" fmla="*/ 2147483647 w 188"/>
              <a:gd name="T9" fmla="*/ 2147483647 h 179"/>
              <a:gd name="T10" fmla="*/ 2147483647 w 188"/>
              <a:gd name="T11" fmla="*/ 2147483647 h 179"/>
              <a:gd name="T12" fmla="*/ 2147483647 w 188"/>
              <a:gd name="T13" fmla="*/ 2147483647 h 179"/>
              <a:gd name="T14" fmla="*/ 2147483647 w 188"/>
              <a:gd name="T15" fmla="*/ 2147483647 h 179"/>
              <a:gd name="T16" fmla="*/ 2147483647 w 188"/>
              <a:gd name="T17" fmla="*/ 2147483647 h 179"/>
              <a:gd name="T18" fmla="*/ 2147483647 w 188"/>
              <a:gd name="T19" fmla="*/ 2147483647 h 179"/>
              <a:gd name="T20" fmla="*/ 0 w 188"/>
              <a:gd name="T21" fmla="*/ 2147483647 h 179"/>
              <a:gd name="T22" fmla="*/ 2147483647 w 188"/>
              <a:gd name="T23" fmla="*/ 2147483647 h 179"/>
              <a:gd name="T24" fmla="*/ 2147483647 w 188"/>
              <a:gd name="T25" fmla="*/ 2147483647 h 179"/>
              <a:gd name="T26" fmla="*/ 2147483647 w 188"/>
              <a:gd name="T27" fmla="*/ 2147483647 h 179"/>
              <a:gd name="T28" fmla="*/ 2147483647 w 188"/>
              <a:gd name="T29" fmla="*/ 2147483647 h 179"/>
              <a:gd name="T30" fmla="*/ 2147483647 w 188"/>
              <a:gd name="T31" fmla="*/ 2147483647 h 179"/>
              <a:gd name="T32" fmla="*/ 2147483647 w 188"/>
              <a:gd name="T33" fmla="*/ 2147483647 h 179"/>
              <a:gd name="T34" fmla="*/ 2147483647 w 188"/>
              <a:gd name="T35" fmla="*/ 2147483647 h 179"/>
              <a:gd name="T36" fmla="*/ 2147483647 w 188"/>
              <a:gd name="T37" fmla="*/ 2147483647 h 179"/>
              <a:gd name="T38" fmla="*/ 2147483647 w 188"/>
              <a:gd name="T39" fmla="*/ 2147483647 h 179"/>
              <a:gd name="T40" fmla="*/ 2147483647 w 188"/>
              <a:gd name="T41" fmla="*/ 2147483647 h 179"/>
              <a:gd name="T42" fmla="*/ 2147483647 w 188"/>
              <a:gd name="T43" fmla="*/ 2147483647 h 179"/>
              <a:gd name="T44" fmla="*/ 2147483647 w 188"/>
              <a:gd name="T45" fmla="*/ 2147483647 h 179"/>
              <a:gd name="T46" fmla="*/ 2147483647 w 188"/>
              <a:gd name="T47" fmla="*/ 2147483647 h 179"/>
              <a:gd name="T48" fmla="*/ 2147483647 w 188"/>
              <a:gd name="T49" fmla="*/ 2147483647 h 179"/>
              <a:gd name="T50" fmla="*/ 2147483647 w 188"/>
              <a:gd name="T51" fmla="*/ 2147483647 h 179"/>
              <a:gd name="T52" fmla="*/ 2147483647 w 188"/>
              <a:gd name="T53" fmla="*/ 2147483647 h 179"/>
              <a:gd name="T54" fmla="*/ 2147483647 w 188"/>
              <a:gd name="T55" fmla="*/ 2147483647 h 179"/>
              <a:gd name="T56" fmla="*/ 2147483647 w 188"/>
              <a:gd name="T57" fmla="*/ 2147483647 h 179"/>
              <a:gd name="T58" fmla="*/ 2147483647 w 188"/>
              <a:gd name="T59" fmla="*/ 2147483647 h 179"/>
              <a:gd name="T60" fmla="*/ 2147483647 w 188"/>
              <a:gd name="T61" fmla="*/ 2147483647 h 179"/>
              <a:gd name="T62" fmla="*/ 2147483647 w 188"/>
              <a:gd name="T63" fmla="*/ 2147483647 h 179"/>
              <a:gd name="T64" fmla="*/ 2147483647 w 188"/>
              <a:gd name="T65" fmla="*/ 2147483647 h 179"/>
              <a:gd name="T66" fmla="*/ 2147483647 w 188"/>
              <a:gd name="T67" fmla="*/ 2147483647 h 179"/>
              <a:gd name="T68" fmla="*/ 2147483647 w 188"/>
              <a:gd name="T69" fmla="*/ 2147483647 h 179"/>
              <a:gd name="T70" fmla="*/ 2147483647 w 188"/>
              <a:gd name="T71" fmla="*/ 2147483647 h 179"/>
              <a:gd name="T72" fmla="*/ 2147483647 w 188"/>
              <a:gd name="T73" fmla="*/ 2147483647 h 179"/>
              <a:gd name="T74" fmla="*/ 2147483647 w 188"/>
              <a:gd name="T75" fmla="*/ 2147483647 h 179"/>
              <a:gd name="T76" fmla="*/ 2147483647 w 188"/>
              <a:gd name="T77" fmla="*/ 2147483647 h 179"/>
              <a:gd name="T78" fmla="*/ 2147483647 w 188"/>
              <a:gd name="T79" fmla="*/ 2147483647 h 179"/>
              <a:gd name="T80" fmla="*/ 2147483647 w 188"/>
              <a:gd name="T81" fmla="*/ 2147483647 h 179"/>
              <a:gd name="T82" fmla="*/ 2147483647 w 188"/>
              <a:gd name="T83" fmla="*/ 2147483647 h 179"/>
              <a:gd name="T84" fmla="*/ 2147483647 w 188"/>
              <a:gd name="T85" fmla="*/ 2147483647 h 179"/>
              <a:gd name="T86" fmla="*/ 2147483647 w 188"/>
              <a:gd name="T87" fmla="*/ 2147483647 h 179"/>
              <a:gd name="T88" fmla="*/ 2147483647 w 188"/>
              <a:gd name="T89" fmla="*/ 2147483647 h 179"/>
              <a:gd name="T90" fmla="*/ 2147483647 w 188"/>
              <a:gd name="T91" fmla="*/ 2147483647 h 179"/>
              <a:gd name="T92" fmla="*/ 2147483647 w 188"/>
              <a:gd name="T93" fmla="*/ 2147483647 h 179"/>
              <a:gd name="T94" fmla="*/ 2147483647 w 188"/>
              <a:gd name="T95" fmla="*/ 2147483647 h 179"/>
              <a:gd name="T96" fmla="*/ 2147483647 w 188"/>
              <a:gd name="T97" fmla="*/ 2147483647 h 179"/>
              <a:gd name="T98" fmla="*/ 2147483647 w 188"/>
              <a:gd name="T99" fmla="*/ 2147483647 h 1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8" h="179">
                <a:moveTo>
                  <a:pt x="86" y="23"/>
                </a:moveTo>
                <a:cubicBezTo>
                  <a:pt x="81" y="30"/>
                  <a:pt x="81" y="30"/>
                  <a:pt x="81" y="30"/>
                </a:cubicBezTo>
                <a:cubicBezTo>
                  <a:pt x="80" y="31"/>
                  <a:pt x="80" y="33"/>
                  <a:pt x="80" y="37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4" y="38"/>
                  <a:pt x="64" y="38"/>
                  <a:pt x="64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1" y="50"/>
                  <a:pt x="51" y="50"/>
                  <a:pt x="5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74"/>
                  <a:pt x="27" y="74"/>
                  <a:pt x="27" y="74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15" y="63"/>
                  <a:pt x="15" y="63"/>
                  <a:pt x="15" y="63"/>
                </a:cubicBezTo>
                <a:cubicBezTo>
                  <a:pt x="12" y="61"/>
                  <a:pt x="12" y="61"/>
                  <a:pt x="12" y="61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86"/>
                  <a:pt x="17" y="86"/>
                  <a:pt x="17" y="86"/>
                </a:cubicBezTo>
                <a:cubicBezTo>
                  <a:pt x="11" y="92"/>
                  <a:pt x="11" y="92"/>
                  <a:pt x="11" y="92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16"/>
                  <a:pt x="1" y="116"/>
                  <a:pt x="1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5" y="126"/>
                  <a:pt x="26" y="127"/>
                  <a:pt x="26" y="129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6" y="98"/>
                  <a:pt x="78" y="96"/>
                  <a:pt x="80" y="96"/>
                </a:cubicBezTo>
                <a:cubicBezTo>
                  <a:pt x="81" y="96"/>
                  <a:pt x="83" y="97"/>
                  <a:pt x="86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3" y="150"/>
                  <a:pt x="93" y="150"/>
                  <a:pt x="93" y="150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79" y="178"/>
                  <a:pt x="79" y="178"/>
                  <a:pt x="79" y="178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6" y="64"/>
                  <a:pt x="186" y="64"/>
                  <a:pt x="186" y="64"/>
                </a:cubicBezTo>
                <a:cubicBezTo>
                  <a:pt x="185" y="63"/>
                  <a:pt x="183" y="62"/>
                  <a:pt x="182" y="61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1"/>
                  <a:pt x="182" y="61"/>
                  <a:pt x="182" y="61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76" y="60"/>
                  <a:pt x="174" y="60"/>
                  <a:pt x="173" y="58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69" y="32"/>
                  <a:pt x="166" y="30"/>
                  <a:pt x="164" y="28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4"/>
                  <a:pt x="153" y="11"/>
                  <a:pt x="153" y="8"/>
                </a:cubicBezTo>
                <a:cubicBezTo>
                  <a:pt x="154" y="6"/>
                  <a:pt x="154" y="6"/>
                  <a:pt x="154" y="6"/>
                </a:cubicBezTo>
                <a:cubicBezTo>
                  <a:pt x="151" y="2"/>
                  <a:pt x="151" y="2"/>
                  <a:pt x="151" y="2"/>
                </a:cubicBezTo>
                <a:cubicBezTo>
                  <a:pt x="150" y="5"/>
                  <a:pt x="150" y="5"/>
                  <a:pt x="150" y="5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6" y="12"/>
                  <a:pt x="146" y="12"/>
                  <a:pt x="146" y="12"/>
                </a:cubicBezTo>
                <a:cubicBezTo>
                  <a:pt x="143" y="12"/>
                  <a:pt x="140" y="12"/>
                  <a:pt x="137" y="10"/>
                </a:cubicBezTo>
                <a:cubicBezTo>
                  <a:pt x="135" y="10"/>
                  <a:pt x="134" y="8"/>
                  <a:pt x="134" y="5"/>
                </a:cubicBezTo>
                <a:cubicBezTo>
                  <a:pt x="134" y="4"/>
                  <a:pt x="134" y="4"/>
                  <a:pt x="134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18" y="0"/>
                  <a:pt x="118" y="0"/>
                  <a:pt x="1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17" y="6"/>
                  <a:pt x="117" y="6"/>
                  <a:pt x="117" y="6"/>
                </a:cubicBezTo>
                <a:cubicBezTo>
                  <a:pt x="118" y="7"/>
                  <a:pt x="118" y="7"/>
                  <a:pt x="118" y="7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3" y="25"/>
                  <a:pt x="93" y="25"/>
                  <a:pt x="93" y="25"/>
                </a:cubicBezTo>
                <a:lnTo>
                  <a:pt x="86" y="23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3" name="Freeform 28"/>
          <p:cNvSpPr>
            <a:spLocks noChangeArrowheads="1"/>
          </p:cNvSpPr>
          <p:nvPr/>
        </p:nvSpPr>
        <p:spPr bwMode="auto">
          <a:xfrm>
            <a:off x="4759325" y="2001838"/>
            <a:ext cx="860425" cy="584200"/>
          </a:xfrm>
          <a:custGeom>
            <a:avLst/>
            <a:gdLst>
              <a:gd name="T0" fmla="*/ 2147483647 w 268"/>
              <a:gd name="T1" fmla="*/ 2147483647 h 182"/>
              <a:gd name="T2" fmla="*/ 2147483647 w 268"/>
              <a:gd name="T3" fmla="*/ 2147483647 h 182"/>
              <a:gd name="T4" fmla="*/ 2147483647 w 268"/>
              <a:gd name="T5" fmla="*/ 2147483647 h 182"/>
              <a:gd name="T6" fmla="*/ 2147483647 w 268"/>
              <a:gd name="T7" fmla="*/ 2147483647 h 182"/>
              <a:gd name="T8" fmla="*/ 2147483647 w 268"/>
              <a:gd name="T9" fmla="*/ 2147483647 h 182"/>
              <a:gd name="T10" fmla="*/ 2147483647 w 268"/>
              <a:gd name="T11" fmla="*/ 2147483647 h 182"/>
              <a:gd name="T12" fmla="*/ 0 w 268"/>
              <a:gd name="T13" fmla="*/ 2147483647 h 182"/>
              <a:gd name="T14" fmla="*/ 2147483647 w 268"/>
              <a:gd name="T15" fmla="*/ 2147483647 h 182"/>
              <a:gd name="T16" fmla="*/ 2147483647 w 268"/>
              <a:gd name="T17" fmla="*/ 2147483647 h 182"/>
              <a:gd name="T18" fmla="*/ 2147483647 w 268"/>
              <a:gd name="T19" fmla="*/ 2147483647 h 182"/>
              <a:gd name="T20" fmla="*/ 2147483647 w 268"/>
              <a:gd name="T21" fmla="*/ 2147483647 h 182"/>
              <a:gd name="T22" fmla="*/ 2147483647 w 268"/>
              <a:gd name="T23" fmla="*/ 2147483647 h 182"/>
              <a:gd name="T24" fmla="*/ 2147483647 w 268"/>
              <a:gd name="T25" fmla="*/ 2147483647 h 182"/>
              <a:gd name="T26" fmla="*/ 2147483647 w 268"/>
              <a:gd name="T27" fmla="*/ 2147483647 h 182"/>
              <a:gd name="T28" fmla="*/ 2147483647 w 268"/>
              <a:gd name="T29" fmla="*/ 2147483647 h 182"/>
              <a:gd name="T30" fmla="*/ 2147483647 w 268"/>
              <a:gd name="T31" fmla="*/ 2147483647 h 182"/>
              <a:gd name="T32" fmla="*/ 2147483647 w 268"/>
              <a:gd name="T33" fmla="*/ 2147483647 h 182"/>
              <a:gd name="T34" fmla="*/ 2147483647 w 268"/>
              <a:gd name="T35" fmla="*/ 2147483647 h 182"/>
              <a:gd name="T36" fmla="*/ 2147483647 w 268"/>
              <a:gd name="T37" fmla="*/ 2147483647 h 182"/>
              <a:gd name="T38" fmla="*/ 2147483647 w 268"/>
              <a:gd name="T39" fmla="*/ 2147483647 h 182"/>
              <a:gd name="T40" fmla="*/ 2147483647 w 268"/>
              <a:gd name="T41" fmla="*/ 2147483647 h 182"/>
              <a:gd name="T42" fmla="*/ 2147483647 w 268"/>
              <a:gd name="T43" fmla="*/ 2147483647 h 182"/>
              <a:gd name="T44" fmla="*/ 2147483647 w 268"/>
              <a:gd name="T45" fmla="*/ 2147483647 h 182"/>
              <a:gd name="T46" fmla="*/ 2147483647 w 268"/>
              <a:gd name="T47" fmla="*/ 2147483647 h 182"/>
              <a:gd name="T48" fmla="*/ 2147483647 w 268"/>
              <a:gd name="T49" fmla="*/ 2147483647 h 182"/>
              <a:gd name="T50" fmla="*/ 2147483647 w 268"/>
              <a:gd name="T51" fmla="*/ 2147483647 h 182"/>
              <a:gd name="T52" fmla="*/ 2147483647 w 268"/>
              <a:gd name="T53" fmla="*/ 2147483647 h 182"/>
              <a:gd name="T54" fmla="*/ 2147483647 w 268"/>
              <a:gd name="T55" fmla="*/ 2147483647 h 182"/>
              <a:gd name="T56" fmla="*/ 2147483647 w 268"/>
              <a:gd name="T57" fmla="*/ 2147483647 h 182"/>
              <a:gd name="T58" fmla="*/ 2147483647 w 268"/>
              <a:gd name="T59" fmla="*/ 2147483647 h 182"/>
              <a:gd name="T60" fmla="*/ 2147483647 w 268"/>
              <a:gd name="T61" fmla="*/ 2147483647 h 182"/>
              <a:gd name="T62" fmla="*/ 2147483647 w 268"/>
              <a:gd name="T63" fmla="*/ 2147483647 h 182"/>
              <a:gd name="T64" fmla="*/ 2147483647 w 268"/>
              <a:gd name="T65" fmla="*/ 2147483647 h 182"/>
              <a:gd name="T66" fmla="*/ 2147483647 w 268"/>
              <a:gd name="T67" fmla="*/ 2147483647 h 182"/>
              <a:gd name="T68" fmla="*/ 2147483647 w 268"/>
              <a:gd name="T69" fmla="*/ 2147483647 h 182"/>
              <a:gd name="T70" fmla="*/ 2147483647 w 268"/>
              <a:gd name="T71" fmla="*/ 2147483647 h 182"/>
              <a:gd name="T72" fmla="*/ 2147483647 w 268"/>
              <a:gd name="T73" fmla="*/ 2147483647 h 182"/>
              <a:gd name="T74" fmla="*/ 2147483647 w 268"/>
              <a:gd name="T75" fmla="*/ 2147483647 h 182"/>
              <a:gd name="T76" fmla="*/ 2147483647 w 268"/>
              <a:gd name="T77" fmla="*/ 2147483647 h 182"/>
              <a:gd name="T78" fmla="*/ 2147483647 w 268"/>
              <a:gd name="T79" fmla="*/ 2147483647 h 182"/>
              <a:gd name="T80" fmla="*/ 2147483647 w 268"/>
              <a:gd name="T81" fmla="*/ 2147483647 h 182"/>
              <a:gd name="T82" fmla="*/ 2147483647 w 268"/>
              <a:gd name="T83" fmla="*/ 2147483647 h 182"/>
              <a:gd name="T84" fmla="*/ 2147483647 w 268"/>
              <a:gd name="T85" fmla="*/ 2147483647 h 182"/>
              <a:gd name="T86" fmla="*/ 2147483647 w 268"/>
              <a:gd name="T87" fmla="*/ 2147483647 h 182"/>
              <a:gd name="T88" fmla="*/ 2147483647 w 268"/>
              <a:gd name="T89" fmla="*/ 2147483647 h 182"/>
              <a:gd name="T90" fmla="*/ 2147483647 w 268"/>
              <a:gd name="T91" fmla="*/ 2147483647 h 182"/>
              <a:gd name="T92" fmla="*/ 2147483647 w 268"/>
              <a:gd name="T93" fmla="*/ 2147483647 h 182"/>
              <a:gd name="T94" fmla="*/ 2147483647 w 268"/>
              <a:gd name="T95" fmla="*/ 2147483647 h 182"/>
              <a:gd name="T96" fmla="*/ 2147483647 w 268"/>
              <a:gd name="T97" fmla="*/ 2147483647 h 182"/>
              <a:gd name="T98" fmla="*/ 2147483647 w 268"/>
              <a:gd name="T99" fmla="*/ 2147483647 h 182"/>
              <a:gd name="T100" fmla="*/ 2147483647 w 268"/>
              <a:gd name="T101" fmla="*/ 2147483647 h 182"/>
              <a:gd name="T102" fmla="*/ 2147483647 w 268"/>
              <a:gd name="T103" fmla="*/ 2147483647 h 182"/>
              <a:gd name="T104" fmla="*/ 2147483647 w 268"/>
              <a:gd name="T105" fmla="*/ 2147483647 h 182"/>
              <a:gd name="T106" fmla="*/ 2147483647 w 268"/>
              <a:gd name="T107" fmla="*/ 2147483647 h 182"/>
              <a:gd name="T108" fmla="*/ 2147483647 w 268"/>
              <a:gd name="T109" fmla="*/ 2147483647 h 182"/>
              <a:gd name="T110" fmla="*/ 2147483647 w 268"/>
              <a:gd name="T111" fmla="*/ 2147483647 h 182"/>
              <a:gd name="T112" fmla="*/ 2147483647 w 268"/>
              <a:gd name="T113" fmla="*/ 2147483647 h 182"/>
              <a:gd name="T114" fmla="*/ 2147483647 w 268"/>
              <a:gd name="T115" fmla="*/ 2147483647 h 18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68" h="182">
                <a:moveTo>
                  <a:pt x="52" y="9"/>
                </a:moveTo>
                <a:cubicBezTo>
                  <a:pt x="51" y="0"/>
                  <a:pt x="51" y="0"/>
                  <a:pt x="51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5" y="22"/>
                  <a:pt x="12" y="19"/>
                  <a:pt x="11" y="17"/>
                </a:cubicBezTo>
                <a:cubicBezTo>
                  <a:pt x="10" y="16"/>
                  <a:pt x="10" y="16"/>
                  <a:pt x="9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7"/>
                  <a:pt x="9" y="27"/>
                  <a:pt x="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52"/>
                  <a:pt x="18" y="52"/>
                  <a:pt x="18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70"/>
                  <a:pt x="25" y="70"/>
                  <a:pt x="25" y="70"/>
                </a:cubicBezTo>
                <a:cubicBezTo>
                  <a:pt x="30" y="76"/>
                  <a:pt x="30" y="76"/>
                  <a:pt x="30" y="76"/>
                </a:cubicBezTo>
                <a:cubicBezTo>
                  <a:pt x="35" y="72"/>
                  <a:pt x="35" y="72"/>
                  <a:pt x="35" y="72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4" y="61"/>
                  <a:pt x="44" y="61"/>
                  <a:pt x="44" y="61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8"/>
                  <a:pt x="60" y="78"/>
                  <a:pt x="60" y="7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3" y="106"/>
                  <a:pt x="95" y="108"/>
                  <a:pt x="96" y="110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7"/>
                  <a:pt x="105" y="106"/>
                  <a:pt x="106" y="105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4" y="108"/>
                  <a:pt x="116" y="110"/>
                  <a:pt x="116" y="114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21"/>
                  <a:pt x="116" y="121"/>
                  <a:pt x="116" y="121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7" y="135"/>
                  <a:pt x="129" y="136"/>
                  <a:pt x="131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3" y="138"/>
                  <a:pt x="134" y="140"/>
                  <a:pt x="134" y="144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64"/>
                  <a:pt x="136" y="165"/>
                  <a:pt x="137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40" y="164"/>
                  <a:pt x="142" y="164"/>
                  <a:pt x="144" y="166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7" y="168"/>
                  <a:pt x="148" y="169"/>
                  <a:pt x="149" y="17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62" y="154"/>
                  <a:pt x="165" y="148"/>
                  <a:pt x="169" y="147"/>
                </a:cubicBezTo>
                <a:cubicBezTo>
                  <a:pt x="173" y="146"/>
                  <a:pt x="178" y="148"/>
                  <a:pt x="186" y="152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5" y="133"/>
                  <a:pt x="192" y="131"/>
                  <a:pt x="193" y="12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211" y="132"/>
                  <a:pt x="219" y="128"/>
                  <a:pt x="226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7" y="114"/>
                  <a:pt x="227" y="114"/>
                  <a:pt x="227" y="114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239" y="85"/>
                  <a:pt x="239" y="85"/>
                  <a:pt x="239" y="85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59" y="88"/>
                  <a:pt x="259" y="88"/>
                  <a:pt x="259" y="88"/>
                </a:cubicBezTo>
                <a:cubicBezTo>
                  <a:pt x="258" y="87"/>
                  <a:pt x="258" y="87"/>
                  <a:pt x="258" y="87"/>
                </a:cubicBezTo>
                <a:cubicBezTo>
                  <a:pt x="257" y="86"/>
                  <a:pt x="257" y="86"/>
                  <a:pt x="257" y="86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8" y="62"/>
                  <a:pt x="268" y="62"/>
                  <a:pt x="268" y="62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4" y="60"/>
                  <a:pt x="250" y="58"/>
                  <a:pt x="246" y="55"/>
                </a:cubicBezTo>
                <a:cubicBezTo>
                  <a:pt x="243" y="54"/>
                  <a:pt x="242" y="53"/>
                  <a:pt x="242" y="51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242" y="53"/>
                  <a:pt x="241" y="54"/>
                  <a:pt x="240" y="54"/>
                </a:cubicBezTo>
                <a:cubicBezTo>
                  <a:pt x="239" y="55"/>
                  <a:pt x="238" y="56"/>
                  <a:pt x="235" y="56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3" y="55"/>
                  <a:pt x="223" y="55"/>
                  <a:pt x="223" y="55"/>
                </a:cubicBezTo>
                <a:cubicBezTo>
                  <a:pt x="221" y="57"/>
                  <a:pt x="219" y="59"/>
                  <a:pt x="219" y="6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7"/>
                  <a:pt x="223" y="68"/>
                  <a:pt x="222" y="69"/>
                </a:cubicBezTo>
                <a:cubicBezTo>
                  <a:pt x="222" y="70"/>
                  <a:pt x="220" y="72"/>
                  <a:pt x="217" y="72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212" y="74"/>
                  <a:pt x="209" y="74"/>
                  <a:pt x="208" y="72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2" y="58"/>
                  <a:pt x="189" y="56"/>
                  <a:pt x="188" y="54"/>
                </a:cubicBezTo>
                <a:cubicBezTo>
                  <a:pt x="187" y="52"/>
                  <a:pt x="186" y="51"/>
                  <a:pt x="187" y="50"/>
                </a:cubicBezTo>
                <a:cubicBezTo>
                  <a:pt x="186" y="47"/>
                  <a:pt x="186" y="44"/>
                  <a:pt x="185" y="43"/>
                </a:cubicBezTo>
                <a:cubicBezTo>
                  <a:pt x="183" y="44"/>
                  <a:pt x="183" y="44"/>
                  <a:pt x="183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2" y="46"/>
                  <a:pt x="183" y="48"/>
                  <a:pt x="184" y="49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4"/>
                  <a:pt x="168" y="52"/>
                  <a:pt x="168" y="5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42"/>
                  <a:pt x="157" y="42"/>
                  <a:pt x="156" y="43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2"/>
                  <a:pt x="145" y="41"/>
                  <a:pt x="144" y="40"/>
                </a:cubicBezTo>
                <a:cubicBezTo>
                  <a:pt x="144" y="39"/>
                  <a:pt x="144" y="37"/>
                  <a:pt x="144" y="35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1"/>
                  <a:pt x="128" y="32"/>
                  <a:pt x="127" y="34"/>
                </a:cubicBezTo>
                <a:cubicBezTo>
                  <a:pt x="126" y="35"/>
                  <a:pt x="125" y="36"/>
                  <a:pt x="124" y="36"/>
                </a:cubicBezTo>
                <a:cubicBezTo>
                  <a:pt x="122" y="36"/>
                  <a:pt x="119" y="36"/>
                  <a:pt x="117" y="3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4" y="30"/>
                  <a:pt x="112" y="27"/>
                  <a:pt x="112" y="2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2" y="25"/>
                  <a:pt x="100" y="25"/>
                  <a:pt x="98" y="24"/>
                </a:cubicBezTo>
                <a:cubicBezTo>
                  <a:pt x="97" y="23"/>
                  <a:pt x="97" y="23"/>
                  <a:pt x="97" y="23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0" y="29"/>
                  <a:pt x="78" y="29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1" y="29"/>
                  <a:pt x="68" y="28"/>
                  <a:pt x="67" y="26"/>
                </a:cubicBezTo>
                <a:cubicBezTo>
                  <a:pt x="60" y="21"/>
                  <a:pt x="60" y="21"/>
                  <a:pt x="60" y="21"/>
                </a:cubicBezTo>
                <a:lnTo>
                  <a:pt x="52" y="9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4" name="Freeform 29"/>
          <p:cNvSpPr>
            <a:spLocks noChangeArrowheads="1"/>
          </p:cNvSpPr>
          <p:nvPr/>
        </p:nvSpPr>
        <p:spPr bwMode="auto">
          <a:xfrm>
            <a:off x="4576763" y="1168400"/>
            <a:ext cx="1155700" cy="1054100"/>
          </a:xfrm>
          <a:custGeom>
            <a:avLst/>
            <a:gdLst>
              <a:gd name="T0" fmla="*/ 2147483647 w 360"/>
              <a:gd name="T1" fmla="*/ 2147483647 h 328"/>
              <a:gd name="T2" fmla="*/ 2147483647 w 360"/>
              <a:gd name="T3" fmla="*/ 2147483647 h 328"/>
              <a:gd name="T4" fmla="*/ 2147483647 w 360"/>
              <a:gd name="T5" fmla="*/ 2147483647 h 328"/>
              <a:gd name="T6" fmla="*/ 2147483647 w 360"/>
              <a:gd name="T7" fmla="*/ 2147483647 h 328"/>
              <a:gd name="T8" fmla="*/ 2147483647 w 360"/>
              <a:gd name="T9" fmla="*/ 2147483647 h 328"/>
              <a:gd name="T10" fmla="*/ 2147483647 w 360"/>
              <a:gd name="T11" fmla="*/ 2147483647 h 328"/>
              <a:gd name="T12" fmla="*/ 2147483647 w 360"/>
              <a:gd name="T13" fmla="*/ 2147483647 h 328"/>
              <a:gd name="T14" fmla="*/ 2147483647 w 360"/>
              <a:gd name="T15" fmla="*/ 2147483647 h 328"/>
              <a:gd name="T16" fmla="*/ 2147483647 w 360"/>
              <a:gd name="T17" fmla="*/ 2147483647 h 328"/>
              <a:gd name="T18" fmla="*/ 2147483647 w 360"/>
              <a:gd name="T19" fmla="*/ 2147483647 h 328"/>
              <a:gd name="T20" fmla="*/ 2147483647 w 360"/>
              <a:gd name="T21" fmla="*/ 2147483647 h 328"/>
              <a:gd name="T22" fmla="*/ 2147483647 w 360"/>
              <a:gd name="T23" fmla="*/ 2147483647 h 328"/>
              <a:gd name="T24" fmla="*/ 2147483647 w 360"/>
              <a:gd name="T25" fmla="*/ 2147483647 h 328"/>
              <a:gd name="T26" fmla="*/ 2147483647 w 360"/>
              <a:gd name="T27" fmla="*/ 2147483647 h 328"/>
              <a:gd name="T28" fmla="*/ 2147483647 w 360"/>
              <a:gd name="T29" fmla="*/ 2147483647 h 328"/>
              <a:gd name="T30" fmla="*/ 2147483647 w 360"/>
              <a:gd name="T31" fmla="*/ 2147483647 h 328"/>
              <a:gd name="T32" fmla="*/ 2147483647 w 360"/>
              <a:gd name="T33" fmla="*/ 2147483647 h 328"/>
              <a:gd name="T34" fmla="*/ 2147483647 w 360"/>
              <a:gd name="T35" fmla="*/ 2147483647 h 328"/>
              <a:gd name="T36" fmla="*/ 2147483647 w 360"/>
              <a:gd name="T37" fmla="*/ 2147483647 h 328"/>
              <a:gd name="T38" fmla="*/ 2147483647 w 360"/>
              <a:gd name="T39" fmla="*/ 2147483647 h 328"/>
              <a:gd name="T40" fmla="*/ 2147483647 w 360"/>
              <a:gd name="T41" fmla="*/ 2147483647 h 328"/>
              <a:gd name="T42" fmla="*/ 2147483647 w 360"/>
              <a:gd name="T43" fmla="*/ 2147483647 h 328"/>
              <a:gd name="T44" fmla="*/ 2147483647 w 360"/>
              <a:gd name="T45" fmla="*/ 2147483647 h 328"/>
              <a:gd name="T46" fmla="*/ 2147483647 w 360"/>
              <a:gd name="T47" fmla="*/ 2147483647 h 328"/>
              <a:gd name="T48" fmla="*/ 2147483647 w 360"/>
              <a:gd name="T49" fmla="*/ 2147483647 h 328"/>
              <a:gd name="T50" fmla="*/ 2147483647 w 360"/>
              <a:gd name="T51" fmla="*/ 2147483647 h 328"/>
              <a:gd name="T52" fmla="*/ 2147483647 w 360"/>
              <a:gd name="T53" fmla="*/ 2147483647 h 328"/>
              <a:gd name="T54" fmla="*/ 2147483647 w 360"/>
              <a:gd name="T55" fmla="*/ 2147483647 h 328"/>
              <a:gd name="T56" fmla="*/ 2147483647 w 360"/>
              <a:gd name="T57" fmla="*/ 2147483647 h 328"/>
              <a:gd name="T58" fmla="*/ 2147483647 w 360"/>
              <a:gd name="T59" fmla="*/ 2147483647 h 328"/>
              <a:gd name="T60" fmla="*/ 2147483647 w 360"/>
              <a:gd name="T61" fmla="*/ 2147483647 h 328"/>
              <a:gd name="T62" fmla="*/ 2147483647 w 360"/>
              <a:gd name="T63" fmla="*/ 2147483647 h 328"/>
              <a:gd name="T64" fmla="*/ 2147483647 w 360"/>
              <a:gd name="T65" fmla="*/ 2147483647 h 328"/>
              <a:gd name="T66" fmla="*/ 2147483647 w 360"/>
              <a:gd name="T67" fmla="*/ 2147483647 h 328"/>
              <a:gd name="T68" fmla="*/ 2147483647 w 360"/>
              <a:gd name="T69" fmla="*/ 2147483647 h 328"/>
              <a:gd name="T70" fmla="*/ 2147483647 w 360"/>
              <a:gd name="T71" fmla="*/ 2147483647 h 328"/>
              <a:gd name="T72" fmla="*/ 2147483647 w 360"/>
              <a:gd name="T73" fmla="*/ 2147483647 h 328"/>
              <a:gd name="T74" fmla="*/ 2147483647 w 360"/>
              <a:gd name="T75" fmla="*/ 2147483647 h 328"/>
              <a:gd name="T76" fmla="*/ 2147483647 w 360"/>
              <a:gd name="T77" fmla="*/ 2147483647 h 328"/>
              <a:gd name="T78" fmla="*/ 2147483647 w 360"/>
              <a:gd name="T79" fmla="*/ 2147483647 h 328"/>
              <a:gd name="T80" fmla="*/ 2147483647 w 360"/>
              <a:gd name="T81" fmla="*/ 2147483647 h 328"/>
              <a:gd name="T82" fmla="*/ 2147483647 w 360"/>
              <a:gd name="T83" fmla="*/ 2147483647 h 328"/>
              <a:gd name="T84" fmla="*/ 2147483647 w 360"/>
              <a:gd name="T85" fmla="*/ 2147483647 h 328"/>
              <a:gd name="T86" fmla="*/ 2147483647 w 360"/>
              <a:gd name="T87" fmla="*/ 2147483647 h 328"/>
              <a:gd name="T88" fmla="*/ 2147483647 w 360"/>
              <a:gd name="T89" fmla="*/ 2147483647 h 328"/>
              <a:gd name="T90" fmla="*/ 2147483647 w 360"/>
              <a:gd name="T91" fmla="*/ 2147483647 h 328"/>
              <a:gd name="T92" fmla="*/ 2147483647 w 360"/>
              <a:gd name="T93" fmla="*/ 2147483647 h 328"/>
              <a:gd name="T94" fmla="*/ 2147483647 w 360"/>
              <a:gd name="T95" fmla="*/ 2147483647 h 328"/>
              <a:gd name="T96" fmla="*/ 2147483647 w 360"/>
              <a:gd name="T97" fmla="*/ 2147483647 h 328"/>
              <a:gd name="T98" fmla="*/ 2147483647 w 360"/>
              <a:gd name="T99" fmla="*/ 2147483647 h 328"/>
              <a:gd name="T100" fmla="*/ 2147483647 w 360"/>
              <a:gd name="T101" fmla="*/ 2147483647 h 328"/>
              <a:gd name="T102" fmla="*/ 2147483647 w 360"/>
              <a:gd name="T103" fmla="*/ 2147483647 h 328"/>
              <a:gd name="T104" fmla="*/ 2147483647 w 360"/>
              <a:gd name="T105" fmla="*/ 2147483647 h 328"/>
              <a:gd name="T106" fmla="*/ 2147483647 w 360"/>
              <a:gd name="T107" fmla="*/ 2147483647 h 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0" h="328">
                <a:moveTo>
                  <a:pt x="358" y="193"/>
                </a:moveTo>
                <a:cubicBezTo>
                  <a:pt x="352" y="153"/>
                  <a:pt x="352" y="153"/>
                  <a:pt x="352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6" y="148"/>
                  <a:pt x="357" y="145"/>
                  <a:pt x="357" y="142"/>
                </a:cubicBezTo>
                <a:cubicBezTo>
                  <a:pt x="355" y="139"/>
                  <a:pt x="355" y="139"/>
                  <a:pt x="355" y="139"/>
                </a:cubicBezTo>
                <a:cubicBezTo>
                  <a:pt x="351" y="137"/>
                  <a:pt x="349" y="130"/>
                  <a:pt x="350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3" y="119"/>
                  <a:pt x="340" y="120"/>
                  <a:pt x="337" y="122"/>
                </a:cubicBezTo>
                <a:cubicBezTo>
                  <a:pt x="334" y="125"/>
                  <a:pt x="332" y="127"/>
                  <a:pt x="331" y="129"/>
                </a:cubicBezTo>
                <a:cubicBezTo>
                  <a:pt x="330" y="134"/>
                  <a:pt x="325" y="137"/>
                  <a:pt x="316" y="140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09" y="161"/>
                  <a:pt x="309" y="161"/>
                  <a:pt x="309" y="161"/>
                </a:cubicBezTo>
                <a:cubicBezTo>
                  <a:pt x="309" y="162"/>
                  <a:pt x="309" y="162"/>
                  <a:pt x="30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9" y="153"/>
                  <a:pt x="259" y="153"/>
                  <a:pt x="259" y="153"/>
                </a:cubicBezTo>
                <a:cubicBezTo>
                  <a:pt x="254" y="147"/>
                  <a:pt x="254" y="147"/>
                  <a:pt x="254" y="147"/>
                </a:cubicBezTo>
                <a:cubicBezTo>
                  <a:pt x="249" y="143"/>
                  <a:pt x="249" y="143"/>
                  <a:pt x="249" y="143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6" y="119"/>
                  <a:pt x="165" y="119"/>
                  <a:pt x="165" y="118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8" y="81"/>
                  <a:pt x="141" y="72"/>
                  <a:pt x="129" y="57"/>
                </a:cubicBezTo>
                <a:cubicBezTo>
                  <a:pt x="117" y="42"/>
                  <a:pt x="110" y="34"/>
                  <a:pt x="108" y="33"/>
                </a:cubicBezTo>
                <a:cubicBezTo>
                  <a:pt x="85" y="11"/>
                  <a:pt x="85" y="11"/>
                  <a:pt x="85" y="11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0" y="5"/>
                  <a:pt x="46" y="3"/>
                  <a:pt x="40" y="2"/>
                </a:cubicBezTo>
                <a:cubicBezTo>
                  <a:pt x="35" y="0"/>
                  <a:pt x="23" y="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1" y="40"/>
                  <a:pt x="2" y="43"/>
                </a:cubicBezTo>
                <a:cubicBezTo>
                  <a:pt x="5" y="45"/>
                  <a:pt x="5" y="45"/>
                  <a:pt x="5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1"/>
                  <a:pt x="19" y="38"/>
                  <a:pt x="21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61"/>
                  <a:pt x="41" y="65"/>
                  <a:pt x="48" y="72"/>
                </a:cubicBezTo>
                <a:cubicBezTo>
                  <a:pt x="53" y="75"/>
                  <a:pt x="55" y="77"/>
                  <a:pt x="58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69"/>
                  <a:pt x="69" y="69"/>
                  <a:pt x="69" y="69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85" y="64"/>
                  <a:pt x="85" y="64"/>
                  <a:pt x="85" y="64"/>
                </a:cubicBezTo>
                <a:cubicBezTo>
                  <a:pt x="88" y="57"/>
                  <a:pt x="88" y="57"/>
                  <a:pt x="88" y="57"/>
                </a:cubicBezTo>
                <a:cubicBezTo>
                  <a:pt x="97" y="52"/>
                  <a:pt x="97" y="52"/>
                  <a:pt x="97" y="52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9" y="125"/>
                  <a:pt x="121" y="130"/>
                  <a:pt x="121" y="13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1" y="182"/>
                  <a:pt x="111" y="182"/>
                  <a:pt x="111" y="182"/>
                </a:cubicBezTo>
                <a:cubicBezTo>
                  <a:pt x="109" y="184"/>
                  <a:pt x="109" y="184"/>
                  <a:pt x="109" y="184"/>
                </a:cubicBezTo>
                <a:cubicBezTo>
                  <a:pt x="108" y="185"/>
                  <a:pt x="106" y="185"/>
                  <a:pt x="103" y="184"/>
                </a:cubicBezTo>
                <a:cubicBezTo>
                  <a:pt x="103" y="184"/>
                  <a:pt x="103" y="184"/>
                  <a:pt x="103" y="184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78" y="209"/>
                  <a:pt x="78" y="209"/>
                  <a:pt x="78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6"/>
                  <a:pt x="80" y="236"/>
                  <a:pt x="80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48"/>
                  <a:pt x="90" y="248"/>
                  <a:pt x="90" y="248"/>
                </a:cubicBezTo>
                <a:cubicBezTo>
                  <a:pt x="90" y="249"/>
                  <a:pt x="90" y="249"/>
                  <a:pt x="90" y="249"/>
                </a:cubicBezTo>
                <a:cubicBezTo>
                  <a:pt x="91" y="258"/>
                  <a:pt x="91" y="258"/>
                  <a:pt x="91" y="258"/>
                </a:cubicBezTo>
                <a:cubicBezTo>
                  <a:pt x="94" y="260"/>
                  <a:pt x="94" y="260"/>
                  <a:pt x="94" y="26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2"/>
                  <a:pt x="118" y="272"/>
                  <a:pt x="118" y="272"/>
                </a:cubicBezTo>
                <a:cubicBezTo>
                  <a:pt x="121" y="277"/>
                  <a:pt x="121" y="277"/>
                  <a:pt x="121" y="277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27" y="283"/>
                  <a:pt x="129" y="283"/>
                  <a:pt x="131" y="283"/>
                </a:cubicBezTo>
                <a:cubicBezTo>
                  <a:pt x="133" y="284"/>
                  <a:pt x="133" y="284"/>
                  <a:pt x="133" y="284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0" y="281"/>
                  <a:pt x="143" y="280"/>
                  <a:pt x="146" y="279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54" y="278"/>
                  <a:pt x="154" y="278"/>
                  <a:pt x="154" y="278"/>
                </a:cubicBezTo>
                <a:cubicBezTo>
                  <a:pt x="156" y="278"/>
                  <a:pt x="157" y="278"/>
                  <a:pt x="158" y="279"/>
                </a:cubicBezTo>
                <a:cubicBezTo>
                  <a:pt x="166" y="274"/>
                  <a:pt x="166" y="274"/>
                  <a:pt x="166" y="274"/>
                </a:cubicBezTo>
                <a:cubicBezTo>
                  <a:pt x="167" y="274"/>
                  <a:pt x="167" y="274"/>
                  <a:pt x="167" y="274"/>
                </a:cubicBezTo>
                <a:cubicBezTo>
                  <a:pt x="167" y="275"/>
                  <a:pt x="167" y="275"/>
                  <a:pt x="167" y="275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172" y="279"/>
                  <a:pt x="173" y="282"/>
                  <a:pt x="173" y="283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1" y="290"/>
                  <a:pt x="181" y="290"/>
                  <a:pt x="181" y="29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79" y="287"/>
                  <a:pt x="179" y="286"/>
                  <a:pt x="180" y="285"/>
                </a:cubicBezTo>
                <a:cubicBezTo>
                  <a:pt x="181" y="284"/>
                  <a:pt x="182" y="283"/>
                  <a:pt x="185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00" y="283"/>
                  <a:pt x="200" y="283"/>
                  <a:pt x="200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6" y="292"/>
                  <a:pt x="206" y="292"/>
                  <a:pt x="206" y="292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6"/>
                  <a:pt x="211" y="295"/>
                  <a:pt x="211" y="295"/>
                </a:cubicBezTo>
                <a:cubicBezTo>
                  <a:pt x="213" y="294"/>
                  <a:pt x="213" y="294"/>
                  <a:pt x="213" y="294"/>
                </a:cubicBezTo>
                <a:cubicBezTo>
                  <a:pt x="227" y="303"/>
                  <a:pt x="227" y="303"/>
                  <a:pt x="227" y="303"/>
                </a:cubicBezTo>
                <a:cubicBezTo>
                  <a:pt x="228" y="305"/>
                  <a:pt x="229" y="306"/>
                  <a:pt x="229" y="308"/>
                </a:cubicBezTo>
                <a:cubicBezTo>
                  <a:pt x="229" y="314"/>
                  <a:pt x="229" y="314"/>
                  <a:pt x="229" y="314"/>
                </a:cubicBezTo>
                <a:cubicBezTo>
                  <a:pt x="234" y="315"/>
                  <a:pt x="234" y="315"/>
                  <a:pt x="234" y="315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35" y="307"/>
                  <a:pt x="235" y="305"/>
                  <a:pt x="235" y="303"/>
                </a:cubicBezTo>
                <a:cubicBezTo>
                  <a:pt x="235" y="302"/>
                  <a:pt x="236" y="301"/>
                  <a:pt x="237" y="300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298"/>
                  <a:pt x="239" y="297"/>
                  <a:pt x="240" y="297"/>
                </a:cubicBezTo>
                <a:cubicBezTo>
                  <a:pt x="243" y="297"/>
                  <a:pt x="243" y="297"/>
                  <a:pt x="243" y="297"/>
                </a:cubicBezTo>
                <a:cubicBezTo>
                  <a:pt x="245" y="299"/>
                  <a:pt x="247" y="303"/>
                  <a:pt x="248" y="309"/>
                </a:cubicBezTo>
                <a:cubicBezTo>
                  <a:pt x="248" y="310"/>
                  <a:pt x="248" y="310"/>
                  <a:pt x="248" y="310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49" y="312"/>
                  <a:pt x="251" y="313"/>
                  <a:pt x="255" y="315"/>
                </a:cubicBezTo>
                <a:cubicBezTo>
                  <a:pt x="255" y="315"/>
                  <a:pt x="255" y="315"/>
                  <a:pt x="255" y="315"/>
                </a:cubicBezTo>
                <a:cubicBezTo>
                  <a:pt x="256" y="315"/>
                  <a:pt x="256" y="315"/>
                  <a:pt x="256" y="315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4" y="324"/>
                  <a:pt x="274" y="324"/>
                </a:cubicBezTo>
                <a:cubicBezTo>
                  <a:pt x="272" y="322"/>
                  <a:pt x="272" y="320"/>
                  <a:pt x="272" y="319"/>
                </a:cubicBezTo>
                <a:cubicBezTo>
                  <a:pt x="272" y="316"/>
                  <a:pt x="274" y="313"/>
                  <a:pt x="278" y="311"/>
                </a:cubicBezTo>
                <a:cubicBezTo>
                  <a:pt x="285" y="305"/>
                  <a:pt x="285" y="305"/>
                  <a:pt x="285" y="305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4" y="310"/>
                  <a:pt x="294" y="310"/>
                  <a:pt x="294" y="310"/>
                </a:cubicBezTo>
                <a:cubicBezTo>
                  <a:pt x="296" y="301"/>
                  <a:pt x="296" y="301"/>
                  <a:pt x="296" y="301"/>
                </a:cubicBezTo>
                <a:cubicBezTo>
                  <a:pt x="296" y="300"/>
                  <a:pt x="296" y="300"/>
                  <a:pt x="296" y="300"/>
                </a:cubicBezTo>
                <a:cubicBezTo>
                  <a:pt x="297" y="299"/>
                  <a:pt x="297" y="299"/>
                  <a:pt x="297" y="299"/>
                </a:cubicBezTo>
                <a:cubicBezTo>
                  <a:pt x="304" y="300"/>
                  <a:pt x="304" y="300"/>
                  <a:pt x="304" y="300"/>
                </a:cubicBezTo>
                <a:cubicBezTo>
                  <a:pt x="305" y="301"/>
                  <a:pt x="306" y="303"/>
                  <a:pt x="306" y="305"/>
                </a:cubicBezTo>
                <a:cubicBezTo>
                  <a:pt x="306" y="306"/>
                  <a:pt x="305" y="308"/>
                  <a:pt x="303" y="310"/>
                </a:cubicBezTo>
                <a:cubicBezTo>
                  <a:pt x="305" y="311"/>
                  <a:pt x="305" y="311"/>
                  <a:pt x="305" y="311"/>
                </a:cubicBezTo>
                <a:cubicBezTo>
                  <a:pt x="309" y="313"/>
                  <a:pt x="312" y="314"/>
                  <a:pt x="314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20" y="317"/>
                  <a:pt x="320" y="317"/>
                  <a:pt x="320" y="317"/>
                </a:cubicBezTo>
                <a:cubicBezTo>
                  <a:pt x="324" y="317"/>
                  <a:pt x="324" y="317"/>
                  <a:pt x="324" y="317"/>
                </a:cubicBezTo>
                <a:cubicBezTo>
                  <a:pt x="318" y="288"/>
                  <a:pt x="318" y="288"/>
                  <a:pt x="318" y="288"/>
                </a:cubicBezTo>
                <a:cubicBezTo>
                  <a:pt x="314" y="285"/>
                  <a:pt x="310" y="281"/>
                  <a:pt x="307" y="275"/>
                </a:cubicBezTo>
                <a:cubicBezTo>
                  <a:pt x="304" y="270"/>
                  <a:pt x="305" y="263"/>
                  <a:pt x="312" y="255"/>
                </a:cubicBezTo>
                <a:cubicBezTo>
                  <a:pt x="315" y="251"/>
                  <a:pt x="320" y="247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6" y="245"/>
                  <a:pt x="336" y="245"/>
                  <a:pt x="336" y="245"/>
                </a:cubicBezTo>
                <a:cubicBezTo>
                  <a:pt x="346" y="245"/>
                  <a:pt x="346" y="245"/>
                  <a:pt x="346" y="245"/>
                </a:cubicBezTo>
                <a:cubicBezTo>
                  <a:pt x="350" y="243"/>
                  <a:pt x="353" y="237"/>
                  <a:pt x="357" y="228"/>
                </a:cubicBezTo>
                <a:cubicBezTo>
                  <a:pt x="360" y="222"/>
                  <a:pt x="360" y="211"/>
                  <a:pt x="358" y="193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5" name="Freeform 30"/>
          <p:cNvSpPr>
            <a:spLocks noChangeArrowheads="1"/>
          </p:cNvSpPr>
          <p:nvPr/>
        </p:nvSpPr>
        <p:spPr bwMode="auto">
          <a:xfrm>
            <a:off x="4348163" y="3054350"/>
            <a:ext cx="696912" cy="436563"/>
          </a:xfrm>
          <a:custGeom>
            <a:avLst/>
            <a:gdLst>
              <a:gd name="T0" fmla="*/ 2147483647 w 217"/>
              <a:gd name="T1" fmla="*/ 2147483647 h 136"/>
              <a:gd name="T2" fmla="*/ 2147483647 w 217"/>
              <a:gd name="T3" fmla="*/ 2147483647 h 136"/>
              <a:gd name="T4" fmla="*/ 2147483647 w 217"/>
              <a:gd name="T5" fmla="*/ 2147483647 h 136"/>
              <a:gd name="T6" fmla="*/ 2147483647 w 217"/>
              <a:gd name="T7" fmla="*/ 2147483647 h 136"/>
              <a:gd name="T8" fmla="*/ 2147483647 w 217"/>
              <a:gd name="T9" fmla="*/ 2147483647 h 136"/>
              <a:gd name="T10" fmla="*/ 2147483647 w 217"/>
              <a:gd name="T11" fmla="*/ 0 h 136"/>
              <a:gd name="T12" fmla="*/ 2147483647 w 217"/>
              <a:gd name="T13" fmla="*/ 2147483647 h 136"/>
              <a:gd name="T14" fmla="*/ 2147483647 w 217"/>
              <a:gd name="T15" fmla="*/ 2147483647 h 136"/>
              <a:gd name="T16" fmla="*/ 2147483647 w 217"/>
              <a:gd name="T17" fmla="*/ 2147483647 h 136"/>
              <a:gd name="T18" fmla="*/ 2147483647 w 217"/>
              <a:gd name="T19" fmla="*/ 2147483647 h 136"/>
              <a:gd name="T20" fmla="*/ 2147483647 w 217"/>
              <a:gd name="T21" fmla="*/ 2147483647 h 136"/>
              <a:gd name="T22" fmla="*/ 2147483647 w 217"/>
              <a:gd name="T23" fmla="*/ 2147483647 h 136"/>
              <a:gd name="T24" fmla="*/ 2147483647 w 217"/>
              <a:gd name="T25" fmla="*/ 2147483647 h 136"/>
              <a:gd name="T26" fmla="*/ 2147483647 w 217"/>
              <a:gd name="T27" fmla="*/ 2147483647 h 136"/>
              <a:gd name="T28" fmla="*/ 0 w 217"/>
              <a:gd name="T29" fmla="*/ 2147483647 h 136"/>
              <a:gd name="T30" fmla="*/ 2147483647 w 217"/>
              <a:gd name="T31" fmla="*/ 2147483647 h 136"/>
              <a:gd name="T32" fmla="*/ 2147483647 w 217"/>
              <a:gd name="T33" fmla="*/ 2147483647 h 136"/>
              <a:gd name="T34" fmla="*/ 2147483647 w 217"/>
              <a:gd name="T35" fmla="*/ 2147483647 h 136"/>
              <a:gd name="T36" fmla="*/ 2147483647 w 217"/>
              <a:gd name="T37" fmla="*/ 2147483647 h 136"/>
              <a:gd name="T38" fmla="*/ 2147483647 w 217"/>
              <a:gd name="T39" fmla="*/ 2147483647 h 136"/>
              <a:gd name="T40" fmla="*/ 2147483647 w 217"/>
              <a:gd name="T41" fmla="*/ 2147483647 h 136"/>
              <a:gd name="T42" fmla="*/ 2147483647 w 217"/>
              <a:gd name="T43" fmla="*/ 2147483647 h 136"/>
              <a:gd name="T44" fmla="*/ 2147483647 w 217"/>
              <a:gd name="T45" fmla="*/ 2147483647 h 136"/>
              <a:gd name="T46" fmla="*/ 2147483647 w 217"/>
              <a:gd name="T47" fmla="*/ 2147483647 h 136"/>
              <a:gd name="T48" fmla="*/ 2147483647 w 217"/>
              <a:gd name="T49" fmla="*/ 2147483647 h 136"/>
              <a:gd name="T50" fmla="*/ 2147483647 w 217"/>
              <a:gd name="T51" fmla="*/ 2147483647 h 136"/>
              <a:gd name="T52" fmla="*/ 2147483647 w 217"/>
              <a:gd name="T53" fmla="*/ 2147483647 h 136"/>
              <a:gd name="T54" fmla="*/ 2147483647 w 217"/>
              <a:gd name="T55" fmla="*/ 2147483647 h 136"/>
              <a:gd name="T56" fmla="*/ 2147483647 w 217"/>
              <a:gd name="T57" fmla="*/ 2147483647 h 136"/>
              <a:gd name="T58" fmla="*/ 2147483647 w 217"/>
              <a:gd name="T59" fmla="*/ 2147483647 h 136"/>
              <a:gd name="T60" fmla="*/ 2147483647 w 217"/>
              <a:gd name="T61" fmla="*/ 2147483647 h 136"/>
              <a:gd name="T62" fmla="*/ 2147483647 w 217"/>
              <a:gd name="T63" fmla="*/ 2147483647 h 136"/>
              <a:gd name="T64" fmla="*/ 2147483647 w 217"/>
              <a:gd name="T65" fmla="*/ 2147483647 h 136"/>
              <a:gd name="T66" fmla="*/ 2147483647 w 217"/>
              <a:gd name="T67" fmla="*/ 2147483647 h 136"/>
              <a:gd name="T68" fmla="*/ 2147483647 w 217"/>
              <a:gd name="T69" fmla="*/ 2147483647 h 136"/>
              <a:gd name="T70" fmla="*/ 2147483647 w 217"/>
              <a:gd name="T71" fmla="*/ 2147483647 h 136"/>
              <a:gd name="T72" fmla="*/ 2147483647 w 217"/>
              <a:gd name="T73" fmla="*/ 2147483647 h 136"/>
              <a:gd name="T74" fmla="*/ 2147483647 w 217"/>
              <a:gd name="T75" fmla="*/ 2147483647 h 136"/>
              <a:gd name="T76" fmla="*/ 2147483647 w 217"/>
              <a:gd name="T77" fmla="*/ 2147483647 h 136"/>
              <a:gd name="T78" fmla="*/ 2147483647 w 217"/>
              <a:gd name="T79" fmla="*/ 2147483647 h 136"/>
              <a:gd name="T80" fmla="*/ 2147483647 w 217"/>
              <a:gd name="T81" fmla="*/ 2147483647 h 136"/>
              <a:gd name="T82" fmla="*/ 2147483647 w 217"/>
              <a:gd name="T83" fmla="*/ 2147483647 h 136"/>
              <a:gd name="T84" fmla="*/ 2147483647 w 217"/>
              <a:gd name="T85" fmla="*/ 2147483647 h 136"/>
              <a:gd name="T86" fmla="*/ 2147483647 w 217"/>
              <a:gd name="T87" fmla="*/ 2147483647 h 136"/>
              <a:gd name="T88" fmla="*/ 2147483647 w 217"/>
              <a:gd name="T89" fmla="*/ 2147483647 h 136"/>
              <a:gd name="T90" fmla="*/ 2147483647 w 217"/>
              <a:gd name="T91" fmla="*/ 2147483647 h 136"/>
              <a:gd name="T92" fmla="*/ 2147483647 w 217"/>
              <a:gd name="T93" fmla="*/ 2147483647 h 136"/>
              <a:gd name="T94" fmla="*/ 2147483647 w 217"/>
              <a:gd name="T95" fmla="*/ 2147483647 h 136"/>
              <a:gd name="T96" fmla="*/ 2147483647 w 217"/>
              <a:gd name="T97" fmla="*/ 2147483647 h 136"/>
              <a:gd name="T98" fmla="*/ 2147483647 w 217"/>
              <a:gd name="T99" fmla="*/ 2147483647 h 136"/>
              <a:gd name="T100" fmla="*/ 2147483647 w 217"/>
              <a:gd name="T101" fmla="*/ 2147483647 h 1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7" h="136">
                <a:moveTo>
                  <a:pt x="198" y="4"/>
                </a:moveTo>
                <a:cubicBezTo>
                  <a:pt x="198" y="4"/>
                  <a:pt x="198" y="4"/>
                  <a:pt x="198" y="4"/>
                </a:cubicBezTo>
                <a:cubicBezTo>
                  <a:pt x="198" y="6"/>
                  <a:pt x="196" y="7"/>
                  <a:pt x="194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68" y="4"/>
                  <a:pt x="161" y="2"/>
                  <a:pt x="157" y="0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17" y="33"/>
                  <a:pt x="108" y="32"/>
                  <a:pt x="106" y="26"/>
                </a:cubicBezTo>
                <a:cubicBezTo>
                  <a:pt x="104" y="1"/>
                  <a:pt x="104" y="1"/>
                  <a:pt x="104" y="1"/>
                </a:cubicBezTo>
                <a:cubicBezTo>
                  <a:pt x="84" y="0"/>
                  <a:pt x="84" y="0"/>
                  <a:pt x="84" y="0"/>
                </a:cubicBezTo>
                <a:cubicBezTo>
                  <a:pt x="76" y="18"/>
                  <a:pt x="76" y="18"/>
                  <a:pt x="76" y="18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4"/>
                  <a:pt x="74" y="0"/>
                  <a:pt x="72" y="0"/>
                </a:cubicBezTo>
                <a:cubicBezTo>
                  <a:pt x="64" y="4"/>
                  <a:pt x="64" y="4"/>
                  <a:pt x="64" y="4"/>
                </a:cubicBezTo>
                <a:cubicBezTo>
                  <a:pt x="60" y="9"/>
                  <a:pt x="60" y="9"/>
                  <a:pt x="60" y="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42" y="20"/>
                  <a:pt x="34" y="27"/>
                  <a:pt x="28" y="35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8"/>
                  <a:pt x="10" y="82"/>
                  <a:pt x="12" y="86"/>
                </a:cubicBezTo>
                <a:cubicBezTo>
                  <a:pt x="15" y="91"/>
                  <a:pt x="17" y="97"/>
                  <a:pt x="17" y="103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8"/>
                  <a:pt x="0" y="118"/>
                  <a:pt x="0" y="118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9" y="123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8" y="126"/>
                  <a:pt x="12" y="129"/>
                  <a:pt x="18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7" y="126"/>
                  <a:pt x="58" y="130"/>
                  <a:pt x="62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9" y="131"/>
                  <a:pt x="82" y="130"/>
                  <a:pt x="85" y="128"/>
                </a:cubicBezTo>
                <a:cubicBezTo>
                  <a:pt x="86" y="126"/>
                  <a:pt x="89" y="125"/>
                  <a:pt x="92" y="126"/>
                </a:cubicBezTo>
                <a:cubicBezTo>
                  <a:pt x="97" y="126"/>
                  <a:pt x="101" y="128"/>
                  <a:pt x="104" y="132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1" y="120"/>
                  <a:pt x="112" y="118"/>
                </a:cubicBezTo>
                <a:cubicBezTo>
                  <a:pt x="114" y="115"/>
                  <a:pt x="116" y="112"/>
                  <a:pt x="119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7" y="82"/>
                  <a:pt x="150" y="78"/>
                  <a:pt x="150" y="75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7" y="65"/>
                  <a:pt x="147" y="62"/>
                  <a:pt x="148" y="61"/>
                </a:cubicBezTo>
                <a:cubicBezTo>
                  <a:pt x="149" y="60"/>
                  <a:pt x="150" y="60"/>
                  <a:pt x="151" y="60"/>
                </a:cubicBezTo>
                <a:cubicBezTo>
                  <a:pt x="154" y="60"/>
                  <a:pt x="157" y="60"/>
                  <a:pt x="160" y="62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168" y="51"/>
                  <a:pt x="168" y="51"/>
                  <a:pt x="168" y="51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4"/>
                  <a:pt x="164" y="44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7" y="43"/>
                  <a:pt x="167" y="43"/>
                  <a:pt x="167" y="43"/>
                </a:cubicBezTo>
                <a:cubicBezTo>
                  <a:pt x="170" y="43"/>
                  <a:pt x="173" y="42"/>
                  <a:pt x="176" y="38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2" y="15"/>
                  <a:pt x="212" y="15"/>
                  <a:pt x="212" y="15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7" y="6"/>
                  <a:pt x="217" y="6"/>
                  <a:pt x="217" y="6"/>
                </a:cubicBezTo>
                <a:cubicBezTo>
                  <a:pt x="216" y="6"/>
                  <a:pt x="216" y="6"/>
                  <a:pt x="216" y="6"/>
                </a:cubicBezTo>
                <a:cubicBezTo>
                  <a:pt x="213" y="6"/>
                  <a:pt x="213" y="6"/>
                  <a:pt x="213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2" y="7"/>
                  <a:pt x="212" y="7"/>
                  <a:pt x="212" y="7"/>
                </a:cubicBezTo>
                <a:cubicBezTo>
                  <a:pt x="204" y="8"/>
                  <a:pt x="204" y="8"/>
                  <a:pt x="204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6"/>
                  <a:pt x="202" y="6"/>
                  <a:pt x="202" y="6"/>
                </a:cubicBezTo>
                <a:cubicBezTo>
                  <a:pt x="200" y="4"/>
                  <a:pt x="200" y="4"/>
                  <a:pt x="200" y="4"/>
                </a:cubicBezTo>
                <a:lnTo>
                  <a:pt x="198" y="4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6" name="Freeform 31"/>
          <p:cNvSpPr>
            <a:spLocks noChangeArrowheads="1"/>
          </p:cNvSpPr>
          <p:nvPr/>
        </p:nvSpPr>
        <p:spPr bwMode="auto">
          <a:xfrm>
            <a:off x="5000625" y="3778250"/>
            <a:ext cx="111125" cy="98425"/>
          </a:xfrm>
          <a:custGeom>
            <a:avLst/>
            <a:gdLst>
              <a:gd name="T0" fmla="*/ 2147483647 w 34"/>
              <a:gd name="T1" fmla="*/ 2147483647 h 31"/>
              <a:gd name="T2" fmla="*/ 2147483647 w 34"/>
              <a:gd name="T3" fmla="*/ 2147483647 h 31"/>
              <a:gd name="T4" fmla="*/ 2147483647 w 34"/>
              <a:gd name="T5" fmla="*/ 2147483647 h 31"/>
              <a:gd name="T6" fmla="*/ 2147483647 w 34"/>
              <a:gd name="T7" fmla="*/ 2147483647 h 31"/>
              <a:gd name="T8" fmla="*/ 2147483647 w 34"/>
              <a:gd name="T9" fmla="*/ 2147483647 h 31"/>
              <a:gd name="T10" fmla="*/ 2147483647 w 34"/>
              <a:gd name="T11" fmla="*/ 2147483647 h 31"/>
              <a:gd name="T12" fmla="*/ 2147483647 w 34"/>
              <a:gd name="T13" fmla="*/ 2147483647 h 31"/>
              <a:gd name="T14" fmla="*/ 2147483647 w 34"/>
              <a:gd name="T15" fmla="*/ 2147483647 h 31"/>
              <a:gd name="T16" fmla="*/ 2147483647 w 34"/>
              <a:gd name="T17" fmla="*/ 2147483647 h 31"/>
              <a:gd name="T18" fmla="*/ 2147483647 w 34"/>
              <a:gd name="T19" fmla="*/ 2147483647 h 31"/>
              <a:gd name="T20" fmla="*/ 0 w 34"/>
              <a:gd name="T21" fmla="*/ 2147483647 h 31"/>
              <a:gd name="T22" fmla="*/ 2147483647 w 34"/>
              <a:gd name="T23" fmla="*/ 2147483647 h 31"/>
              <a:gd name="T24" fmla="*/ 2147483647 w 34"/>
              <a:gd name="T25" fmla="*/ 2147483647 h 31"/>
              <a:gd name="T26" fmla="*/ 2147483647 w 34"/>
              <a:gd name="T27" fmla="*/ 2147483647 h 31"/>
              <a:gd name="T28" fmla="*/ 2147483647 w 34"/>
              <a:gd name="T29" fmla="*/ 2147483647 h 31"/>
              <a:gd name="T30" fmla="*/ 2147483647 w 34"/>
              <a:gd name="T31" fmla="*/ 2147483647 h 31"/>
              <a:gd name="T32" fmla="*/ 2147483647 w 34"/>
              <a:gd name="T33" fmla="*/ 2147483647 h 31"/>
              <a:gd name="T34" fmla="*/ 2147483647 w 34"/>
              <a:gd name="T35" fmla="*/ 2147483647 h 31"/>
              <a:gd name="T36" fmla="*/ 2147483647 w 34"/>
              <a:gd name="T37" fmla="*/ 2147483647 h 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" h="31">
                <a:moveTo>
                  <a:pt x="31" y="17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1"/>
                  <a:pt x="14" y="0"/>
                  <a:pt x="11" y="1"/>
                </a:cubicBezTo>
                <a:cubicBezTo>
                  <a:pt x="7" y="2"/>
                  <a:pt x="7" y="2"/>
                  <a:pt x="7" y="2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3"/>
                  <a:pt x="5" y="17"/>
                  <a:pt x="2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9"/>
                  <a:pt x="6" y="29"/>
                  <a:pt x="6" y="29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29"/>
                  <a:pt x="15" y="28"/>
                  <a:pt x="17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1"/>
                  <a:pt x="29" y="18"/>
                  <a:pt x="31" y="17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7" name="Freeform 32"/>
          <p:cNvSpPr>
            <a:spLocks noChangeArrowheads="1"/>
          </p:cNvSpPr>
          <p:nvPr/>
        </p:nvSpPr>
        <p:spPr bwMode="auto">
          <a:xfrm>
            <a:off x="4489450" y="3411538"/>
            <a:ext cx="606425" cy="469900"/>
          </a:xfrm>
          <a:custGeom>
            <a:avLst/>
            <a:gdLst>
              <a:gd name="T0" fmla="*/ 2147483647 w 189"/>
              <a:gd name="T1" fmla="*/ 2147483647 h 146"/>
              <a:gd name="T2" fmla="*/ 2147483647 w 189"/>
              <a:gd name="T3" fmla="*/ 2147483647 h 146"/>
              <a:gd name="T4" fmla="*/ 2147483647 w 189"/>
              <a:gd name="T5" fmla="*/ 2147483647 h 146"/>
              <a:gd name="T6" fmla="*/ 2147483647 w 189"/>
              <a:gd name="T7" fmla="*/ 0 h 146"/>
              <a:gd name="T8" fmla="*/ 2147483647 w 189"/>
              <a:gd name="T9" fmla="*/ 2147483647 h 146"/>
              <a:gd name="T10" fmla="*/ 2147483647 w 189"/>
              <a:gd name="T11" fmla="*/ 2147483647 h 146"/>
              <a:gd name="T12" fmla="*/ 2147483647 w 189"/>
              <a:gd name="T13" fmla="*/ 2147483647 h 146"/>
              <a:gd name="T14" fmla="*/ 2147483647 w 189"/>
              <a:gd name="T15" fmla="*/ 2147483647 h 146"/>
              <a:gd name="T16" fmla="*/ 2147483647 w 189"/>
              <a:gd name="T17" fmla="*/ 2147483647 h 146"/>
              <a:gd name="T18" fmla="*/ 2147483647 w 189"/>
              <a:gd name="T19" fmla="*/ 2147483647 h 146"/>
              <a:gd name="T20" fmla="*/ 2147483647 w 189"/>
              <a:gd name="T21" fmla="*/ 2147483647 h 146"/>
              <a:gd name="T22" fmla="*/ 0 w 189"/>
              <a:gd name="T23" fmla="*/ 2147483647 h 146"/>
              <a:gd name="T24" fmla="*/ 2147483647 w 189"/>
              <a:gd name="T25" fmla="*/ 2147483647 h 146"/>
              <a:gd name="T26" fmla="*/ 2147483647 w 189"/>
              <a:gd name="T27" fmla="*/ 2147483647 h 146"/>
              <a:gd name="T28" fmla="*/ 2147483647 w 189"/>
              <a:gd name="T29" fmla="*/ 2147483647 h 146"/>
              <a:gd name="T30" fmla="*/ 2147483647 w 189"/>
              <a:gd name="T31" fmla="*/ 2147483647 h 146"/>
              <a:gd name="T32" fmla="*/ 2147483647 w 189"/>
              <a:gd name="T33" fmla="*/ 2147483647 h 146"/>
              <a:gd name="T34" fmla="*/ 2147483647 w 189"/>
              <a:gd name="T35" fmla="*/ 2147483647 h 146"/>
              <a:gd name="T36" fmla="*/ 2147483647 w 189"/>
              <a:gd name="T37" fmla="*/ 2147483647 h 146"/>
              <a:gd name="T38" fmla="*/ 2147483647 w 189"/>
              <a:gd name="T39" fmla="*/ 2147483647 h 146"/>
              <a:gd name="T40" fmla="*/ 2147483647 w 189"/>
              <a:gd name="T41" fmla="*/ 2147483647 h 146"/>
              <a:gd name="T42" fmla="*/ 2147483647 w 189"/>
              <a:gd name="T43" fmla="*/ 2147483647 h 146"/>
              <a:gd name="T44" fmla="*/ 2147483647 w 189"/>
              <a:gd name="T45" fmla="*/ 2147483647 h 146"/>
              <a:gd name="T46" fmla="*/ 2147483647 w 189"/>
              <a:gd name="T47" fmla="*/ 2147483647 h 146"/>
              <a:gd name="T48" fmla="*/ 2147483647 w 189"/>
              <a:gd name="T49" fmla="*/ 2147483647 h 146"/>
              <a:gd name="T50" fmla="*/ 2147483647 w 189"/>
              <a:gd name="T51" fmla="*/ 2147483647 h 146"/>
              <a:gd name="T52" fmla="*/ 2147483647 w 189"/>
              <a:gd name="T53" fmla="*/ 2147483647 h 146"/>
              <a:gd name="T54" fmla="*/ 2147483647 w 189"/>
              <a:gd name="T55" fmla="*/ 2147483647 h 146"/>
              <a:gd name="T56" fmla="*/ 2147483647 w 189"/>
              <a:gd name="T57" fmla="*/ 2147483647 h 146"/>
              <a:gd name="T58" fmla="*/ 2147483647 w 189"/>
              <a:gd name="T59" fmla="*/ 2147483647 h 146"/>
              <a:gd name="T60" fmla="*/ 2147483647 w 189"/>
              <a:gd name="T61" fmla="*/ 2147483647 h 146"/>
              <a:gd name="T62" fmla="*/ 2147483647 w 189"/>
              <a:gd name="T63" fmla="*/ 2147483647 h 146"/>
              <a:gd name="T64" fmla="*/ 2147483647 w 189"/>
              <a:gd name="T65" fmla="*/ 2147483647 h 146"/>
              <a:gd name="T66" fmla="*/ 2147483647 w 189"/>
              <a:gd name="T67" fmla="*/ 2147483647 h 146"/>
              <a:gd name="T68" fmla="*/ 2147483647 w 189"/>
              <a:gd name="T69" fmla="*/ 2147483647 h 146"/>
              <a:gd name="T70" fmla="*/ 2147483647 w 189"/>
              <a:gd name="T71" fmla="*/ 2147483647 h 146"/>
              <a:gd name="T72" fmla="*/ 2147483647 w 189"/>
              <a:gd name="T73" fmla="*/ 2147483647 h 146"/>
              <a:gd name="T74" fmla="*/ 2147483647 w 189"/>
              <a:gd name="T75" fmla="*/ 2147483647 h 146"/>
              <a:gd name="T76" fmla="*/ 2147483647 w 189"/>
              <a:gd name="T77" fmla="*/ 2147483647 h 146"/>
              <a:gd name="T78" fmla="*/ 2147483647 w 189"/>
              <a:gd name="T79" fmla="*/ 2147483647 h 146"/>
              <a:gd name="T80" fmla="*/ 2147483647 w 189"/>
              <a:gd name="T81" fmla="*/ 2147483647 h 1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89" h="146">
                <a:moveTo>
                  <a:pt x="132" y="43"/>
                </a:moveTo>
                <a:cubicBezTo>
                  <a:pt x="128" y="39"/>
                  <a:pt x="124" y="33"/>
                  <a:pt x="120" y="23"/>
                </a:cubicBezTo>
                <a:cubicBezTo>
                  <a:pt x="109" y="23"/>
                  <a:pt x="102" y="21"/>
                  <a:pt x="99" y="17"/>
                </a:cubicBezTo>
                <a:cubicBezTo>
                  <a:pt x="96" y="13"/>
                  <a:pt x="92" y="11"/>
                  <a:pt x="85" y="9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3"/>
                  <a:pt x="74" y="5"/>
                  <a:pt x="72" y="8"/>
                </a:cubicBezTo>
                <a:cubicBezTo>
                  <a:pt x="71" y="11"/>
                  <a:pt x="69" y="14"/>
                  <a:pt x="66" y="16"/>
                </a:cubicBezTo>
                <a:cubicBezTo>
                  <a:pt x="64" y="23"/>
                  <a:pt x="62" y="26"/>
                  <a:pt x="60" y="26"/>
                </a:cubicBezTo>
                <a:cubicBezTo>
                  <a:pt x="59" y="26"/>
                  <a:pt x="58" y="25"/>
                  <a:pt x="58" y="24"/>
                </a:cubicBezTo>
                <a:cubicBezTo>
                  <a:pt x="54" y="21"/>
                  <a:pt x="54" y="21"/>
                  <a:pt x="54" y="21"/>
                </a:cubicBezTo>
                <a:cubicBezTo>
                  <a:pt x="52" y="20"/>
                  <a:pt x="50" y="19"/>
                  <a:pt x="48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1" y="23"/>
                  <a:pt x="37" y="25"/>
                  <a:pt x="3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1" y="22"/>
                  <a:pt x="9" y="17"/>
                  <a:pt x="10" y="11"/>
                </a:cubicBezTo>
                <a:cubicBezTo>
                  <a:pt x="4" y="9"/>
                  <a:pt x="4" y="9"/>
                  <a:pt x="4" y="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31"/>
                  <a:pt x="17" y="37"/>
                  <a:pt x="20" y="38"/>
                </a:cubicBezTo>
                <a:cubicBezTo>
                  <a:pt x="21" y="39"/>
                  <a:pt x="26" y="41"/>
                  <a:pt x="34" y="43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50"/>
                  <a:pt x="58" y="59"/>
                  <a:pt x="62" y="75"/>
                </a:cubicBezTo>
                <a:cubicBezTo>
                  <a:pt x="69" y="79"/>
                  <a:pt x="73" y="81"/>
                  <a:pt x="76" y="81"/>
                </a:cubicBezTo>
                <a:cubicBezTo>
                  <a:pt x="78" y="79"/>
                  <a:pt x="83" y="77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2" y="72"/>
                  <a:pt x="92" y="72"/>
                  <a:pt x="92" y="72"/>
                </a:cubicBezTo>
                <a:cubicBezTo>
                  <a:pt x="99" y="73"/>
                  <a:pt x="99" y="73"/>
                  <a:pt x="9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99" y="76"/>
                  <a:pt x="99" y="76"/>
                  <a:pt x="99" y="76"/>
                </a:cubicBezTo>
                <a:cubicBezTo>
                  <a:pt x="97" y="85"/>
                  <a:pt x="95" y="91"/>
                  <a:pt x="93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7"/>
                  <a:pt x="81" y="103"/>
                  <a:pt x="76" y="111"/>
                </a:cubicBezTo>
                <a:cubicBezTo>
                  <a:pt x="74" y="113"/>
                  <a:pt x="74" y="115"/>
                  <a:pt x="74" y="117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5" y="126"/>
                  <a:pt x="87" y="127"/>
                  <a:pt x="89" y="127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101" y="131"/>
                  <a:pt x="102" y="131"/>
                  <a:pt x="104" y="131"/>
                </a:cubicBezTo>
                <a:cubicBezTo>
                  <a:pt x="108" y="131"/>
                  <a:pt x="111" y="133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19" y="143"/>
                  <a:pt x="119" y="143"/>
                </a:cubicBezTo>
                <a:cubicBezTo>
                  <a:pt x="121" y="141"/>
                  <a:pt x="126" y="142"/>
                  <a:pt x="132" y="144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6" y="135"/>
                  <a:pt x="156" y="133"/>
                  <a:pt x="158" y="131"/>
                </a:cubicBezTo>
                <a:cubicBezTo>
                  <a:pt x="161" y="129"/>
                  <a:pt x="162" y="127"/>
                  <a:pt x="162" y="124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17"/>
                  <a:pt x="162" y="115"/>
                  <a:pt x="163" y="115"/>
                </a:cubicBezTo>
                <a:cubicBezTo>
                  <a:pt x="164" y="113"/>
                  <a:pt x="166" y="112"/>
                  <a:pt x="170" y="111"/>
                </a:cubicBezTo>
                <a:cubicBezTo>
                  <a:pt x="175" y="111"/>
                  <a:pt x="181" y="113"/>
                  <a:pt x="189" y="119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0" y="57"/>
                  <a:pt x="136" y="46"/>
                  <a:pt x="132" y="43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8" name="Freeform 33"/>
          <p:cNvSpPr>
            <a:spLocks noChangeArrowheads="1"/>
          </p:cNvSpPr>
          <p:nvPr/>
        </p:nvSpPr>
        <p:spPr bwMode="auto">
          <a:xfrm>
            <a:off x="4171950" y="2514600"/>
            <a:ext cx="565150" cy="808038"/>
          </a:xfrm>
          <a:custGeom>
            <a:avLst/>
            <a:gdLst>
              <a:gd name="T0" fmla="*/ 2147483647 w 176"/>
              <a:gd name="T1" fmla="*/ 2147483647 h 251"/>
              <a:gd name="T2" fmla="*/ 2147483647 w 176"/>
              <a:gd name="T3" fmla="*/ 2147483647 h 251"/>
              <a:gd name="T4" fmla="*/ 2147483647 w 176"/>
              <a:gd name="T5" fmla="*/ 2147483647 h 251"/>
              <a:gd name="T6" fmla="*/ 2147483647 w 176"/>
              <a:gd name="T7" fmla="*/ 2147483647 h 251"/>
              <a:gd name="T8" fmla="*/ 2147483647 w 176"/>
              <a:gd name="T9" fmla="*/ 2147483647 h 251"/>
              <a:gd name="T10" fmla="*/ 2147483647 w 176"/>
              <a:gd name="T11" fmla="*/ 2147483647 h 251"/>
              <a:gd name="T12" fmla="*/ 2147483647 w 176"/>
              <a:gd name="T13" fmla="*/ 2147483647 h 251"/>
              <a:gd name="T14" fmla="*/ 2147483647 w 176"/>
              <a:gd name="T15" fmla="*/ 2147483647 h 251"/>
              <a:gd name="T16" fmla="*/ 2147483647 w 176"/>
              <a:gd name="T17" fmla="*/ 0 h 251"/>
              <a:gd name="T18" fmla="*/ 2147483647 w 176"/>
              <a:gd name="T19" fmla="*/ 2147483647 h 251"/>
              <a:gd name="T20" fmla="*/ 2147483647 w 176"/>
              <a:gd name="T21" fmla="*/ 2147483647 h 251"/>
              <a:gd name="T22" fmla="*/ 2147483647 w 176"/>
              <a:gd name="T23" fmla="*/ 2147483647 h 251"/>
              <a:gd name="T24" fmla="*/ 2147483647 w 176"/>
              <a:gd name="T25" fmla="*/ 2147483647 h 251"/>
              <a:gd name="T26" fmla="*/ 2147483647 w 176"/>
              <a:gd name="T27" fmla="*/ 2147483647 h 251"/>
              <a:gd name="T28" fmla="*/ 2147483647 w 176"/>
              <a:gd name="T29" fmla="*/ 2147483647 h 251"/>
              <a:gd name="T30" fmla="*/ 2147483647 w 176"/>
              <a:gd name="T31" fmla="*/ 2147483647 h 251"/>
              <a:gd name="T32" fmla="*/ 2147483647 w 176"/>
              <a:gd name="T33" fmla="*/ 2147483647 h 251"/>
              <a:gd name="T34" fmla="*/ 2147483647 w 176"/>
              <a:gd name="T35" fmla="*/ 2147483647 h 251"/>
              <a:gd name="T36" fmla="*/ 2147483647 w 176"/>
              <a:gd name="T37" fmla="*/ 2147483647 h 251"/>
              <a:gd name="T38" fmla="*/ 2147483647 w 176"/>
              <a:gd name="T39" fmla="*/ 2147483647 h 251"/>
              <a:gd name="T40" fmla="*/ 2147483647 w 176"/>
              <a:gd name="T41" fmla="*/ 2147483647 h 251"/>
              <a:gd name="T42" fmla="*/ 2147483647 w 176"/>
              <a:gd name="T43" fmla="*/ 2147483647 h 251"/>
              <a:gd name="T44" fmla="*/ 2147483647 w 176"/>
              <a:gd name="T45" fmla="*/ 2147483647 h 251"/>
              <a:gd name="T46" fmla="*/ 2147483647 w 176"/>
              <a:gd name="T47" fmla="*/ 2147483647 h 251"/>
              <a:gd name="T48" fmla="*/ 2147483647 w 176"/>
              <a:gd name="T49" fmla="*/ 2147483647 h 251"/>
              <a:gd name="T50" fmla="*/ 2147483647 w 176"/>
              <a:gd name="T51" fmla="*/ 2147483647 h 251"/>
              <a:gd name="T52" fmla="*/ 2147483647 w 176"/>
              <a:gd name="T53" fmla="*/ 2147483647 h 251"/>
              <a:gd name="T54" fmla="*/ 2147483647 w 176"/>
              <a:gd name="T55" fmla="*/ 2147483647 h 251"/>
              <a:gd name="T56" fmla="*/ 2147483647 w 176"/>
              <a:gd name="T57" fmla="*/ 2147483647 h 251"/>
              <a:gd name="T58" fmla="*/ 2147483647 w 176"/>
              <a:gd name="T59" fmla="*/ 2147483647 h 251"/>
              <a:gd name="T60" fmla="*/ 2147483647 w 176"/>
              <a:gd name="T61" fmla="*/ 2147483647 h 251"/>
              <a:gd name="T62" fmla="*/ 2147483647 w 176"/>
              <a:gd name="T63" fmla="*/ 2147483647 h 251"/>
              <a:gd name="T64" fmla="*/ 2147483647 w 176"/>
              <a:gd name="T65" fmla="*/ 2147483647 h 251"/>
              <a:gd name="T66" fmla="*/ 2147483647 w 176"/>
              <a:gd name="T67" fmla="*/ 2147483647 h 251"/>
              <a:gd name="T68" fmla="*/ 2147483647 w 176"/>
              <a:gd name="T69" fmla="*/ 2147483647 h 251"/>
              <a:gd name="T70" fmla="*/ 2147483647 w 176"/>
              <a:gd name="T71" fmla="*/ 2147483647 h 251"/>
              <a:gd name="T72" fmla="*/ 2147483647 w 176"/>
              <a:gd name="T73" fmla="*/ 2147483647 h 251"/>
              <a:gd name="T74" fmla="*/ 2147483647 w 176"/>
              <a:gd name="T75" fmla="*/ 2147483647 h 251"/>
              <a:gd name="T76" fmla="*/ 2147483647 w 176"/>
              <a:gd name="T77" fmla="*/ 2147483647 h 251"/>
              <a:gd name="T78" fmla="*/ 2147483647 w 176"/>
              <a:gd name="T79" fmla="*/ 2147483647 h 251"/>
              <a:gd name="T80" fmla="*/ 2147483647 w 176"/>
              <a:gd name="T81" fmla="*/ 2147483647 h 251"/>
              <a:gd name="T82" fmla="*/ 2147483647 w 176"/>
              <a:gd name="T83" fmla="*/ 2147483647 h 251"/>
              <a:gd name="T84" fmla="*/ 2147483647 w 176"/>
              <a:gd name="T85" fmla="*/ 2147483647 h 251"/>
              <a:gd name="T86" fmla="*/ 2147483647 w 176"/>
              <a:gd name="T87" fmla="*/ 2147483647 h 251"/>
              <a:gd name="T88" fmla="*/ 2147483647 w 176"/>
              <a:gd name="T89" fmla="*/ 2147483647 h 251"/>
              <a:gd name="T90" fmla="*/ 2147483647 w 176"/>
              <a:gd name="T91" fmla="*/ 2147483647 h 251"/>
              <a:gd name="T92" fmla="*/ 2147483647 w 176"/>
              <a:gd name="T93" fmla="*/ 2147483647 h 251"/>
              <a:gd name="T94" fmla="*/ 2147483647 w 176"/>
              <a:gd name="T95" fmla="*/ 2147483647 h 251"/>
              <a:gd name="T96" fmla="*/ 2147483647 w 176"/>
              <a:gd name="T97" fmla="*/ 2147483647 h 251"/>
              <a:gd name="T98" fmla="*/ 2147483647 w 176"/>
              <a:gd name="T99" fmla="*/ 2147483647 h 251"/>
              <a:gd name="T100" fmla="*/ 2147483647 w 176"/>
              <a:gd name="T101" fmla="*/ 2147483647 h 251"/>
              <a:gd name="T102" fmla="*/ 2147483647 w 176"/>
              <a:gd name="T103" fmla="*/ 2147483647 h 251"/>
              <a:gd name="T104" fmla="*/ 2147483647 w 176"/>
              <a:gd name="T105" fmla="*/ 2147483647 h 2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76" h="251">
                <a:moveTo>
                  <a:pt x="162" y="76"/>
                </a:moveTo>
                <a:cubicBezTo>
                  <a:pt x="159" y="74"/>
                  <a:pt x="159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3" y="4"/>
                  <a:pt x="103" y="4"/>
                  <a:pt x="103" y="4"/>
                </a:cubicBezTo>
                <a:cubicBezTo>
                  <a:pt x="100" y="0"/>
                  <a:pt x="100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73" y="33"/>
                  <a:pt x="73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65" y="34"/>
                  <a:pt x="65" y="34"/>
                  <a:pt x="6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46" y="35"/>
                  <a:pt x="46" y="35"/>
                  <a:pt x="46" y="3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5" y="40"/>
                  <a:pt x="45" y="40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8" y="50"/>
                  <a:pt x="3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28"/>
                  <a:pt x="21" y="28"/>
                  <a:pt x="21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2" y="38"/>
                  <a:pt x="12" y="38"/>
                  <a:pt x="12" y="3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8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3"/>
                  <a:pt x="19" y="93"/>
                  <a:pt x="19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8"/>
                  <a:pt x="15" y="98"/>
                  <a:pt x="15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7" y="106"/>
                  <a:pt x="7" y="106"/>
                  <a:pt x="7" y="106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7"/>
                  <a:pt x="8" y="147"/>
                  <a:pt x="8" y="147"/>
                </a:cubicBezTo>
                <a:cubicBezTo>
                  <a:pt x="5" y="156"/>
                  <a:pt x="5" y="156"/>
                  <a:pt x="5" y="156"/>
                </a:cubicBezTo>
                <a:cubicBezTo>
                  <a:pt x="4" y="166"/>
                  <a:pt x="4" y="166"/>
                  <a:pt x="4" y="166"/>
                </a:cubicBezTo>
                <a:cubicBezTo>
                  <a:pt x="6" y="172"/>
                  <a:pt x="6" y="172"/>
                  <a:pt x="6" y="172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10" y="224"/>
                  <a:pt x="10" y="224"/>
                  <a:pt x="10" y="224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8" y="227"/>
                  <a:pt x="7" y="228"/>
                  <a:pt x="6" y="231"/>
                </a:cubicBezTo>
                <a:cubicBezTo>
                  <a:pt x="5" y="232"/>
                  <a:pt x="5" y="232"/>
                  <a:pt x="6" y="233"/>
                </a:cubicBezTo>
                <a:cubicBezTo>
                  <a:pt x="7" y="234"/>
                  <a:pt x="7" y="234"/>
                  <a:pt x="7" y="234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5" y="246"/>
                  <a:pt x="15" y="246"/>
                  <a:pt x="15" y="246"/>
                </a:cubicBezTo>
                <a:cubicBezTo>
                  <a:pt x="18" y="248"/>
                  <a:pt x="18" y="248"/>
                  <a:pt x="18" y="248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7" y="251"/>
                  <a:pt x="42" y="250"/>
                  <a:pt x="47" y="248"/>
                </a:cubicBezTo>
                <a:cubicBezTo>
                  <a:pt x="51" y="246"/>
                  <a:pt x="56" y="245"/>
                  <a:pt x="61" y="246"/>
                </a:cubicBezTo>
                <a:cubicBezTo>
                  <a:pt x="61" y="243"/>
                  <a:pt x="61" y="243"/>
                  <a:pt x="61" y="243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79" y="200"/>
                  <a:pt x="79" y="200"/>
                  <a:pt x="79" y="200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9" y="166"/>
                  <a:pt x="122" y="165"/>
                  <a:pt x="125" y="164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5" y="147"/>
                  <a:pt x="115" y="147"/>
                  <a:pt x="115" y="147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4" y="144"/>
                  <a:pt x="91" y="141"/>
                  <a:pt x="90" y="138"/>
                </a:cubicBezTo>
                <a:cubicBezTo>
                  <a:pt x="88" y="131"/>
                  <a:pt x="87" y="125"/>
                  <a:pt x="87" y="119"/>
                </a:cubicBezTo>
                <a:cubicBezTo>
                  <a:pt x="86" y="121"/>
                  <a:pt x="84" y="122"/>
                  <a:pt x="82" y="122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6" y="114"/>
                  <a:pt x="53" y="113"/>
                  <a:pt x="52" y="112"/>
                </a:cubicBezTo>
                <a:cubicBezTo>
                  <a:pt x="49" y="110"/>
                  <a:pt x="48" y="108"/>
                  <a:pt x="48" y="107"/>
                </a:cubicBezTo>
                <a:cubicBezTo>
                  <a:pt x="47" y="104"/>
                  <a:pt x="48" y="102"/>
                  <a:pt x="51" y="100"/>
                </a:cubicBezTo>
                <a:cubicBezTo>
                  <a:pt x="53" y="98"/>
                  <a:pt x="57" y="94"/>
                  <a:pt x="59" y="90"/>
                </a:cubicBezTo>
                <a:cubicBezTo>
                  <a:pt x="57" y="87"/>
                  <a:pt x="55" y="83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7" y="77"/>
                  <a:pt x="61" y="76"/>
                  <a:pt x="67" y="74"/>
                </a:cubicBezTo>
                <a:cubicBezTo>
                  <a:pt x="67" y="72"/>
                  <a:pt x="68" y="70"/>
                  <a:pt x="69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0" y="67"/>
                  <a:pt x="69" y="64"/>
                  <a:pt x="71" y="61"/>
                </a:cubicBezTo>
                <a:cubicBezTo>
                  <a:pt x="74" y="59"/>
                  <a:pt x="74" y="59"/>
                  <a:pt x="74" y="59"/>
                </a:cubicBezTo>
                <a:cubicBezTo>
                  <a:pt x="77" y="58"/>
                  <a:pt x="82" y="58"/>
                  <a:pt x="86" y="60"/>
                </a:cubicBezTo>
                <a:cubicBezTo>
                  <a:pt x="95" y="67"/>
                  <a:pt x="95" y="67"/>
                  <a:pt x="95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107" y="74"/>
                  <a:pt x="106" y="76"/>
                  <a:pt x="105" y="76"/>
                </a:cubicBezTo>
                <a:cubicBezTo>
                  <a:pt x="103" y="76"/>
                  <a:pt x="102" y="78"/>
                  <a:pt x="101" y="80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6"/>
                  <a:pt x="110" y="84"/>
                  <a:pt x="113" y="84"/>
                </a:cubicBezTo>
                <a:cubicBezTo>
                  <a:pt x="114" y="84"/>
                  <a:pt x="115" y="84"/>
                  <a:pt x="117" y="86"/>
                </a:cubicBezTo>
                <a:cubicBezTo>
                  <a:pt x="118" y="88"/>
                  <a:pt x="119" y="92"/>
                  <a:pt x="120" y="95"/>
                </a:cubicBezTo>
                <a:cubicBezTo>
                  <a:pt x="120" y="100"/>
                  <a:pt x="121" y="103"/>
                  <a:pt x="123" y="105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1" y="116"/>
                  <a:pt x="133" y="120"/>
                  <a:pt x="134" y="124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3" y="78"/>
                  <a:pt x="163" y="78"/>
                  <a:pt x="163" y="78"/>
                </a:cubicBezTo>
                <a:lnTo>
                  <a:pt x="162" y="76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9" name="Freeform 34"/>
          <p:cNvSpPr>
            <a:spLocks noChangeArrowheads="1"/>
          </p:cNvSpPr>
          <p:nvPr/>
        </p:nvSpPr>
        <p:spPr bwMode="auto">
          <a:xfrm>
            <a:off x="3911600" y="3289300"/>
            <a:ext cx="596900" cy="587375"/>
          </a:xfrm>
          <a:custGeom>
            <a:avLst/>
            <a:gdLst>
              <a:gd name="T0" fmla="*/ 2147483647 w 186"/>
              <a:gd name="T1" fmla="*/ 2147483647 h 183"/>
              <a:gd name="T2" fmla="*/ 2147483647 w 186"/>
              <a:gd name="T3" fmla="*/ 2147483647 h 183"/>
              <a:gd name="T4" fmla="*/ 2147483647 w 186"/>
              <a:gd name="T5" fmla="*/ 2147483647 h 183"/>
              <a:gd name="T6" fmla="*/ 2147483647 w 186"/>
              <a:gd name="T7" fmla="*/ 2147483647 h 183"/>
              <a:gd name="T8" fmla="*/ 2147483647 w 186"/>
              <a:gd name="T9" fmla="*/ 2147483647 h 183"/>
              <a:gd name="T10" fmla="*/ 2147483647 w 186"/>
              <a:gd name="T11" fmla="*/ 2147483647 h 183"/>
              <a:gd name="T12" fmla="*/ 2147483647 w 186"/>
              <a:gd name="T13" fmla="*/ 2147483647 h 183"/>
              <a:gd name="T14" fmla="*/ 2147483647 w 186"/>
              <a:gd name="T15" fmla="*/ 2147483647 h 183"/>
              <a:gd name="T16" fmla="*/ 2147483647 w 186"/>
              <a:gd name="T17" fmla="*/ 2147483647 h 183"/>
              <a:gd name="T18" fmla="*/ 2147483647 w 186"/>
              <a:gd name="T19" fmla="*/ 2147483647 h 183"/>
              <a:gd name="T20" fmla="*/ 2147483647 w 186"/>
              <a:gd name="T21" fmla="*/ 2147483647 h 183"/>
              <a:gd name="T22" fmla="*/ 2147483647 w 186"/>
              <a:gd name="T23" fmla="*/ 2147483647 h 183"/>
              <a:gd name="T24" fmla="*/ 2147483647 w 186"/>
              <a:gd name="T25" fmla="*/ 2147483647 h 183"/>
              <a:gd name="T26" fmla="*/ 2147483647 w 186"/>
              <a:gd name="T27" fmla="*/ 2147483647 h 183"/>
              <a:gd name="T28" fmla="*/ 2147483647 w 186"/>
              <a:gd name="T29" fmla="*/ 2147483647 h 183"/>
              <a:gd name="T30" fmla="*/ 2147483647 w 186"/>
              <a:gd name="T31" fmla="*/ 2147483647 h 183"/>
              <a:gd name="T32" fmla="*/ 2147483647 w 186"/>
              <a:gd name="T33" fmla="*/ 2147483647 h 183"/>
              <a:gd name="T34" fmla="*/ 2147483647 w 186"/>
              <a:gd name="T35" fmla="*/ 2147483647 h 183"/>
              <a:gd name="T36" fmla="*/ 2147483647 w 186"/>
              <a:gd name="T37" fmla="*/ 2147483647 h 183"/>
              <a:gd name="T38" fmla="*/ 2147483647 w 186"/>
              <a:gd name="T39" fmla="*/ 2147483647 h 183"/>
              <a:gd name="T40" fmla="*/ 2147483647 w 186"/>
              <a:gd name="T41" fmla="*/ 2147483647 h 183"/>
              <a:gd name="T42" fmla="*/ 2147483647 w 186"/>
              <a:gd name="T43" fmla="*/ 2147483647 h 183"/>
              <a:gd name="T44" fmla="*/ 2147483647 w 186"/>
              <a:gd name="T45" fmla="*/ 2147483647 h 183"/>
              <a:gd name="T46" fmla="*/ 2147483647 w 186"/>
              <a:gd name="T47" fmla="*/ 2147483647 h 183"/>
              <a:gd name="T48" fmla="*/ 2147483647 w 186"/>
              <a:gd name="T49" fmla="*/ 2147483647 h 183"/>
              <a:gd name="T50" fmla="*/ 2147483647 w 186"/>
              <a:gd name="T51" fmla="*/ 2147483647 h 183"/>
              <a:gd name="T52" fmla="*/ 2147483647 w 186"/>
              <a:gd name="T53" fmla="*/ 2147483647 h 183"/>
              <a:gd name="T54" fmla="*/ 2147483647 w 186"/>
              <a:gd name="T55" fmla="*/ 2147483647 h 183"/>
              <a:gd name="T56" fmla="*/ 2147483647 w 186"/>
              <a:gd name="T57" fmla="*/ 2147483647 h 183"/>
              <a:gd name="T58" fmla="*/ 2147483647 w 186"/>
              <a:gd name="T59" fmla="*/ 2147483647 h 183"/>
              <a:gd name="T60" fmla="*/ 2147483647 w 186"/>
              <a:gd name="T61" fmla="*/ 2147483647 h 183"/>
              <a:gd name="T62" fmla="*/ 2147483647 w 186"/>
              <a:gd name="T63" fmla="*/ 2147483647 h 183"/>
              <a:gd name="T64" fmla="*/ 2147483647 w 186"/>
              <a:gd name="T65" fmla="*/ 2147483647 h 183"/>
              <a:gd name="T66" fmla="*/ 2147483647 w 186"/>
              <a:gd name="T67" fmla="*/ 2147483647 h 183"/>
              <a:gd name="T68" fmla="*/ 2147483647 w 186"/>
              <a:gd name="T69" fmla="*/ 2147483647 h 183"/>
              <a:gd name="T70" fmla="*/ 2147483647 w 186"/>
              <a:gd name="T71" fmla="*/ 2147483647 h 183"/>
              <a:gd name="T72" fmla="*/ 2147483647 w 186"/>
              <a:gd name="T73" fmla="*/ 2147483647 h 183"/>
              <a:gd name="T74" fmla="*/ 2147483647 w 186"/>
              <a:gd name="T75" fmla="*/ 2147483647 h 183"/>
              <a:gd name="T76" fmla="*/ 2147483647 w 186"/>
              <a:gd name="T77" fmla="*/ 0 h 183"/>
              <a:gd name="T78" fmla="*/ 2147483647 w 186"/>
              <a:gd name="T79" fmla="*/ 2147483647 h 183"/>
              <a:gd name="T80" fmla="*/ 2147483647 w 186"/>
              <a:gd name="T81" fmla="*/ 2147483647 h 183"/>
              <a:gd name="T82" fmla="*/ 2147483647 w 186"/>
              <a:gd name="T83" fmla="*/ 2147483647 h 183"/>
              <a:gd name="T84" fmla="*/ 2147483647 w 186"/>
              <a:gd name="T85" fmla="*/ 2147483647 h 183"/>
              <a:gd name="T86" fmla="*/ 2147483647 w 186"/>
              <a:gd name="T87" fmla="*/ 2147483647 h 183"/>
              <a:gd name="T88" fmla="*/ 2147483647 w 186"/>
              <a:gd name="T89" fmla="*/ 2147483647 h 183"/>
              <a:gd name="T90" fmla="*/ 2147483647 w 186"/>
              <a:gd name="T91" fmla="*/ 2147483647 h 18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6" h="183">
                <a:moveTo>
                  <a:pt x="42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11" y="73"/>
                  <a:pt x="11" y="73"/>
                  <a:pt x="11" y="73"/>
                </a:cubicBezTo>
                <a:cubicBezTo>
                  <a:pt x="2" y="81"/>
                  <a:pt x="2" y="81"/>
                  <a:pt x="2" y="81"/>
                </a:cubicBezTo>
                <a:cubicBezTo>
                  <a:pt x="0" y="95"/>
                  <a:pt x="2" y="103"/>
                  <a:pt x="6" y="105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6" y="136"/>
                  <a:pt x="31" y="141"/>
                  <a:pt x="34" y="143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5" y="147"/>
                  <a:pt x="48" y="149"/>
                  <a:pt x="53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94" y="151"/>
                  <a:pt x="104" y="153"/>
                  <a:pt x="106" y="155"/>
                </a:cubicBezTo>
                <a:cubicBezTo>
                  <a:pt x="108" y="156"/>
                  <a:pt x="109" y="160"/>
                  <a:pt x="108" y="166"/>
                </a:cubicBezTo>
                <a:cubicBezTo>
                  <a:pt x="108" y="170"/>
                  <a:pt x="108" y="173"/>
                  <a:pt x="109" y="173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24" y="169"/>
                  <a:pt x="128" y="169"/>
                  <a:pt x="130" y="171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8" y="181"/>
                  <a:pt x="142" y="183"/>
                  <a:pt x="142" y="183"/>
                </a:cubicBezTo>
                <a:cubicBezTo>
                  <a:pt x="145" y="182"/>
                  <a:pt x="148" y="179"/>
                  <a:pt x="150" y="175"/>
                </a:cubicBezTo>
                <a:cubicBezTo>
                  <a:pt x="151" y="174"/>
                  <a:pt x="151" y="174"/>
                  <a:pt x="151" y="174"/>
                </a:cubicBezTo>
                <a:cubicBezTo>
                  <a:pt x="158" y="179"/>
                  <a:pt x="158" y="179"/>
                  <a:pt x="158" y="179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4" y="169"/>
                  <a:pt x="167" y="167"/>
                  <a:pt x="172" y="166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53"/>
                  <a:pt x="173" y="153"/>
                  <a:pt x="173" y="153"/>
                </a:cubicBezTo>
                <a:cubicBezTo>
                  <a:pt x="170" y="148"/>
                  <a:pt x="166" y="146"/>
                  <a:pt x="161" y="147"/>
                </a:cubicBezTo>
                <a:cubicBezTo>
                  <a:pt x="157" y="148"/>
                  <a:pt x="154" y="148"/>
                  <a:pt x="152" y="147"/>
                </a:cubicBezTo>
                <a:cubicBezTo>
                  <a:pt x="152" y="145"/>
                  <a:pt x="152" y="145"/>
                  <a:pt x="152" y="143"/>
                </a:cubicBezTo>
                <a:cubicBezTo>
                  <a:pt x="149" y="138"/>
                  <a:pt x="146" y="134"/>
                  <a:pt x="142" y="131"/>
                </a:cubicBezTo>
                <a:cubicBezTo>
                  <a:pt x="138" y="127"/>
                  <a:pt x="136" y="123"/>
                  <a:pt x="138" y="119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8" y="109"/>
                  <a:pt x="149" y="107"/>
                  <a:pt x="151" y="105"/>
                </a:cubicBezTo>
                <a:cubicBezTo>
                  <a:pt x="152" y="103"/>
                  <a:pt x="154" y="102"/>
                  <a:pt x="156" y="102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57" y="91"/>
                  <a:pt x="156" y="85"/>
                  <a:pt x="157" y="83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1" y="80"/>
                  <a:pt x="165" y="81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1" y="83"/>
                  <a:pt x="171" y="83"/>
                  <a:pt x="171" y="83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5" y="89"/>
                  <a:pt x="178" y="93"/>
                  <a:pt x="179" y="93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80" y="73"/>
                  <a:pt x="176" y="67"/>
                  <a:pt x="175" y="64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5" y="60"/>
                  <a:pt x="141" y="56"/>
                  <a:pt x="140" y="53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4"/>
                  <a:pt x="146" y="19"/>
                  <a:pt x="144" y="15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4" y="13"/>
                  <a:pt x="119" y="14"/>
                  <a:pt x="114" y="14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1" y="7"/>
                  <a:pt x="101" y="7"/>
                  <a:pt x="101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5"/>
                  <a:pt x="96" y="5"/>
                  <a:pt x="96" y="5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6"/>
                  <a:pt x="91" y="17"/>
                  <a:pt x="92" y="18"/>
                </a:cubicBezTo>
                <a:cubicBezTo>
                  <a:pt x="94" y="21"/>
                  <a:pt x="93" y="24"/>
                  <a:pt x="91" y="27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8"/>
                  <a:pt x="87" y="48"/>
                  <a:pt x="87" y="48"/>
                </a:cubicBezTo>
                <a:cubicBezTo>
                  <a:pt x="86" y="49"/>
                  <a:pt x="86" y="49"/>
                  <a:pt x="86" y="49"/>
                </a:cubicBezTo>
                <a:cubicBezTo>
                  <a:pt x="77" y="53"/>
                  <a:pt x="71" y="55"/>
                  <a:pt x="67" y="55"/>
                </a:cubicBezTo>
                <a:cubicBezTo>
                  <a:pt x="50" y="53"/>
                  <a:pt x="50" y="53"/>
                  <a:pt x="50" y="53"/>
                </a:cubicBezTo>
                <a:cubicBezTo>
                  <a:pt x="42" y="60"/>
                  <a:pt x="42" y="60"/>
                  <a:pt x="42" y="60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60" name="Freeform 35"/>
          <p:cNvSpPr>
            <a:spLocks noChangeArrowheads="1"/>
          </p:cNvSpPr>
          <p:nvPr/>
        </p:nvSpPr>
        <p:spPr bwMode="auto">
          <a:xfrm>
            <a:off x="5032375" y="4545013"/>
            <a:ext cx="171450" cy="411162"/>
          </a:xfrm>
          <a:custGeom>
            <a:avLst/>
            <a:gdLst>
              <a:gd name="T0" fmla="*/ 2147483647 w 53"/>
              <a:gd name="T1" fmla="*/ 0 h 128"/>
              <a:gd name="T2" fmla="*/ 2147483647 w 53"/>
              <a:gd name="T3" fmla="*/ 2147483647 h 128"/>
              <a:gd name="T4" fmla="*/ 0 w 53"/>
              <a:gd name="T5" fmla="*/ 2147483647 h 128"/>
              <a:gd name="T6" fmla="*/ 2147483647 w 53"/>
              <a:gd name="T7" fmla="*/ 2147483647 h 128"/>
              <a:gd name="T8" fmla="*/ 2147483647 w 53"/>
              <a:gd name="T9" fmla="*/ 2147483647 h 128"/>
              <a:gd name="T10" fmla="*/ 2147483647 w 53"/>
              <a:gd name="T11" fmla="*/ 2147483647 h 128"/>
              <a:gd name="T12" fmla="*/ 2147483647 w 53"/>
              <a:gd name="T13" fmla="*/ 2147483647 h 128"/>
              <a:gd name="T14" fmla="*/ 2147483647 w 53"/>
              <a:gd name="T15" fmla="*/ 2147483647 h 128"/>
              <a:gd name="T16" fmla="*/ 2147483647 w 53"/>
              <a:gd name="T17" fmla="*/ 2147483647 h 128"/>
              <a:gd name="T18" fmla="*/ 2147483647 w 53"/>
              <a:gd name="T19" fmla="*/ 2147483647 h 128"/>
              <a:gd name="T20" fmla="*/ 2147483647 w 53"/>
              <a:gd name="T21" fmla="*/ 2147483647 h 128"/>
              <a:gd name="T22" fmla="*/ 2147483647 w 53"/>
              <a:gd name="T23" fmla="*/ 2147483647 h 128"/>
              <a:gd name="T24" fmla="*/ 2147483647 w 53"/>
              <a:gd name="T25" fmla="*/ 2147483647 h 128"/>
              <a:gd name="T26" fmla="*/ 2147483647 w 53"/>
              <a:gd name="T27" fmla="*/ 2147483647 h 128"/>
              <a:gd name="T28" fmla="*/ 2147483647 w 53"/>
              <a:gd name="T29" fmla="*/ 2147483647 h 128"/>
              <a:gd name="T30" fmla="*/ 2147483647 w 53"/>
              <a:gd name="T31" fmla="*/ 2147483647 h 128"/>
              <a:gd name="T32" fmla="*/ 2147483647 w 53"/>
              <a:gd name="T33" fmla="*/ 2147483647 h 128"/>
              <a:gd name="T34" fmla="*/ 2147483647 w 53"/>
              <a:gd name="T35" fmla="*/ 2147483647 h 128"/>
              <a:gd name="T36" fmla="*/ 2147483647 w 53"/>
              <a:gd name="T37" fmla="*/ 2147483647 h 128"/>
              <a:gd name="T38" fmla="*/ 2147483647 w 53"/>
              <a:gd name="T39" fmla="*/ 2147483647 h 128"/>
              <a:gd name="T40" fmla="*/ 2147483647 w 53"/>
              <a:gd name="T41" fmla="*/ 2147483647 h 128"/>
              <a:gd name="T42" fmla="*/ 2147483647 w 53"/>
              <a:gd name="T43" fmla="*/ 2147483647 h 128"/>
              <a:gd name="T44" fmla="*/ 2147483647 w 53"/>
              <a:gd name="T45" fmla="*/ 2147483647 h 128"/>
              <a:gd name="T46" fmla="*/ 2147483647 w 53"/>
              <a:gd name="T47" fmla="*/ 2147483647 h 128"/>
              <a:gd name="T48" fmla="*/ 2147483647 w 53"/>
              <a:gd name="T49" fmla="*/ 2147483647 h 128"/>
              <a:gd name="T50" fmla="*/ 2147483647 w 53"/>
              <a:gd name="T51" fmla="*/ 2147483647 h 128"/>
              <a:gd name="T52" fmla="*/ 2147483647 w 53"/>
              <a:gd name="T53" fmla="*/ 2147483647 h 128"/>
              <a:gd name="T54" fmla="*/ 2147483647 w 53"/>
              <a:gd name="T55" fmla="*/ 2147483647 h 128"/>
              <a:gd name="T56" fmla="*/ 2147483647 w 53"/>
              <a:gd name="T57" fmla="*/ 2147483647 h 128"/>
              <a:gd name="T58" fmla="*/ 2147483647 w 53"/>
              <a:gd name="T59" fmla="*/ 2147483647 h 128"/>
              <a:gd name="T60" fmla="*/ 2147483647 w 53"/>
              <a:gd name="T61" fmla="*/ 0 h 1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3" h="128">
                <a:moveTo>
                  <a:pt x="40" y="0"/>
                </a:moveTo>
                <a:cubicBezTo>
                  <a:pt x="27" y="9"/>
                  <a:pt x="18" y="21"/>
                  <a:pt x="12" y="35"/>
                </a:cubicBezTo>
                <a:cubicBezTo>
                  <a:pt x="7" y="47"/>
                  <a:pt x="3" y="53"/>
                  <a:pt x="0" y="54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7"/>
                  <a:pt x="1" y="100"/>
                  <a:pt x="2" y="10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20" y="116"/>
                  <a:pt x="22" y="120"/>
                  <a:pt x="25" y="124"/>
                </a:cubicBezTo>
                <a:cubicBezTo>
                  <a:pt x="27" y="126"/>
                  <a:pt x="29" y="127"/>
                  <a:pt x="31" y="128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5" y="73"/>
                  <a:pt x="45" y="73"/>
                  <a:pt x="45" y="73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3" y="30"/>
                  <a:pt x="53" y="30"/>
                  <a:pt x="53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8"/>
                  <a:pt x="51" y="8"/>
                  <a:pt x="51" y="8"/>
                </a:cubicBezTo>
                <a:cubicBezTo>
                  <a:pt x="53" y="6"/>
                  <a:pt x="53" y="6"/>
                  <a:pt x="53" y="6"/>
                </a:cubicBezTo>
                <a:lnTo>
                  <a:pt x="40" y="0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61" name="Freeform 36"/>
          <p:cNvSpPr>
            <a:spLocks noChangeArrowheads="1"/>
          </p:cNvSpPr>
          <p:nvPr/>
        </p:nvSpPr>
        <p:spPr bwMode="auto">
          <a:xfrm>
            <a:off x="3776663" y="5273675"/>
            <a:ext cx="263525" cy="225425"/>
          </a:xfrm>
          <a:custGeom>
            <a:avLst/>
            <a:gdLst>
              <a:gd name="T0" fmla="*/ 2147483647 w 82"/>
              <a:gd name="T1" fmla="*/ 2147483647 h 70"/>
              <a:gd name="T2" fmla="*/ 2147483647 w 82"/>
              <a:gd name="T3" fmla="*/ 2147483647 h 70"/>
              <a:gd name="T4" fmla="*/ 2147483647 w 82"/>
              <a:gd name="T5" fmla="*/ 2147483647 h 70"/>
              <a:gd name="T6" fmla="*/ 2147483647 w 82"/>
              <a:gd name="T7" fmla="*/ 2147483647 h 70"/>
              <a:gd name="T8" fmla="*/ 2147483647 w 82"/>
              <a:gd name="T9" fmla="*/ 2147483647 h 70"/>
              <a:gd name="T10" fmla="*/ 2147483647 w 82"/>
              <a:gd name="T11" fmla="*/ 2147483647 h 70"/>
              <a:gd name="T12" fmla="*/ 2147483647 w 82"/>
              <a:gd name="T13" fmla="*/ 2147483647 h 70"/>
              <a:gd name="T14" fmla="*/ 2147483647 w 82"/>
              <a:gd name="T15" fmla="*/ 2147483647 h 70"/>
              <a:gd name="T16" fmla="*/ 2147483647 w 82"/>
              <a:gd name="T17" fmla="*/ 2147483647 h 70"/>
              <a:gd name="T18" fmla="*/ 2147483647 w 82"/>
              <a:gd name="T19" fmla="*/ 2147483647 h 70"/>
              <a:gd name="T20" fmla="*/ 2147483647 w 82"/>
              <a:gd name="T21" fmla="*/ 2147483647 h 70"/>
              <a:gd name="T22" fmla="*/ 2147483647 w 82"/>
              <a:gd name="T23" fmla="*/ 2147483647 h 70"/>
              <a:gd name="T24" fmla="*/ 2147483647 w 82"/>
              <a:gd name="T25" fmla="*/ 2147483647 h 70"/>
              <a:gd name="T26" fmla="*/ 2147483647 w 82"/>
              <a:gd name="T27" fmla="*/ 2147483647 h 70"/>
              <a:gd name="T28" fmla="*/ 2147483647 w 82"/>
              <a:gd name="T29" fmla="*/ 2147483647 h 70"/>
              <a:gd name="T30" fmla="*/ 2147483647 w 82"/>
              <a:gd name="T31" fmla="*/ 2147483647 h 70"/>
              <a:gd name="T32" fmla="*/ 2147483647 w 82"/>
              <a:gd name="T33" fmla="*/ 2147483647 h 70"/>
              <a:gd name="T34" fmla="*/ 2147483647 w 82"/>
              <a:gd name="T35" fmla="*/ 2147483647 h 70"/>
              <a:gd name="T36" fmla="*/ 2147483647 w 82"/>
              <a:gd name="T37" fmla="*/ 2147483647 h 70"/>
              <a:gd name="T38" fmla="*/ 2147483647 w 82"/>
              <a:gd name="T39" fmla="*/ 2147483647 h 70"/>
              <a:gd name="T40" fmla="*/ 2147483647 w 82"/>
              <a:gd name="T41" fmla="*/ 2147483647 h 70"/>
              <a:gd name="T42" fmla="*/ 2147483647 w 82"/>
              <a:gd name="T43" fmla="*/ 2147483647 h 70"/>
              <a:gd name="T44" fmla="*/ 2147483647 w 82"/>
              <a:gd name="T45" fmla="*/ 2147483647 h 70"/>
              <a:gd name="T46" fmla="*/ 2147483647 w 82"/>
              <a:gd name="T47" fmla="*/ 2147483647 h 70"/>
              <a:gd name="T48" fmla="*/ 2147483647 w 82"/>
              <a:gd name="T49" fmla="*/ 2147483647 h 70"/>
              <a:gd name="T50" fmla="*/ 2147483647 w 82"/>
              <a:gd name="T51" fmla="*/ 2147483647 h 70"/>
              <a:gd name="T52" fmla="*/ 2147483647 w 82"/>
              <a:gd name="T53" fmla="*/ 2147483647 h 70"/>
              <a:gd name="T54" fmla="*/ 2147483647 w 82"/>
              <a:gd name="T55" fmla="*/ 0 h 70"/>
              <a:gd name="T56" fmla="*/ 2147483647 w 82"/>
              <a:gd name="T57" fmla="*/ 2147483647 h 70"/>
              <a:gd name="T58" fmla="*/ 2147483647 w 82"/>
              <a:gd name="T59" fmla="*/ 2147483647 h 70"/>
              <a:gd name="T60" fmla="*/ 2147483647 w 82"/>
              <a:gd name="T61" fmla="*/ 2147483647 h 70"/>
              <a:gd name="T62" fmla="*/ 2147483647 w 82"/>
              <a:gd name="T63" fmla="*/ 2147483647 h 70"/>
              <a:gd name="T64" fmla="*/ 2147483647 w 82"/>
              <a:gd name="T65" fmla="*/ 2147483647 h 70"/>
              <a:gd name="T66" fmla="*/ 2147483647 w 82"/>
              <a:gd name="T67" fmla="*/ 2147483647 h 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2" h="70">
                <a:moveTo>
                  <a:pt x="37" y="7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3"/>
                  <a:pt x="23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1"/>
                  <a:pt x="0" y="49"/>
                  <a:pt x="6" y="63"/>
                </a:cubicBezTo>
                <a:cubicBezTo>
                  <a:pt x="18" y="64"/>
                  <a:pt x="18" y="64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70"/>
                  <a:pt x="31" y="70"/>
                  <a:pt x="31" y="70"/>
                </a:cubicBezTo>
                <a:cubicBezTo>
                  <a:pt x="44" y="68"/>
                  <a:pt x="44" y="68"/>
                  <a:pt x="44" y="68"/>
                </a:cubicBezTo>
                <a:cubicBezTo>
                  <a:pt x="49" y="67"/>
                  <a:pt x="55" y="62"/>
                  <a:pt x="62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2"/>
                  <a:pt x="64" y="52"/>
                  <a:pt x="64" y="52"/>
                </a:cubicBezTo>
                <a:cubicBezTo>
                  <a:pt x="69" y="50"/>
                  <a:pt x="69" y="50"/>
                  <a:pt x="69" y="5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81" y="17"/>
                  <a:pt x="81" y="17"/>
                  <a:pt x="81" y="17"/>
                </a:cubicBezTo>
                <a:cubicBezTo>
                  <a:pt x="82" y="13"/>
                  <a:pt x="81" y="8"/>
                  <a:pt x="79" y="5"/>
                </a:cubicBezTo>
                <a:cubicBezTo>
                  <a:pt x="78" y="1"/>
                  <a:pt x="76" y="0"/>
                  <a:pt x="74" y="0"/>
                </a:cubicBezTo>
                <a:cubicBezTo>
                  <a:pt x="74" y="6"/>
                  <a:pt x="74" y="6"/>
                  <a:pt x="74" y="6"/>
                </a:cubicBezTo>
                <a:cubicBezTo>
                  <a:pt x="64" y="4"/>
                  <a:pt x="64" y="4"/>
                  <a:pt x="64" y="4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lnTo>
                  <a:pt x="37" y="7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62" name="直接连接符 35"/>
          <p:cNvSpPr>
            <a:spLocks noChangeShapeType="1"/>
          </p:cNvSpPr>
          <p:nvPr/>
        </p:nvSpPr>
        <p:spPr bwMode="auto">
          <a:xfrm>
            <a:off x="6118225" y="1144588"/>
            <a:ext cx="1588" cy="4395787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63" name="矩形 51"/>
          <p:cNvSpPr>
            <a:spLocks noChangeArrowheads="1"/>
          </p:cNvSpPr>
          <p:nvPr/>
        </p:nvSpPr>
        <p:spPr bwMode="auto">
          <a:xfrm>
            <a:off x="6497638" y="1744663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64" name="矩形 52"/>
          <p:cNvSpPr>
            <a:spLocks noChangeArrowheads="1"/>
          </p:cNvSpPr>
          <p:nvPr/>
        </p:nvSpPr>
        <p:spPr bwMode="auto">
          <a:xfrm>
            <a:off x="6497638" y="2378075"/>
            <a:ext cx="502285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极致简约风潮流所向，通用设计，完美兼容，打造最实用，最具个性的演示方案，让你的演示卓越非凡。极致简约风潮流所向，通用设计，完美兼容，打造最实用，最具个性的演示方案，让你的演示卓越非凡。极致简约风潮流所向，通用设计，完美兼容，打造最实用，最具个性的演示方案，让你的演示卓越非凡。</a:t>
            </a:r>
          </a:p>
        </p:txBody>
      </p:sp>
      <p:sp>
        <p:nvSpPr>
          <p:cNvPr id="22565" name="直接连接符 40"/>
          <p:cNvSpPr>
            <a:spLocks noChangeShapeType="1"/>
          </p:cNvSpPr>
          <p:nvPr/>
        </p:nvSpPr>
        <p:spPr bwMode="auto">
          <a:xfrm>
            <a:off x="6605588" y="2254250"/>
            <a:ext cx="2525712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66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567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109"/>
          <p:cNvSpPr>
            <a:spLocks noEditPoints="1" noChangeArrowheads="1"/>
          </p:cNvSpPr>
          <p:nvPr/>
        </p:nvSpPr>
        <p:spPr bwMode="auto">
          <a:xfrm>
            <a:off x="3152775" y="1227138"/>
            <a:ext cx="5886450" cy="2909887"/>
          </a:xfrm>
          <a:custGeom>
            <a:avLst/>
            <a:gdLst>
              <a:gd name="T0" fmla="*/ 2147483647 w 1530"/>
              <a:gd name="T1" fmla="*/ 2147483647 h 755"/>
              <a:gd name="T2" fmla="*/ 2147483647 w 1530"/>
              <a:gd name="T3" fmla="*/ 2147483647 h 755"/>
              <a:gd name="T4" fmla="*/ 2147483647 w 1530"/>
              <a:gd name="T5" fmla="*/ 2147483647 h 755"/>
              <a:gd name="T6" fmla="*/ 2147483647 w 1530"/>
              <a:gd name="T7" fmla="*/ 2147483647 h 755"/>
              <a:gd name="T8" fmla="*/ 2147483647 w 1530"/>
              <a:gd name="T9" fmla="*/ 2147483647 h 755"/>
              <a:gd name="T10" fmla="*/ 2147483647 w 1530"/>
              <a:gd name="T11" fmla="*/ 2147483647 h 755"/>
              <a:gd name="T12" fmla="*/ 2147483647 w 1530"/>
              <a:gd name="T13" fmla="*/ 2147483647 h 755"/>
              <a:gd name="T14" fmla="*/ 2147483647 w 1530"/>
              <a:gd name="T15" fmla="*/ 2147483647 h 755"/>
              <a:gd name="T16" fmla="*/ 2147483647 w 1530"/>
              <a:gd name="T17" fmla="*/ 2147483647 h 755"/>
              <a:gd name="T18" fmla="*/ 2147483647 w 1530"/>
              <a:gd name="T19" fmla="*/ 2147483647 h 755"/>
              <a:gd name="T20" fmla="*/ 2147483647 w 1530"/>
              <a:gd name="T21" fmla="*/ 2147483647 h 755"/>
              <a:gd name="T22" fmla="*/ 2147483647 w 1530"/>
              <a:gd name="T23" fmla="*/ 2147483647 h 755"/>
              <a:gd name="T24" fmla="*/ 2147483647 w 1530"/>
              <a:gd name="T25" fmla="*/ 2147483647 h 755"/>
              <a:gd name="T26" fmla="*/ 2147483647 w 1530"/>
              <a:gd name="T27" fmla="*/ 2147483647 h 755"/>
              <a:gd name="T28" fmla="*/ 2147483647 w 1530"/>
              <a:gd name="T29" fmla="*/ 2147483647 h 755"/>
              <a:gd name="T30" fmla="*/ 2147483647 w 1530"/>
              <a:gd name="T31" fmla="*/ 2147483647 h 755"/>
              <a:gd name="T32" fmla="*/ 2147483647 w 1530"/>
              <a:gd name="T33" fmla="*/ 2147483647 h 755"/>
              <a:gd name="T34" fmla="*/ 2147483647 w 1530"/>
              <a:gd name="T35" fmla="*/ 2147483647 h 755"/>
              <a:gd name="T36" fmla="*/ 2147483647 w 1530"/>
              <a:gd name="T37" fmla="*/ 2147483647 h 755"/>
              <a:gd name="T38" fmla="*/ 2147483647 w 1530"/>
              <a:gd name="T39" fmla="*/ 2147483647 h 755"/>
              <a:gd name="T40" fmla="*/ 2147483647 w 1530"/>
              <a:gd name="T41" fmla="*/ 2147483647 h 755"/>
              <a:gd name="T42" fmla="*/ 2147483647 w 1530"/>
              <a:gd name="T43" fmla="*/ 2147483647 h 755"/>
              <a:gd name="T44" fmla="*/ 2147483647 w 1530"/>
              <a:gd name="T45" fmla="*/ 2147483647 h 755"/>
              <a:gd name="T46" fmla="*/ 2147483647 w 1530"/>
              <a:gd name="T47" fmla="*/ 2147483647 h 755"/>
              <a:gd name="T48" fmla="*/ 2147483647 w 1530"/>
              <a:gd name="T49" fmla="*/ 2147483647 h 755"/>
              <a:gd name="T50" fmla="*/ 2147483647 w 1530"/>
              <a:gd name="T51" fmla="*/ 2147483647 h 755"/>
              <a:gd name="T52" fmla="*/ 2147483647 w 1530"/>
              <a:gd name="T53" fmla="*/ 2147483647 h 755"/>
              <a:gd name="T54" fmla="*/ 2147483647 w 1530"/>
              <a:gd name="T55" fmla="*/ 2147483647 h 755"/>
              <a:gd name="T56" fmla="*/ 2147483647 w 1530"/>
              <a:gd name="T57" fmla="*/ 2147483647 h 755"/>
              <a:gd name="T58" fmla="*/ 2147483647 w 1530"/>
              <a:gd name="T59" fmla="*/ 2147483647 h 755"/>
              <a:gd name="T60" fmla="*/ 2147483647 w 1530"/>
              <a:gd name="T61" fmla="*/ 2147483647 h 755"/>
              <a:gd name="T62" fmla="*/ 2147483647 w 1530"/>
              <a:gd name="T63" fmla="*/ 2147483647 h 755"/>
              <a:gd name="T64" fmla="*/ 2147483647 w 1530"/>
              <a:gd name="T65" fmla="*/ 2147483647 h 755"/>
              <a:gd name="T66" fmla="*/ 2147483647 w 1530"/>
              <a:gd name="T67" fmla="*/ 2147483647 h 755"/>
              <a:gd name="T68" fmla="*/ 2147483647 w 1530"/>
              <a:gd name="T69" fmla="*/ 2147483647 h 755"/>
              <a:gd name="T70" fmla="*/ 2147483647 w 1530"/>
              <a:gd name="T71" fmla="*/ 2147483647 h 755"/>
              <a:gd name="T72" fmla="*/ 2147483647 w 1530"/>
              <a:gd name="T73" fmla="*/ 2147483647 h 755"/>
              <a:gd name="T74" fmla="*/ 2147483647 w 1530"/>
              <a:gd name="T75" fmla="*/ 2147483647 h 755"/>
              <a:gd name="T76" fmla="*/ 2147483647 w 1530"/>
              <a:gd name="T77" fmla="*/ 2147483647 h 755"/>
              <a:gd name="T78" fmla="*/ 2147483647 w 1530"/>
              <a:gd name="T79" fmla="*/ 2147483647 h 755"/>
              <a:gd name="T80" fmla="*/ 2147483647 w 1530"/>
              <a:gd name="T81" fmla="*/ 2147483647 h 755"/>
              <a:gd name="T82" fmla="*/ 2147483647 w 1530"/>
              <a:gd name="T83" fmla="*/ 2147483647 h 755"/>
              <a:gd name="T84" fmla="*/ 2147483647 w 1530"/>
              <a:gd name="T85" fmla="*/ 2147483647 h 755"/>
              <a:gd name="T86" fmla="*/ 2147483647 w 1530"/>
              <a:gd name="T87" fmla="*/ 2147483647 h 755"/>
              <a:gd name="T88" fmla="*/ 2147483647 w 1530"/>
              <a:gd name="T89" fmla="*/ 2147483647 h 755"/>
              <a:gd name="T90" fmla="*/ 2147483647 w 1530"/>
              <a:gd name="T91" fmla="*/ 2147483647 h 755"/>
              <a:gd name="T92" fmla="*/ 2147483647 w 1530"/>
              <a:gd name="T93" fmla="*/ 2147483647 h 755"/>
              <a:gd name="T94" fmla="*/ 2147483647 w 1530"/>
              <a:gd name="T95" fmla="*/ 2147483647 h 755"/>
              <a:gd name="T96" fmla="*/ 2147483647 w 1530"/>
              <a:gd name="T97" fmla="*/ 2147483647 h 755"/>
              <a:gd name="T98" fmla="*/ 2147483647 w 1530"/>
              <a:gd name="T99" fmla="*/ 2147483647 h 755"/>
              <a:gd name="T100" fmla="*/ 2147483647 w 1530"/>
              <a:gd name="T101" fmla="*/ 2147483647 h 755"/>
              <a:gd name="T102" fmla="*/ 2147483647 w 1530"/>
              <a:gd name="T103" fmla="*/ 2147483647 h 755"/>
              <a:gd name="T104" fmla="*/ 2147483647 w 1530"/>
              <a:gd name="T105" fmla="*/ 2147483647 h 755"/>
              <a:gd name="T106" fmla="*/ 2147483647 w 1530"/>
              <a:gd name="T107" fmla="*/ 2147483647 h 755"/>
              <a:gd name="T108" fmla="*/ 2147483647 w 1530"/>
              <a:gd name="T109" fmla="*/ 2147483647 h 755"/>
              <a:gd name="T110" fmla="*/ 2147483647 w 1530"/>
              <a:gd name="T111" fmla="*/ 2147483647 h 755"/>
              <a:gd name="T112" fmla="*/ 2147483647 w 1530"/>
              <a:gd name="T113" fmla="*/ 2147483647 h 755"/>
              <a:gd name="T114" fmla="*/ 2147483647 w 1530"/>
              <a:gd name="T115" fmla="*/ 2147483647 h 755"/>
              <a:gd name="T116" fmla="*/ 2147483647 w 1530"/>
              <a:gd name="T117" fmla="*/ 2147483647 h 755"/>
              <a:gd name="T118" fmla="*/ 2147483647 w 1530"/>
              <a:gd name="T119" fmla="*/ 2147483647 h 755"/>
              <a:gd name="T120" fmla="*/ 2147483647 w 1530"/>
              <a:gd name="T121" fmla="*/ 2147483647 h 755"/>
              <a:gd name="T122" fmla="*/ 2147483647 w 1530"/>
              <a:gd name="T123" fmla="*/ 2147483647 h 755"/>
              <a:gd name="T124" fmla="*/ 2147483647 w 1530"/>
              <a:gd name="T125" fmla="*/ 2147483647 h 7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30" h="755">
                <a:moveTo>
                  <a:pt x="3" y="235"/>
                </a:moveTo>
                <a:cubicBezTo>
                  <a:pt x="6" y="234"/>
                  <a:pt x="7" y="232"/>
                  <a:pt x="6" y="231"/>
                </a:cubicBezTo>
                <a:cubicBezTo>
                  <a:pt x="5" y="231"/>
                  <a:pt x="4" y="232"/>
                  <a:pt x="3" y="233"/>
                </a:cubicBezTo>
                <a:cubicBezTo>
                  <a:pt x="3" y="234"/>
                  <a:pt x="3" y="235"/>
                  <a:pt x="3" y="235"/>
                </a:cubicBezTo>
                <a:moveTo>
                  <a:pt x="19" y="226"/>
                </a:moveTo>
                <a:cubicBezTo>
                  <a:pt x="17" y="225"/>
                  <a:pt x="12" y="229"/>
                  <a:pt x="14" y="229"/>
                </a:cubicBezTo>
                <a:cubicBezTo>
                  <a:pt x="15" y="229"/>
                  <a:pt x="16" y="228"/>
                  <a:pt x="17" y="228"/>
                </a:cubicBezTo>
                <a:cubicBezTo>
                  <a:pt x="19" y="228"/>
                  <a:pt x="21" y="227"/>
                  <a:pt x="19" y="226"/>
                </a:cubicBezTo>
                <a:moveTo>
                  <a:pt x="67" y="204"/>
                </a:moveTo>
                <a:cubicBezTo>
                  <a:pt x="67" y="203"/>
                  <a:pt x="66" y="203"/>
                  <a:pt x="64" y="205"/>
                </a:cubicBezTo>
                <a:cubicBezTo>
                  <a:pt x="62" y="207"/>
                  <a:pt x="60" y="208"/>
                  <a:pt x="60" y="210"/>
                </a:cubicBezTo>
                <a:cubicBezTo>
                  <a:pt x="60" y="210"/>
                  <a:pt x="59" y="210"/>
                  <a:pt x="59" y="210"/>
                </a:cubicBezTo>
                <a:cubicBezTo>
                  <a:pt x="58" y="210"/>
                  <a:pt x="57" y="210"/>
                  <a:pt x="57" y="211"/>
                </a:cubicBezTo>
                <a:cubicBezTo>
                  <a:pt x="56" y="212"/>
                  <a:pt x="57" y="215"/>
                  <a:pt x="59" y="214"/>
                </a:cubicBezTo>
                <a:cubicBezTo>
                  <a:pt x="60" y="213"/>
                  <a:pt x="60" y="214"/>
                  <a:pt x="61" y="214"/>
                </a:cubicBezTo>
                <a:cubicBezTo>
                  <a:pt x="62" y="214"/>
                  <a:pt x="66" y="211"/>
                  <a:pt x="67" y="210"/>
                </a:cubicBezTo>
                <a:cubicBezTo>
                  <a:pt x="67" y="209"/>
                  <a:pt x="65" y="208"/>
                  <a:pt x="65" y="207"/>
                </a:cubicBezTo>
                <a:cubicBezTo>
                  <a:pt x="65" y="207"/>
                  <a:pt x="67" y="207"/>
                  <a:pt x="68" y="206"/>
                </a:cubicBezTo>
                <a:cubicBezTo>
                  <a:pt x="69" y="205"/>
                  <a:pt x="67" y="205"/>
                  <a:pt x="67" y="204"/>
                </a:cubicBezTo>
                <a:moveTo>
                  <a:pt x="7" y="193"/>
                </a:moveTo>
                <a:cubicBezTo>
                  <a:pt x="7" y="191"/>
                  <a:pt x="3" y="193"/>
                  <a:pt x="3" y="194"/>
                </a:cubicBezTo>
                <a:cubicBezTo>
                  <a:pt x="4" y="196"/>
                  <a:pt x="8" y="197"/>
                  <a:pt x="9" y="196"/>
                </a:cubicBezTo>
                <a:cubicBezTo>
                  <a:pt x="11" y="195"/>
                  <a:pt x="11" y="194"/>
                  <a:pt x="10" y="193"/>
                </a:cubicBezTo>
                <a:cubicBezTo>
                  <a:pt x="10" y="193"/>
                  <a:pt x="9" y="193"/>
                  <a:pt x="8" y="193"/>
                </a:cubicBezTo>
                <a:cubicBezTo>
                  <a:pt x="8" y="193"/>
                  <a:pt x="7" y="194"/>
                  <a:pt x="7" y="193"/>
                </a:cubicBezTo>
                <a:moveTo>
                  <a:pt x="187" y="110"/>
                </a:moveTo>
                <a:cubicBezTo>
                  <a:pt x="190" y="110"/>
                  <a:pt x="191" y="116"/>
                  <a:pt x="193" y="116"/>
                </a:cubicBezTo>
                <a:cubicBezTo>
                  <a:pt x="194" y="116"/>
                  <a:pt x="193" y="114"/>
                  <a:pt x="196" y="114"/>
                </a:cubicBezTo>
                <a:cubicBezTo>
                  <a:pt x="198" y="114"/>
                  <a:pt x="198" y="113"/>
                  <a:pt x="200" y="113"/>
                </a:cubicBezTo>
                <a:cubicBezTo>
                  <a:pt x="202" y="113"/>
                  <a:pt x="204" y="113"/>
                  <a:pt x="204" y="110"/>
                </a:cubicBezTo>
                <a:cubicBezTo>
                  <a:pt x="204" y="107"/>
                  <a:pt x="206" y="107"/>
                  <a:pt x="208" y="106"/>
                </a:cubicBezTo>
                <a:cubicBezTo>
                  <a:pt x="210" y="105"/>
                  <a:pt x="208" y="103"/>
                  <a:pt x="211" y="102"/>
                </a:cubicBezTo>
                <a:cubicBezTo>
                  <a:pt x="215" y="101"/>
                  <a:pt x="223" y="97"/>
                  <a:pt x="225" y="96"/>
                </a:cubicBezTo>
                <a:cubicBezTo>
                  <a:pt x="226" y="95"/>
                  <a:pt x="223" y="94"/>
                  <a:pt x="220" y="91"/>
                </a:cubicBezTo>
                <a:cubicBezTo>
                  <a:pt x="216" y="89"/>
                  <a:pt x="214" y="89"/>
                  <a:pt x="211" y="90"/>
                </a:cubicBezTo>
                <a:cubicBezTo>
                  <a:pt x="210" y="91"/>
                  <a:pt x="209" y="91"/>
                  <a:pt x="209" y="90"/>
                </a:cubicBezTo>
                <a:cubicBezTo>
                  <a:pt x="209" y="90"/>
                  <a:pt x="209" y="89"/>
                  <a:pt x="208" y="90"/>
                </a:cubicBezTo>
                <a:cubicBezTo>
                  <a:pt x="206" y="90"/>
                  <a:pt x="201" y="88"/>
                  <a:pt x="200" y="87"/>
                </a:cubicBezTo>
                <a:cubicBezTo>
                  <a:pt x="199" y="86"/>
                  <a:pt x="189" y="89"/>
                  <a:pt x="186" y="89"/>
                </a:cubicBezTo>
                <a:cubicBezTo>
                  <a:pt x="184" y="89"/>
                  <a:pt x="187" y="92"/>
                  <a:pt x="188" y="93"/>
                </a:cubicBezTo>
                <a:cubicBezTo>
                  <a:pt x="190" y="94"/>
                  <a:pt x="184" y="99"/>
                  <a:pt x="185" y="100"/>
                </a:cubicBezTo>
                <a:cubicBezTo>
                  <a:pt x="186" y="100"/>
                  <a:pt x="184" y="103"/>
                  <a:pt x="182" y="106"/>
                </a:cubicBezTo>
                <a:cubicBezTo>
                  <a:pt x="179" y="109"/>
                  <a:pt x="183" y="109"/>
                  <a:pt x="187" y="110"/>
                </a:cubicBezTo>
                <a:moveTo>
                  <a:pt x="281" y="125"/>
                </a:moveTo>
                <a:cubicBezTo>
                  <a:pt x="281" y="124"/>
                  <a:pt x="283" y="125"/>
                  <a:pt x="284" y="125"/>
                </a:cubicBezTo>
                <a:cubicBezTo>
                  <a:pt x="285" y="126"/>
                  <a:pt x="287" y="126"/>
                  <a:pt x="287" y="125"/>
                </a:cubicBezTo>
                <a:cubicBezTo>
                  <a:pt x="287" y="122"/>
                  <a:pt x="282" y="121"/>
                  <a:pt x="279" y="119"/>
                </a:cubicBezTo>
                <a:cubicBezTo>
                  <a:pt x="277" y="118"/>
                  <a:pt x="276" y="118"/>
                  <a:pt x="273" y="116"/>
                </a:cubicBezTo>
                <a:cubicBezTo>
                  <a:pt x="269" y="113"/>
                  <a:pt x="274" y="112"/>
                  <a:pt x="271" y="110"/>
                </a:cubicBezTo>
                <a:cubicBezTo>
                  <a:pt x="268" y="108"/>
                  <a:pt x="267" y="102"/>
                  <a:pt x="269" y="100"/>
                </a:cubicBezTo>
                <a:cubicBezTo>
                  <a:pt x="271" y="98"/>
                  <a:pt x="273" y="95"/>
                  <a:pt x="270" y="94"/>
                </a:cubicBezTo>
                <a:cubicBezTo>
                  <a:pt x="266" y="93"/>
                  <a:pt x="261" y="95"/>
                  <a:pt x="262" y="96"/>
                </a:cubicBezTo>
                <a:cubicBezTo>
                  <a:pt x="262" y="97"/>
                  <a:pt x="267" y="99"/>
                  <a:pt x="267" y="100"/>
                </a:cubicBezTo>
                <a:cubicBezTo>
                  <a:pt x="267" y="101"/>
                  <a:pt x="266" y="100"/>
                  <a:pt x="264" y="99"/>
                </a:cubicBezTo>
                <a:cubicBezTo>
                  <a:pt x="263" y="99"/>
                  <a:pt x="262" y="98"/>
                  <a:pt x="261" y="98"/>
                </a:cubicBezTo>
                <a:cubicBezTo>
                  <a:pt x="260" y="99"/>
                  <a:pt x="260" y="98"/>
                  <a:pt x="259" y="98"/>
                </a:cubicBezTo>
                <a:cubicBezTo>
                  <a:pt x="258" y="98"/>
                  <a:pt x="257" y="97"/>
                  <a:pt x="256" y="98"/>
                </a:cubicBezTo>
                <a:cubicBezTo>
                  <a:pt x="255" y="100"/>
                  <a:pt x="258" y="107"/>
                  <a:pt x="259" y="109"/>
                </a:cubicBezTo>
                <a:cubicBezTo>
                  <a:pt x="260" y="110"/>
                  <a:pt x="258" y="110"/>
                  <a:pt x="257" y="111"/>
                </a:cubicBezTo>
                <a:cubicBezTo>
                  <a:pt x="255" y="111"/>
                  <a:pt x="255" y="106"/>
                  <a:pt x="253" y="103"/>
                </a:cubicBezTo>
                <a:cubicBezTo>
                  <a:pt x="252" y="101"/>
                  <a:pt x="246" y="99"/>
                  <a:pt x="246" y="100"/>
                </a:cubicBezTo>
                <a:cubicBezTo>
                  <a:pt x="245" y="102"/>
                  <a:pt x="249" y="102"/>
                  <a:pt x="249" y="104"/>
                </a:cubicBezTo>
                <a:cubicBezTo>
                  <a:pt x="248" y="105"/>
                  <a:pt x="248" y="105"/>
                  <a:pt x="247" y="104"/>
                </a:cubicBezTo>
                <a:cubicBezTo>
                  <a:pt x="246" y="104"/>
                  <a:pt x="245" y="104"/>
                  <a:pt x="244" y="104"/>
                </a:cubicBezTo>
                <a:cubicBezTo>
                  <a:pt x="242" y="106"/>
                  <a:pt x="242" y="105"/>
                  <a:pt x="243" y="103"/>
                </a:cubicBezTo>
                <a:cubicBezTo>
                  <a:pt x="243" y="102"/>
                  <a:pt x="240" y="100"/>
                  <a:pt x="236" y="100"/>
                </a:cubicBezTo>
                <a:cubicBezTo>
                  <a:pt x="232" y="100"/>
                  <a:pt x="234" y="103"/>
                  <a:pt x="233" y="104"/>
                </a:cubicBezTo>
                <a:cubicBezTo>
                  <a:pt x="232" y="105"/>
                  <a:pt x="226" y="103"/>
                  <a:pt x="230" y="103"/>
                </a:cubicBezTo>
                <a:cubicBezTo>
                  <a:pt x="233" y="102"/>
                  <a:pt x="232" y="100"/>
                  <a:pt x="231" y="98"/>
                </a:cubicBezTo>
                <a:cubicBezTo>
                  <a:pt x="229" y="96"/>
                  <a:pt x="226" y="98"/>
                  <a:pt x="220" y="100"/>
                </a:cubicBezTo>
                <a:cubicBezTo>
                  <a:pt x="214" y="102"/>
                  <a:pt x="211" y="105"/>
                  <a:pt x="212" y="105"/>
                </a:cubicBezTo>
                <a:cubicBezTo>
                  <a:pt x="213" y="105"/>
                  <a:pt x="213" y="106"/>
                  <a:pt x="211" y="108"/>
                </a:cubicBezTo>
                <a:cubicBezTo>
                  <a:pt x="208" y="110"/>
                  <a:pt x="211" y="111"/>
                  <a:pt x="213" y="111"/>
                </a:cubicBezTo>
                <a:cubicBezTo>
                  <a:pt x="215" y="111"/>
                  <a:pt x="213" y="113"/>
                  <a:pt x="215" y="113"/>
                </a:cubicBezTo>
                <a:cubicBezTo>
                  <a:pt x="215" y="114"/>
                  <a:pt x="217" y="113"/>
                  <a:pt x="219" y="113"/>
                </a:cubicBezTo>
                <a:cubicBezTo>
                  <a:pt x="221" y="112"/>
                  <a:pt x="223" y="111"/>
                  <a:pt x="224" y="112"/>
                </a:cubicBezTo>
                <a:cubicBezTo>
                  <a:pt x="226" y="113"/>
                  <a:pt x="213" y="114"/>
                  <a:pt x="213" y="116"/>
                </a:cubicBezTo>
                <a:cubicBezTo>
                  <a:pt x="213" y="119"/>
                  <a:pt x="221" y="120"/>
                  <a:pt x="226" y="119"/>
                </a:cubicBezTo>
                <a:cubicBezTo>
                  <a:pt x="231" y="118"/>
                  <a:pt x="240" y="120"/>
                  <a:pt x="240" y="121"/>
                </a:cubicBezTo>
                <a:cubicBezTo>
                  <a:pt x="240" y="123"/>
                  <a:pt x="234" y="122"/>
                  <a:pt x="229" y="122"/>
                </a:cubicBezTo>
                <a:cubicBezTo>
                  <a:pt x="225" y="122"/>
                  <a:pt x="217" y="123"/>
                  <a:pt x="217" y="125"/>
                </a:cubicBezTo>
                <a:cubicBezTo>
                  <a:pt x="217" y="126"/>
                  <a:pt x="218" y="126"/>
                  <a:pt x="223" y="129"/>
                </a:cubicBezTo>
                <a:cubicBezTo>
                  <a:pt x="225" y="130"/>
                  <a:pt x="227" y="130"/>
                  <a:pt x="229" y="129"/>
                </a:cubicBezTo>
                <a:cubicBezTo>
                  <a:pt x="231" y="129"/>
                  <a:pt x="233" y="129"/>
                  <a:pt x="233" y="131"/>
                </a:cubicBezTo>
                <a:cubicBezTo>
                  <a:pt x="232" y="134"/>
                  <a:pt x="235" y="135"/>
                  <a:pt x="242" y="135"/>
                </a:cubicBezTo>
                <a:cubicBezTo>
                  <a:pt x="245" y="135"/>
                  <a:pt x="248" y="134"/>
                  <a:pt x="249" y="134"/>
                </a:cubicBezTo>
                <a:cubicBezTo>
                  <a:pt x="251" y="133"/>
                  <a:pt x="253" y="132"/>
                  <a:pt x="255" y="132"/>
                </a:cubicBezTo>
                <a:cubicBezTo>
                  <a:pt x="258" y="132"/>
                  <a:pt x="259" y="132"/>
                  <a:pt x="261" y="129"/>
                </a:cubicBezTo>
                <a:cubicBezTo>
                  <a:pt x="262" y="127"/>
                  <a:pt x="264" y="129"/>
                  <a:pt x="264" y="130"/>
                </a:cubicBezTo>
                <a:cubicBezTo>
                  <a:pt x="264" y="131"/>
                  <a:pt x="269" y="131"/>
                  <a:pt x="269" y="132"/>
                </a:cubicBezTo>
                <a:cubicBezTo>
                  <a:pt x="272" y="134"/>
                  <a:pt x="280" y="133"/>
                  <a:pt x="283" y="132"/>
                </a:cubicBezTo>
                <a:cubicBezTo>
                  <a:pt x="286" y="130"/>
                  <a:pt x="282" y="126"/>
                  <a:pt x="280" y="128"/>
                </a:cubicBezTo>
                <a:cubicBezTo>
                  <a:pt x="279" y="130"/>
                  <a:pt x="277" y="129"/>
                  <a:pt x="277" y="128"/>
                </a:cubicBezTo>
                <a:cubicBezTo>
                  <a:pt x="276" y="127"/>
                  <a:pt x="280" y="126"/>
                  <a:pt x="281" y="125"/>
                </a:cubicBezTo>
                <a:moveTo>
                  <a:pt x="209" y="79"/>
                </a:moveTo>
                <a:cubicBezTo>
                  <a:pt x="213" y="79"/>
                  <a:pt x="216" y="76"/>
                  <a:pt x="216" y="74"/>
                </a:cubicBezTo>
                <a:cubicBezTo>
                  <a:pt x="216" y="73"/>
                  <a:pt x="208" y="78"/>
                  <a:pt x="209" y="79"/>
                </a:cubicBezTo>
                <a:moveTo>
                  <a:pt x="194" y="73"/>
                </a:moveTo>
                <a:cubicBezTo>
                  <a:pt x="195" y="74"/>
                  <a:pt x="194" y="77"/>
                  <a:pt x="195" y="76"/>
                </a:cubicBezTo>
                <a:cubicBezTo>
                  <a:pt x="197" y="75"/>
                  <a:pt x="197" y="75"/>
                  <a:pt x="198" y="75"/>
                </a:cubicBezTo>
                <a:cubicBezTo>
                  <a:pt x="200" y="76"/>
                  <a:pt x="201" y="74"/>
                  <a:pt x="202" y="73"/>
                </a:cubicBezTo>
                <a:cubicBezTo>
                  <a:pt x="203" y="72"/>
                  <a:pt x="202" y="77"/>
                  <a:pt x="205" y="77"/>
                </a:cubicBezTo>
                <a:cubicBezTo>
                  <a:pt x="207" y="77"/>
                  <a:pt x="206" y="72"/>
                  <a:pt x="208" y="73"/>
                </a:cubicBezTo>
                <a:cubicBezTo>
                  <a:pt x="210" y="75"/>
                  <a:pt x="211" y="73"/>
                  <a:pt x="211" y="71"/>
                </a:cubicBezTo>
                <a:cubicBezTo>
                  <a:pt x="211" y="70"/>
                  <a:pt x="211" y="68"/>
                  <a:pt x="214" y="68"/>
                </a:cubicBezTo>
                <a:cubicBezTo>
                  <a:pt x="216" y="67"/>
                  <a:pt x="214" y="70"/>
                  <a:pt x="215" y="71"/>
                </a:cubicBezTo>
                <a:cubicBezTo>
                  <a:pt x="216" y="74"/>
                  <a:pt x="219" y="71"/>
                  <a:pt x="219" y="70"/>
                </a:cubicBezTo>
                <a:cubicBezTo>
                  <a:pt x="219" y="69"/>
                  <a:pt x="222" y="70"/>
                  <a:pt x="222" y="69"/>
                </a:cubicBezTo>
                <a:cubicBezTo>
                  <a:pt x="222" y="67"/>
                  <a:pt x="223" y="67"/>
                  <a:pt x="222" y="65"/>
                </a:cubicBezTo>
                <a:cubicBezTo>
                  <a:pt x="221" y="64"/>
                  <a:pt x="224" y="64"/>
                  <a:pt x="225" y="63"/>
                </a:cubicBezTo>
                <a:cubicBezTo>
                  <a:pt x="226" y="62"/>
                  <a:pt x="223" y="63"/>
                  <a:pt x="221" y="61"/>
                </a:cubicBezTo>
                <a:cubicBezTo>
                  <a:pt x="220" y="60"/>
                  <a:pt x="219" y="62"/>
                  <a:pt x="219" y="63"/>
                </a:cubicBezTo>
                <a:cubicBezTo>
                  <a:pt x="219" y="64"/>
                  <a:pt x="215" y="63"/>
                  <a:pt x="213" y="62"/>
                </a:cubicBezTo>
                <a:cubicBezTo>
                  <a:pt x="211" y="62"/>
                  <a:pt x="208" y="65"/>
                  <a:pt x="205" y="66"/>
                </a:cubicBezTo>
                <a:cubicBezTo>
                  <a:pt x="202" y="68"/>
                  <a:pt x="202" y="71"/>
                  <a:pt x="199" y="70"/>
                </a:cubicBezTo>
                <a:cubicBezTo>
                  <a:pt x="197" y="70"/>
                  <a:pt x="192" y="73"/>
                  <a:pt x="194" y="73"/>
                </a:cubicBezTo>
                <a:moveTo>
                  <a:pt x="223" y="72"/>
                </a:moveTo>
                <a:cubicBezTo>
                  <a:pt x="221" y="73"/>
                  <a:pt x="221" y="75"/>
                  <a:pt x="224" y="75"/>
                </a:cubicBezTo>
                <a:cubicBezTo>
                  <a:pt x="227" y="75"/>
                  <a:pt x="228" y="76"/>
                  <a:pt x="223" y="76"/>
                </a:cubicBezTo>
                <a:cubicBezTo>
                  <a:pt x="221" y="76"/>
                  <a:pt x="220" y="77"/>
                  <a:pt x="219" y="77"/>
                </a:cubicBezTo>
                <a:cubicBezTo>
                  <a:pt x="218" y="78"/>
                  <a:pt x="219" y="79"/>
                  <a:pt x="220" y="79"/>
                </a:cubicBezTo>
                <a:cubicBezTo>
                  <a:pt x="223" y="78"/>
                  <a:pt x="227" y="78"/>
                  <a:pt x="224" y="79"/>
                </a:cubicBezTo>
                <a:cubicBezTo>
                  <a:pt x="222" y="80"/>
                  <a:pt x="216" y="80"/>
                  <a:pt x="217" y="81"/>
                </a:cubicBezTo>
                <a:cubicBezTo>
                  <a:pt x="218" y="82"/>
                  <a:pt x="220" y="82"/>
                  <a:pt x="222" y="83"/>
                </a:cubicBezTo>
                <a:cubicBezTo>
                  <a:pt x="225" y="84"/>
                  <a:pt x="226" y="84"/>
                  <a:pt x="228" y="82"/>
                </a:cubicBezTo>
                <a:cubicBezTo>
                  <a:pt x="230" y="80"/>
                  <a:pt x="233" y="78"/>
                  <a:pt x="232" y="81"/>
                </a:cubicBezTo>
                <a:cubicBezTo>
                  <a:pt x="231" y="84"/>
                  <a:pt x="235" y="82"/>
                  <a:pt x="240" y="81"/>
                </a:cubicBezTo>
                <a:cubicBezTo>
                  <a:pt x="245" y="81"/>
                  <a:pt x="239" y="84"/>
                  <a:pt x="234" y="85"/>
                </a:cubicBezTo>
                <a:cubicBezTo>
                  <a:pt x="228" y="85"/>
                  <a:pt x="229" y="88"/>
                  <a:pt x="233" y="89"/>
                </a:cubicBezTo>
                <a:cubicBezTo>
                  <a:pt x="237" y="90"/>
                  <a:pt x="246" y="86"/>
                  <a:pt x="248" y="84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3" y="84"/>
                  <a:pt x="253" y="84"/>
                  <a:pt x="254" y="84"/>
                </a:cubicBezTo>
                <a:cubicBezTo>
                  <a:pt x="256" y="83"/>
                  <a:pt x="257" y="83"/>
                  <a:pt x="259" y="83"/>
                </a:cubicBezTo>
                <a:cubicBezTo>
                  <a:pt x="261" y="83"/>
                  <a:pt x="262" y="83"/>
                  <a:pt x="264" y="83"/>
                </a:cubicBezTo>
                <a:cubicBezTo>
                  <a:pt x="268" y="82"/>
                  <a:pt x="268" y="76"/>
                  <a:pt x="266" y="74"/>
                </a:cubicBezTo>
                <a:cubicBezTo>
                  <a:pt x="263" y="73"/>
                  <a:pt x="263" y="76"/>
                  <a:pt x="261" y="76"/>
                </a:cubicBezTo>
                <a:cubicBezTo>
                  <a:pt x="259" y="77"/>
                  <a:pt x="258" y="74"/>
                  <a:pt x="256" y="72"/>
                </a:cubicBezTo>
                <a:cubicBezTo>
                  <a:pt x="254" y="71"/>
                  <a:pt x="255" y="67"/>
                  <a:pt x="253" y="68"/>
                </a:cubicBezTo>
                <a:cubicBezTo>
                  <a:pt x="250" y="68"/>
                  <a:pt x="245" y="72"/>
                  <a:pt x="248" y="72"/>
                </a:cubicBezTo>
                <a:cubicBezTo>
                  <a:pt x="252" y="73"/>
                  <a:pt x="250" y="74"/>
                  <a:pt x="249" y="75"/>
                </a:cubicBezTo>
                <a:cubicBezTo>
                  <a:pt x="247" y="76"/>
                  <a:pt x="253" y="77"/>
                  <a:pt x="252" y="78"/>
                </a:cubicBezTo>
                <a:cubicBezTo>
                  <a:pt x="251" y="80"/>
                  <a:pt x="243" y="79"/>
                  <a:pt x="242" y="77"/>
                </a:cubicBezTo>
                <a:cubicBezTo>
                  <a:pt x="242" y="75"/>
                  <a:pt x="235" y="71"/>
                  <a:pt x="232" y="72"/>
                </a:cubicBezTo>
                <a:cubicBezTo>
                  <a:pt x="229" y="73"/>
                  <a:pt x="231" y="70"/>
                  <a:pt x="228" y="70"/>
                </a:cubicBezTo>
                <a:cubicBezTo>
                  <a:pt x="225" y="70"/>
                  <a:pt x="226" y="72"/>
                  <a:pt x="223" y="72"/>
                </a:cubicBezTo>
                <a:moveTo>
                  <a:pt x="233" y="59"/>
                </a:moveTo>
                <a:cubicBezTo>
                  <a:pt x="234" y="57"/>
                  <a:pt x="227" y="57"/>
                  <a:pt x="227" y="58"/>
                </a:cubicBezTo>
                <a:cubicBezTo>
                  <a:pt x="229" y="59"/>
                  <a:pt x="232" y="61"/>
                  <a:pt x="233" y="59"/>
                </a:cubicBezTo>
                <a:moveTo>
                  <a:pt x="249" y="58"/>
                </a:moveTo>
                <a:cubicBezTo>
                  <a:pt x="251" y="58"/>
                  <a:pt x="250" y="56"/>
                  <a:pt x="246" y="56"/>
                </a:cubicBezTo>
                <a:cubicBezTo>
                  <a:pt x="242" y="57"/>
                  <a:pt x="235" y="57"/>
                  <a:pt x="235" y="60"/>
                </a:cubicBezTo>
                <a:cubicBezTo>
                  <a:pt x="235" y="62"/>
                  <a:pt x="237" y="63"/>
                  <a:pt x="241" y="63"/>
                </a:cubicBezTo>
                <a:cubicBezTo>
                  <a:pt x="245" y="64"/>
                  <a:pt x="249" y="60"/>
                  <a:pt x="247" y="60"/>
                </a:cubicBezTo>
                <a:cubicBezTo>
                  <a:pt x="245" y="60"/>
                  <a:pt x="246" y="58"/>
                  <a:pt x="249" y="58"/>
                </a:cubicBezTo>
                <a:moveTo>
                  <a:pt x="239" y="54"/>
                </a:moveTo>
                <a:cubicBezTo>
                  <a:pt x="240" y="55"/>
                  <a:pt x="241" y="54"/>
                  <a:pt x="242" y="54"/>
                </a:cubicBezTo>
                <a:cubicBezTo>
                  <a:pt x="243" y="54"/>
                  <a:pt x="244" y="53"/>
                  <a:pt x="244" y="54"/>
                </a:cubicBezTo>
                <a:cubicBezTo>
                  <a:pt x="246" y="55"/>
                  <a:pt x="252" y="56"/>
                  <a:pt x="252" y="53"/>
                </a:cubicBezTo>
                <a:cubicBezTo>
                  <a:pt x="252" y="50"/>
                  <a:pt x="244" y="49"/>
                  <a:pt x="242" y="51"/>
                </a:cubicBezTo>
                <a:cubicBezTo>
                  <a:pt x="240" y="52"/>
                  <a:pt x="232" y="52"/>
                  <a:pt x="234" y="54"/>
                </a:cubicBezTo>
                <a:cubicBezTo>
                  <a:pt x="235" y="55"/>
                  <a:pt x="236" y="54"/>
                  <a:pt x="237" y="54"/>
                </a:cubicBezTo>
                <a:cubicBezTo>
                  <a:pt x="238" y="54"/>
                  <a:pt x="238" y="54"/>
                  <a:pt x="239" y="54"/>
                </a:cubicBezTo>
                <a:moveTo>
                  <a:pt x="271" y="48"/>
                </a:moveTo>
                <a:cubicBezTo>
                  <a:pt x="273" y="47"/>
                  <a:pt x="277" y="49"/>
                  <a:pt x="276" y="51"/>
                </a:cubicBezTo>
                <a:cubicBezTo>
                  <a:pt x="276" y="52"/>
                  <a:pt x="274" y="52"/>
                  <a:pt x="272" y="52"/>
                </a:cubicBezTo>
                <a:cubicBezTo>
                  <a:pt x="271" y="52"/>
                  <a:pt x="269" y="52"/>
                  <a:pt x="270" y="52"/>
                </a:cubicBezTo>
                <a:cubicBezTo>
                  <a:pt x="270" y="53"/>
                  <a:pt x="271" y="55"/>
                  <a:pt x="275" y="54"/>
                </a:cubicBezTo>
                <a:cubicBezTo>
                  <a:pt x="280" y="52"/>
                  <a:pt x="283" y="53"/>
                  <a:pt x="286" y="56"/>
                </a:cubicBezTo>
                <a:cubicBezTo>
                  <a:pt x="289" y="58"/>
                  <a:pt x="292" y="59"/>
                  <a:pt x="294" y="57"/>
                </a:cubicBezTo>
                <a:cubicBezTo>
                  <a:pt x="296" y="54"/>
                  <a:pt x="292" y="54"/>
                  <a:pt x="293" y="52"/>
                </a:cubicBezTo>
                <a:cubicBezTo>
                  <a:pt x="294" y="50"/>
                  <a:pt x="290" y="49"/>
                  <a:pt x="288" y="49"/>
                </a:cubicBezTo>
                <a:cubicBezTo>
                  <a:pt x="286" y="49"/>
                  <a:pt x="285" y="45"/>
                  <a:pt x="283" y="46"/>
                </a:cubicBezTo>
                <a:cubicBezTo>
                  <a:pt x="281" y="47"/>
                  <a:pt x="280" y="48"/>
                  <a:pt x="280" y="46"/>
                </a:cubicBezTo>
                <a:cubicBezTo>
                  <a:pt x="280" y="43"/>
                  <a:pt x="270" y="43"/>
                  <a:pt x="268" y="44"/>
                </a:cubicBezTo>
                <a:cubicBezTo>
                  <a:pt x="266" y="45"/>
                  <a:pt x="269" y="50"/>
                  <a:pt x="271" y="48"/>
                </a:cubicBezTo>
                <a:moveTo>
                  <a:pt x="272" y="64"/>
                </a:moveTo>
                <a:cubicBezTo>
                  <a:pt x="274" y="62"/>
                  <a:pt x="266" y="56"/>
                  <a:pt x="266" y="59"/>
                </a:cubicBezTo>
                <a:cubicBezTo>
                  <a:pt x="265" y="62"/>
                  <a:pt x="271" y="66"/>
                  <a:pt x="272" y="64"/>
                </a:cubicBezTo>
                <a:moveTo>
                  <a:pt x="297" y="40"/>
                </a:moveTo>
                <a:cubicBezTo>
                  <a:pt x="298" y="37"/>
                  <a:pt x="289" y="36"/>
                  <a:pt x="291" y="38"/>
                </a:cubicBezTo>
                <a:cubicBezTo>
                  <a:pt x="292" y="39"/>
                  <a:pt x="295" y="42"/>
                  <a:pt x="297" y="40"/>
                </a:cubicBezTo>
                <a:moveTo>
                  <a:pt x="275" y="82"/>
                </a:moveTo>
                <a:cubicBezTo>
                  <a:pt x="277" y="81"/>
                  <a:pt x="273" y="78"/>
                  <a:pt x="271" y="80"/>
                </a:cubicBezTo>
                <a:cubicBezTo>
                  <a:pt x="270" y="83"/>
                  <a:pt x="274" y="84"/>
                  <a:pt x="275" y="82"/>
                </a:cubicBezTo>
                <a:moveTo>
                  <a:pt x="297" y="69"/>
                </a:moveTo>
                <a:cubicBezTo>
                  <a:pt x="296" y="71"/>
                  <a:pt x="292" y="69"/>
                  <a:pt x="289" y="68"/>
                </a:cubicBezTo>
                <a:cubicBezTo>
                  <a:pt x="285" y="66"/>
                  <a:pt x="287" y="70"/>
                  <a:pt x="290" y="72"/>
                </a:cubicBezTo>
                <a:cubicBezTo>
                  <a:pt x="293" y="75"/>
                  <a:pt x="289" y="74"/>
                  <a:pt x="285" y="71"/>
                </a:cubicBezTo>
                <a:cubicBezTo>
                  <a:pt x="282" y="69"/>
                  <a:pt x="282" y="73"/>
                  <a:pt x="284" y="74"/>
                </a:cubicBezTo>
                <a:cubicBezTo>
                  <a:pt x="285" y="75"/>
                  <a:pt x="283" y="77"/>
                  <a:pt x="281" y="74"/>
                </a:cubicBezTo>
                <a:cubicBezTo>
                  <a:pt x="279" y="71"/>
                  <a:pt x="278" y="68"/>
                  <a:pt x="274" y="68"/>
                </a:cubicBezTo>
                <a:cubicBezTo>
                  <a:pt x="270" y="68"/>
                  <a:pt x="272" y="71"/>
                  <a:pt x="273" y="73"/>
                </a:cubicBezTo>
                <a:cubicBezTo>
                  <a:pt x="275" y="76"/>
                  <a:pt x="277" y="76"/>
                  <a:pt x="280" y="78"/>
                </a:cubicBezTo>
                <a:cubicBezTo>
                  <a:pt x="282" y="79"/>
                  <a:pt x="284" y="78"/>
                  <a:pt x="286" y="78"/>
                </a:cubicBezTo>
                <a:cubicBezTo>
                  <a:pt x="288" y="78"/>
                  <a:pt x="289" y="77"/>
                  <a:pt x="290" y="78"/>
                </a:cubicBezTo>
                <a:cubicBezTo>
                  <a:pt x="293" y="78"/>
                  <a:pt x="288" y="81"/>
                  <a:pt x="289" y="83"/>
                </a:cubicBezTo>
                <a:cubicBezTo>
                  <a:pt x="291" y="85"/>
                  <a:pt x="295" y="84"/>
                  <a:pt x="298" y="83"/>
                </a:cubicBezTo>
                <a:cubicBezTo>
                  <a:pt x="302" y="83"/>
                  <a:pt x="300" y="81"/>
                  <a:pt x="302" y="80"/>
                </a:cubicBezTo>
                <a:cubicBezTo>
                  <a:pt x="304" y="79"/>
                  <a:pt x="300" y="79"/>
                  <a:pt x="302" y="76"/>
                </a:cubicBezTo>
                <a:cubicBezTo>
                  <a:pt x="303" y="72"/>
                  <a:pt x="297" y="67"/>
                  <a:pt x="297" y="69"/>
                </a:cubicBezTo>
                <a:moveTo>
                  <a:pt x="305" y="58"/>
                </a:moveTo>
                <a:cubicBezTo>
                  <a:pt x="307" y="58"/>
                  <a:pt x="310" y="58"/>
                  <a:pt x="312" y="57"/>
                </a:cubicBezTo>
                <a:cubicBezTo>
                  <a:pt x="315" y="56"/>
                  <a:pt x="311" y="56"/>
                  <a:pt x="312" y="54"/>
                </a:cubicBezTo>
                <a:cubicBezTo>
                  <a:pt x="314" y="51"/>
                  <a:pt x="308" y="51"/>
                  <a:pt x="308" y="52"/>
                </a:cubicBezTo>
                <a:cubicBezTo>
                  <a:pt x="308" y="52"/>
                  <a:pt x="306" y="51"/>
                  <a:pt x="304" y="50"/>
                </a:cubicBezTo>
                <a:cubicBezTo>
                  <a:pt x="302" y="49"/>
                  <a:pt x="300" y="48"/>
                  <a:pt x="299" y="49"/>
                </a:cubicBezTo>
                <a:cubicBezTo>
                  <a:pt x="298" y="51"/>
                  <a:pt x="302" y="58"/>
                  <a:pt x="305" y="58"/>
                </a:cubicBezTo>
                <a:moveTo>
                  <a:pt x="320" y="59"/>
                </a:moveTo>
                <a:cubicBezTo>
                  <a:pt x="319" y="58"/>
                  <a:pt x="305" y="60"/>
                  <a:pt x="307" y="61"/>
                </a:cubicBezTo>
                <a:cubicBezTo>
                  <a:pt x="311" y="64"/>
                  <a:pt x="320" y="60"/>
                  <a:pt x="320" y="59"/>
                </a:cubicBezTo>
                <a:moveTo>
                  <a:pt x="318" y="87"/>
                </a:moveTo>
                <a:cubicBezTo>
                  <a:pt x="321" y="86"/>
                  <a:pt x="319" y="82"/>
                  <a:pt x="316" y="79"/>
                </a:cubicBezTo>
                <a:cubicBezTo>
                  <a:pt x="312" y="77"/>
                  <a:pt x="303" y="82"/>
                  <a:pt x="305" y="84"/>
                </a:cubicBezTo>
                <a:cubicBezTo>
                  <a:pt x="307" y="85"/>
                  <a:pt x="314" y="87"/>
                  <a:pt x="318" y="87"/>
                </a:cubicBezTo>
                <a:moveTo>
                  <a:pt x="294" y="113"/>
                </a:moveTo>
                <a:cubicBezTo>
                  <a:pt x="296" y="115"/>
                  <a:pt x="297" y="113"/>
                  <a:pt x="298" y="112"/>
                </a:cubicBezTo>
                <a:cubicBezTo>
                  <a:pt x="298" y="112"/>
                  <a:pt x="299" y="111"/>
                  <a:pt x="301" y="111"/>
                </a:cubicBezTo>
                <a:cubicBezTo>
                  <a:pt x="306" y="111"/>
                  <a:pt x="306" y="103"/>
                  <a:pt x="307" y="100"/>
                </a:cubicBezTo>
                <a:cubicBezTo>
                  <a:pt x="308" y="98"/>
                  <a:pt x="303" y="98"/>
                  <a:pt x="304" y="100"/>
                </a:cubicBezTo>
                <a:cubicBezTo>
                  <a:pt x="305" y="102"/>
                  <a:pt x="304" y="104"/>
                  <a:pt x="304" y="102"/>
                </a:cubicBezTo>
                <a:cubicBezTo>
                  <a:pt x="303" y="100"/>
                  <a:pt x="302" y="100"/>
                  <a:pt x="301" y="100"/>
                </a:cubicBezTo>
                <a:cubicBezTo>
                  <a:pt x="300" y="100"/>
                  <a:pt x="299" y="100"/>
                  <a:pt x="298" y="100"/>
                </a:cubicBezTo>
                <a:cubicBezTo>
                  <a:pt x="297" y="98"/>
                  <a:pt x="302" y="97"/>
                  <a:pt x="304" y="95"/>
                </a:cubicBezTo>
                <a:cubicBezTo>
                  <a:pt x="305" y="93"/>
                  <a:pt x="299" y="93"/>
                  <a:pt x="301" y="91"/>
                </a:cubicBezTo>
                <a:cubicBezTo>
                  <a:pt x="302" y="89"/>
                  <a:pt x="292" y="91"/>
                  <a:pt x="295" y="92"/>
                </a:cubicBezTo>
                <a:cubicBezTo>
                  <a:pt x="298" y="94"/>
                  <a:pt x="295" y="95"/>
                  <a:pt x="293" y="93"/>
                </a:cubicBezTo>
                <a:cubicBezTo>
                  <a:pt x="290" y="91"/>
                  <a:pt x="283" y="94"/>
                  <a:pt x="286" y="97"/>
                </a:cubicBezTo>
                <a:cubicBezTo>
                  <a:pt x="288" y="98"/>
                  <a:pt x="294" y="95"/>
                  <a:pt x="290" y="100"/>
                </a:cubicBezTo>
                <a:cubicBezTo>
                  <a:pt x="288" y="103"/>
                  <a:pt x="287" y="102"/>
                  <a:pt x="285" y="101"/>
                </a:cubicBezTo>
                <a:cubicBezTo>
                  <a:pt x="284" y="100"/>
                  <a:pt x="283" y="99"/>
                  <a:pt x="282" y="100"/>
                </a:cubicBezTo>
                <a:cubicBezTo>
                  <a:pt x="278" y="100"/>
                  <a:pt x="280" y="104"/>
                  <a:pt x="285" y="106"/>
                </a:cubicBezTo>
                <a:cubicBezTo>
                  <a:pt x="290" y="107"/>
                  <a:pt x="289" y="110"/>
                  <a:pt x="294" y="113"/>
                </a:cubicBezTo>
                <a:moveTo>
                  <a:pt x="324" y="83"/>
                </a:moveTo>
                <a:cubicBezTo>
                  <a:pt x="325" y="85"/>
                  <a:pt x="326" y="85"/>
                  <a:pt x="327" y="85"/>
                </a:cubicBezTo>
                <a:cubicBezTo>
                  <a:pt x="328" y="85"/>
                  <a:pt x="328" y="85"/>
                  <a:pt x="329" y="85"/>
                </a:cubicBezTo>
                <a:cubicBezTo>
                  <a:pt x="331" y="87"/>
                  <a:pt x="334" y="88"/>
                  <a:pt x="336" y="86"/>
                </a:cubicBezTo>
                <a:cubicBezTo>
                  <a:pt x="338" y="85"/>
                  <a:pt x="339" y="84"/>
                  <a:pt x="339" y="85"/>
                </a:cubicBezTo>
                <a:cubicBezTo>
                  <a:pt x="340" y="87"/>
                  <a:pt x="344" y="87"/>
                  <a:pt x="353" y="88"/>
                </a:cubicBezTo>
                <a:cubicBezTo>
                  <a:pt x="357" y="88"/>
                  <a:pt x="359" y="87"/>
                  <a:pt x="360" y="86"/>
                </a:cubicBezTo>
                <a:cubicBezTo>
                  <a:pt x="361" y="85"/>
                  <a:pt x="361" y="85"/>
                  <a:pt x="363" y="85"/>
                </a:cubicBezTo>
                <a:cubicBezTo>
                  <a:pt x="365" y="87"/>
                  <a:pt x="371" y="87"/>
                  <a:pt x="374" y="86"/>
                </a:cubicBezTo>
                <a:cubicBezTo>
                  <a:pt x="377" y="86"/>
                  <a:pt x="378" y="82"/>
                  <a:pt x="378" y="80"/>
                </a:cubicBezTo>
                <a:cubicBezTo>
                  <a:pt x="378" y="77"/>
                  <a:pt x="357" y="76"/>
                  <a:pt x="354" y="78"/>
                </a:cubicBezTo>
                <a:cubicBezTo>
                  <a:pt x="352" y="79"/>
                  <a:pt x="349" y="79"/>
                  <a:pt x="347" y="78"/>
                </a:cubicBezTo>
                <a:cubicBezTo>
                  <a:pt x="345" y="78"/>
                  <a:pt x="343" y="78"/>
                  <a:pt x="342" y="78"/>
                </a:cubicBezTo>
                <a:cubicBezTo>
                  <a:pt x="339" y="80"/>
                  <a:pt x="340" y="77"/>
                  <a:pt x="335" y="76"/>
                </a:cubicBezTo>
                <a:cubicBezTo>
                  <a:pt x="330" y="76"/>
                  <a:pt x="335" y="74"/>
                  <a:pt x="336" y="72"/>
                </a:cubicBezTo>
                <a:cubicBezTo>
                  <a:pt x="337" y="71"/>
                  <a:pt x="328" y="68"/>
                  <a:pt x="325" y="69"/>
                </a:cubicBezTo>
                <a:cubicBezTo>
                  <a:pt x="321" y="70"/>
                  <a:pt x="319" y="68"/>
                  <a:pt x="316" y="66"/>
                </a:cubicBezTo>
                <a:cubicBezTo>
                  <a:pt x="312" y="65"/>
                  <a:pt x="303" y="65"/>
                  <a:pt x="305" y="68"/>
                </a:cubicBezTo>
                <a:cubicBezTo>
                  <a:pt x="306" y="70"/>
                  <a:pt x="317" y="74"/>
                  <a:pt x="318" y="72"/>
                </a:cubicBezTo>
                <a:cubicBezTo>
                  <a:pt x="320" y="70"/>
                  <a:pt x="322" y="74"/>
                  <a:pt x="324" y="76"/>
                </a:cubicBezTo>
                <a:cubicBezTo>
                  <a:pt x="326" y="78"/>
                  <a:pt x="323" y="79"/>
                  <a:pt x="324" y="83"/>
                </a:cubicBezTo>
                <a:moveTo>
                  <a:pt x="334" y="61"/>
                </a:moveTo>
                <a:cubicBezTo>
                  <a:pt x="331" y="59"/>
                  <a:pt x="326" y="62"/>
                  <a:pt x="330" y="64"/>
                </a:cubicBezTo>
                <a:cubicBezTo>
                  <a:pt x="333" y="65"/>
                  <a:pt x="337" y="62"/>
                  <a:pt x="334" y="61"/>
                </a:cubicBezTo>
                <a:moveTo>
                  <a:pt x="307" y="39"/>
                </a:moveTo>
                <a:cubicBezTo>
                  <a:pt x="310" y="41"/>
                  <a:pt x="308" y="43"/>
                  <a:pt x="311" y="44"/>
                </a:cubicBezTo>
                <a:cubicBezTo>
                  <a:pt x="312" y="45"/>
                  <a:pt x="315" y="44"/>
                  <a:pt x="317" y="44"/>
                </a:cubicBezTo>
                <a:cubicBezTo>
                  <a:pt x="320" y="44"/>
                  <a:pt x="323" y="43"/>
                  <a:pt x="323" y="44"/>
                </a:cubicBezTo>
                <a:cubicBezTo>
                  <a:pt x="324" y="46"/>
                  <a:pt x="315" y="47"/>
                  <a:pt x="316" y="48"/>
                </a:cubicBezTo>
                <a:cubicBezTo>
                  <a:pt x="317" y="49"/>
                  <a:pt x="323" y="51"/>
                  <a:pt x="322" y="52"/>
                </a:cubicBezTo>
                <a:cubicBezTo>
                  <a:pt x="321" y="54"/>
                  <a:pt x="331" y="57"/>
                  <a:pt x="332" y="55"/>
                </a:cubicBezTo>
                <a:cubicBezTo>
                  <a:pt x="333" y="54"/>
                  <a:pt x="335" y="54"/>
                  <a:pt x="338" y="55"/>
                </a:cubicBezTo>
                <a:cubicBezTo>
                  <a:pt x="339" y="56"/>
                  <a:pt x="340" y="54"/>
                  <a:pt x="340" y="53"/>
                </a:cubicBezTo>
                <a:cubicBezTo>
                  <a:pt x="341" y="51"/>
                  <a:pt x="341" y="50"/>
                  <a:pt x="342" y="50"/>
                </a:cubicBezTo>
                <a:cubicBezTo>
                  <a:pt x="344" y="52"/>
                  <a:pt x="344" y="48"/>
                  <a:pt x="347" y="47"/>
                </a:cubicBezTo>
                <a:cubicBezTo>
                  <a:pt x="349" y="46"/>
                  <a:pt x="353" y="46"/>
                  <a:pt x="354" y="44"/>
                </a:cubicBezTo>
                <a:cubicBezTo>
                  <a:pt x="354" y="43"/>
                  <a:pt x="353" y="42"/>
                  <a:pt x="350" y="42"/>
                </a:cubicBezTo>
                <a:cubicBezTo>
                  <a:pt x="346" y="43"/>
                  <a:pt x="344" y="42"/>
                  <a:pt x="345" y="40"/>
                </a:cubicBezTo>
                <a:cubicBezTo>
                  <a:pt x="347" y="38"/>
                  <a:pt x="342" y="37"/>
                  <a:pt x="344" y="36"/>
                </a:cubicBezTo>
                <a:cubicBezTo>
                  <a:pt x="345" y="34"/>
                  <a:pt x="340" y="33"/>
                  <a:pt x="340" y="35"/>
                </a:cubicBezTo>
                <a:cubicBezTo>
                  <a:pt x="341" y="37"/>
                  <a:pt x="337" y="35"/>
                  <a:pt x="337" y="33"/>
                </a:cubicBezTo>
                <a:cubicBezTo>
                  <a:pt x="336" y="31"/>
                  <a:pt x="328" y="30"/>
                  <a:pt x="323" y="26"/>
                </a:cubicBezTo>
                <a:cubicBezTo>
                  <a:pt x="318" y="21"/>
                  <a:pt x="313" y="24"/>
                  <a:pt x="316" y="25"/>
                </a:cubicBezTo>
                <a:cubicBezTo>
                  <a:pt x="319" y="25"/>
                  <a:pt x="319" y="27"/>
                  <a:pt x="316" y="27"/>
                </a:cubicBezTo>
                <a:cubicBezTo>
                  <a:pt x="314" y="26"/>
                  <a:pt x="309" y="27"/>
                  <a:pt x="313" y="28"/>
                </a:cubicBezTo>
                <a:cubicBezTo>
                  <a:pt x="317" y="30"/>
                  <a:pt x="313" y="30"/>
                  <a:pt x="310" y="30"/>
                </a:cubicBezTo>
                <a:cubicBezTo>
                  <a:pt x="307" y="30"/>
                  <a:pt x="306" y="35"/>
                  <a:pt x="311" y="35"/>
                </a:cubicBezTo>
                <a:cubicBezTo>
                  <a:pt x="315" y="36"/>
                  <a:pt x="312" y="38"/>
                  <a:pt x="308" y="37"/>
                </a:cubicBezTo>
                <a:cubicBezTo>
                  <a:pt x="305" y="36"/>
                  <a:pt x="304" y="38"/>
                  <a:pt x="307" y="39"/>
                </a:cubicBezTo>
                <a:moveTo>
                  <a:pt x="330" y="21"/>
                </a:moveTo>
                <a:cubicBezTo>
                  <a:pt x="332" y="19"/>
                  <a:pt x="334" y="20"/>
                  <a:pt x="332" y="21"/>
                </a:cubicBezTo>
                <a:cubicBezTo>
                  <a:pt x="330" y="23"/>
                  <a:pt x="331" y="23"/>
                  <a:pt x="334" y="23"/>
                </a:cubicBezTo>
                <a:cubicBezTo>
                  <a:pt x="337" y="23"/>
                  <a:pt x="332" y="24"/>
                  <a:pt x="332" y="26"/>
                </a:cubicBezTo>
                <a:cubicBezTo>
                  <a:pt x="332" y="28"/>
                  <a:pt x="336" y="27"/>
                  <a:pt x="336" y="29"/>
                </a:cubicBezTo>
                <a:cubicBezTo>
                  <a:pt x="337" y="30"/>
                  <a:pt x="345" y="31"/>
                  <a:pt x="347" y="29"/>
                </a:cubicBezTo>
                <a:cubicBezTo>
                  <a:pt x="350" y="27"/>
                  <a:pt x="349" y="29"/>
                  <a:pt x="348" y="31"/>
                </a:cubicBezTo>
                <a:cubicBezTo>
                  <a:pt x="348" y="32"/>
                  <a:pt x="360" y="34"/>
                  <a:pt x="360" y="32"/>
                </a:cubicBezTo>
                <a:cubicBezTo>
                  <a:pt x="361" y="30"/>
                  <a:pt x="363" y="31"/>
                  <a:pt x="365" y="31"/>
                </a:cubicBezTo>
                <a:cubicBezTo>
                  <a:pt x="367" y="32"/>
                  <a:pt x="378" y="29"/>
                  <a:pt x="379" y="27"/>
                </a:cubicBezTo>
                <a:cubicBezTo>
                  <a:pt x="379" y="25"/>
                  <a:pt x="382" y="28"/>
                  <a:pt x="379" y="31"/>
                </a:cubicBezTo>
                <a:cubicBezTo>
                  <a:pt x="375" y="33"/>
                  <a:pt x="368" y="33"/>
                  <a:pt x="365" y="34"/>
                </a:cubicBezTo>
                <a:cubicBezTo>
                  <a:pt x="361" y="35"/>
                  <a:pt x="367" y="37"/>
                  <a:pt x="370" y="39"/>
                </a:cubicBezTo>
                <a:cubicBezTo>
                  <a:pt x="373" y="42"/>
                  <a:pt x="366" y="40"/>
                  <a:pt x="363" y="37"/>
                </a:cubicBezTo>
                <a:cubicBezTo>
                  <a:pt x="360" y="34"/>
                  <a:pt x="353" y="34"/>
                  <a:pt x="349" y="34"/>
                </a:cubicBezTo>
                <a:cubicBezTo>
                  <a:pt x="346" y="34"/>
                  <a:pt x="347" y="41"/>
                  <a:pt x="350" y="41"/>
                </a:cubicBezTo>
                <a:cubicBezTo>
                  <a:pt x="352" y="41"/>
                  <a:pt x="355" y="42"/>
                  <a:pt x="357" y="46"/>
                </a:cubicBezTo>
                <a:cubicBezTo>
                  <a:pt x="360" y="50"/>
                  <a:pt x="366" y="49"/>
                  <a:pt x="366" y="51"/>
                </a:cubicBezTo>
                <a:cubicBezTo>
                  <a:pt x="366" y="53"/>
                  <a:pt x="358" y="50"/>
                  <a:pt x="354" y="49"/>
                </a:cubicBezTo>
                <a:cubicBezTo>
                  <a:pt x="350" y="48"/>
                  <a:pt x="344" y="51"/>
                  <a:pt x="343" y="54"/>
                </a:cubicBezTo>
                <a:cubicBezTo>
                  <a:pt x="343" y="57"/>
                  <a:pt x="349" y="56"/>
                  <a:pt x="353" y="54"/>
                </a:cubicBezTo>
                <a:cubicBezTo>
                  <a:pt x="358" y="52"/>
                  <a:pt x="355" y="55"/>
                  <a:pt x="353" y="57"/>
                </a:cubicBezTo>
                <a:cubicBezTo>
                  <a:pt x="350" y="58"/>
                  <a:pt x="357" y="60"/>
                  <a:pt x="357" y="62"/>
                </a:cubicBezTo>
                <a:cubicBezTo>
                  <a:pt x="357" y="65"/>
                  <a:pt x="352" y="64"/>
                  <a:pt x="352" y="62"/>
                </a:cubicBezTo>
                <a:cubicBezTo>
                  <a:pt x="351" y="60"/>
                  <a:pt x="349" y="58"/>
                  <a:pt x="344" y="58"/>
                </a:cubicBezTo>
                <a:cubicBezTo>
                  <a:pt x="340" y="58"/>
                  <a:pt x="341" y="62"/>
                  <a:pt x="344" y="62"/>
                </a:cubicBezTo>
                <a:cubicBezTo>
                  <a:pt x="347" y="62"/>
                  <a:pt x="347" y="65"/>
                  <a:pt x="344" y="65"/>
                </a:cubicBezTo>
                <a:cubicBezTo>
                  <a:pt x="340" y="65"/>
                  <a:pt x="333" y="67"/>
                  <a:pt x="335" y="69"/>
                </a:cubicBezTo>
                <a:cubicBezTo>
                  <a:pt x="336" y="70"/>
                  <a:pt x="340" y="70"/>
                  <a:pt x="343" y="70"/>
                </a:cubicBezTo>
                <a:cubicBezTo>
                  <a:pt x="346" y="70"/>
                  <a:pt x="348" y="70"/>
                  <a:pt x="349" y="71"/>
                </a:cubicBezTo>
                <a:cubicBezTo>
                  <a:pt x="351" y="72"/>
                  <a:pt x="355" y="73"/>
                  <a:pt x="357" y="71"/>
                </a:cubicBezTo>
                <a:cubicBezTo>
                  <a:pt x="358" y="69"/>
                  <a:pt x="361" y="70"/>
                  <a:pt x="365" y="70"/>
                </a:cubicBezTo>
                <a:cubicBezTo>
                  <a:pt x="369" y="70"/>
                  <a:pt x="370" y="71"/>
                  <a:pt x="372" y="72"/>
                </a:cubicBezTo>
                <a:cubicBezTo>
                  <a:pt x="373" y="74"/>
                  <a:pt x="376" y="73"/>
                  <a:pt x="378" y="71"/>
                </a:cubicBezTo>
                <a:cubicBezTo>
                  <a:pt x="380" y="70"/>
                  <a:pt x="380" y="70"/>
                  <a:pt x="383" y="70"/>
                </a:cubicBezTo>
                <a:cubicBezTo>
                  <a:pt x="386" y="70"/>
                  <a:pt x="386" y="68"/>
                  <a:pt x="385" y="66"/>
                </a:cubicBezTo>
                <a:cubicBezTo>
                  <a:pt x="384" y="65"/>
                  <a:pt x="383" y="66"/>
                  <a:pt x="382" y="66"/>
                </a:cubicBezTo>
                <a:cubicBezTo>
                  <a:pt x="381" y="66"/>
                  <a:pt x="380" y="67"/>
                  <a:pt x="380" y="66"/>
                </a:cubicBezTo>
                <a:cubicBezTo>
                  <a:pt x="379" y="64"/>
                  <a:pt x="376" y="64"/>
                  <a:pt x="371" y="65"/>
                </a:cubicBezTo>
                <a:cubicBezTo>
                  <a:pt x="368" y="65"/>
                  <a:pt x="368" y="64"/>
                  <a:pt x="368" y="63"/>
                </a:cubicBezTo>
                <a:cubicBezTo>
                  <a:pt x="368" y="62"/>
                  <a:pt x="370" y="62"/>
                  <a:pt x="371" y="62"/>
                </a:cubicBezTo>
                <a:cubicBezTo>
                  <a:pt x="374" y="63"/>
                  <a:pt x="379" y="63"/>
                  <a:pt x="382" y="62"/>
                </a:cubicBezTo>
                <a:cubicBezTo>
                  <a:pt x="386" y="61"/>
                  <a:pt x="383" y="59"/>
                  <a:pt x="383" y="58"/>
                </a:cubicBezTo>
                <a:cubicBezTo>
                  <a:pt x="383" y="56"/>
                  <a:pt x="388" y="57"/>
                  <a:pt x="391" y="57"/>
                </a:cubicBezTo>
                <a:cubicBezTo>
                  <a:pt x="394" y="57"/>
                  <a:pt x="399" y="52"/>
                  <a:pt x="399" y="48"/>
                </a:cubicBezTo>
                <a:cubicBezTo>
                  <a:pt x="400" y="45"/>
                  <a:pt x="392" y="46"/>
                  <a:pt x="388" y="46"/>
                </a:cubicBezTo>
                <a:cubicBezTo>
                  <a:pt x="384" y="46"/>
                  <a:pt x="391" y="43"/>
                  <a:pt x="398" y="43"/>
                </a:cubicBezTo>
                <a:cubicBezTo>
                  <a:pt x="405" y="44"/>
                  <a:pt x="402" y="41"/>
                  <a:pt x="403" y="39"/>
                </a:cubicBezTo>
                <a:cubicBezTo>
                  <a:pt x="404" y="39"/>
                  <a:pt x="405" y="39"/>
                  <a:pt x="407" y="40"/>
                </a:cubicBezTo>
                <a:cubicBezTo>
                  <a:pt x="408" y="40"/>
                  <a:pt x="410" y="40"/>
                  <a:pt x="411" y="40"/>
                </a:cubicBezTo>
                <a:cubicBezTo>
                  <a:pt x="415" y="39"/>
                  <a:pt x="412" y="36"/>
                  <a:pt x="415" y="36"/>
                </a:cubicBezTo>
                <a:cubicBezTo>
                  <a:pt x="417" y="36"/>
                  <a:pt x="421" y="34"/>
                  <a:pt x="428" y="29"/>
                </a:cubicBezTo>
                <a:cubicBezTo>
                  <a:pt x="436" y="25"/>
                  <a:pt x="442" y="26"/>
                  <a:pt x="442" y="23"/>
                </a:cubicBezTo>
                <a:cubicBezTo>
                  <a:pt x="443" y="22"/>
                  <a:pt x="439" y="22"/>
                  <a:pt x="435" y="22"/>
                </a:cubicBezTo>
                <a:cubicBezTo>
                  <a:pt x="433" y="23"/>
                  <a:pt x="431" y="23"/>
                  <a:pt x="430" y="23"/>
                </a:cubicBezTo>
                <a:cubicBezTo>
                  <a:pt x="428" y="22"/>
                  <a:pt x="437" y="20"/>
                  <a:pt x="440" y="20"/>
                </a:cubicBezTo>
                <a:cubicBezTo>
                  <a:pt x="442" y="21"/>
                  <a:pt x="445" y="20"/>
                  <a:pt x="453" y="16"/>
                </a:cubicBezTo>
                <a:cubicBezTo>
                  <a:pt x="460" y="13"/>
                  <a:pt x="457" y="12"/>
                  <a:pt x="454" y="12"/>
                </a:cubicBezTo>
                <a:cubicBezTo>
                  <a:pt x="451" y="13"/>
                  <a:pt x="447" y="12"/>
                  <a:pt x="447" y="10"/>
                </a:cubicBezTo>
                <a:cubicBezTo>
                  <a:pt x="447" y="9"/>
                  <a:pt x="446" y="9"/>
                  <a:pt x="444" y="9"/>
                </a:cubicBezTo>
                <a:cubicBezTo>
                  <a:pt x="443" y="9"/>
                  <a:pt x="442" y="9"/>
                  <a:pt x="442" y="8"/>
                </a:cubicBezTo>
                <a:cubicBezTo>
                  <a:pt x="442" y="7"/>
                  <a:pt x="438" y="8"/>
                  <a:pt x="433" y="10"/>
                </a:cubicBezTo>
                <a:cubicBezTo>
                  <a:pt x="428" y="12"/>
                  <a:pt x="432" y="8"/>
                  <a:pt x="434" y="7"/>
                </a:cubicBezTo>
                <a:cubicBezTo>
                  <a:pt x="437" y="6"/>
                  <a:pt x="422" y="7"/>
                  <a:pt x="420" y="5"/>
                </a:cubicBezTo>
                <a:cubicBezTo>
                  <a:pt x="418" y="5"/>
                  <a:pt x="417" y="5"/>
                  <a:pt x="416" y="6"/>
                </a:cubicBezTo>
                <a:cubicBezTo>
                  <a:pt x="415" y="6"/>
                  <a:pt x="413" y="7"/>
                  <a:pt x="412" y="6"/>
                </a:cubicBezTo>
                <a:cubicBezTo>
                  <a:pt x="410" y="4"/>
                  <a:pt x="404" y="6"/>
                  <a:pt x="405" y="7"/>
                </a:cubicBezTo>
                <a:cubicBezTo>
                  <a:pt x="405" y="9"/>
                  <a:pt x="404" y="9"/>
                  <a:pt x="402" y="7"/>
                </a:cubicBezTo>
                <a:cubicBezTo>
                  <a:pt x="400" y="6"/>
                  <a:pt x="398" y="6"/>
                  <a:pt x="396" y="7"/>
                </a:cubicBezTo>
                <a:cubicBezTo>
                  <a:pt x="394" y="7"/>
                  <a:pt x="393" y="7"/>
                  <a:pt x="391" y="7"/>
                </a:cubicBezTo>
                <a:cubicBezTo>
                  <a:pt x="389" y="6"/>
                  <a:pt x="389" y="7"/>
                  <a:pt x="388" y="8"/>
                </a:cubicBezTo>
                <a:cubicBezTo>
                  <a:pt x="387" y="8"/>
                  <a:pt x="387" y="9"/>
                  <a:pt x="384" y="8"/>
                </a:cubicBezTo>
                <a:cubicBezTo>
                  <a:pt x="380" y="6"/>
                  <a:pt x="375" y="7"/>
                  <a:pt x="377" y="8"/>
                </a:cubicBezTo>
                <a:cubicBezTo>
                  <a:pt x="378" y="8"/>
                  <a:pt x="376" y="9"/>
                  <a:pt x="374" y="9"/>
                </a:cubicBezTo>
                <a:cubicBezTo>
                  <a:pt x="373" y="8"/>
                  <a:pt x="371" y="9"/>
                  <a:pt x="372" y="11"/>
                </a:cubicBezTo>
                <a:cubicBezTo>
                  <a:pt x="372" y="12"/>
                  <a:pt x="371" y="12"/>
                  <a:pt x="369" y="12"/>
                </a:cubicBezTo>
                <a:cubicBezTo>
                  <a:pt x="367" y="11"/>
                  <a:pt x="365" y="11"/>
                  <a:pt x="365" y="12"/>
                </a:cubicBezTo>
                <a:cubicBezTo>
                  <a:pt x="365" y="14"/>
                  <a:pt x="362" y="16"/>
                  <a:pt x="360" y="14"/>
                </a:cubicBezTo>
                <a:cubicBezTo>
                  <a:pt x="357" y="12"/>
                  <a:pt x="350" y="11"/>
                  <a:pt x="352" y="13"/>
                </a:cubicBezTo>
                <a:cubicBezTo>
                  <a:pt x="354" y="15"/>
                  <a:pt x="346" y="14"/>
                  <a:pt x="348" y="15"/>
                </a:cubicBezTo>
                <a:cubicBezTo>
                  <a:pt x="350" y="17"/>
                  <a:pt x="345" y="18"/>
                  <a:pt x="345" y="17"/>
                </a:cubicBezTo>
                <a:cubicBezTo>
                  <a:pt x="345" y="16"/>
                  <a:pt x="341" y="15"/>
                  <a:pt x="339" y="16"/>
                </a:cubicBezTo>
                <a:cubicBezTo>
                  <a:pt x="337" y="18"/>
                  <a:pt x="336" y="20"/>
                  <a:pt x="335" y="19"/>
                </a:cubicBezTo>
                <a:cubicBezTo>
                  <a:pt x="334" y="18"/>
                  <a:pt x="330" y="18"/>
                  <a:pt x="326" y="20"/>
                </a:cubicBezTo>
                <a:cubicBezTo>
                  <a:pt x="322" y="21"/>
                  <a:pt x="327" y="23"/>
                  <a:pt x="330" y="21"/>
                </a:cubicBezTo>
                <a:moveTo>
                  <a:pt x="377" y="183"/>
                </a:moveTo>
                <a:cubicBezTo>
                  <a:pt x="378" y="183"/>
                  <a:pt x="381" y="178"/>
                  <a:pt x="378" y="179"/>
                </a:cubicBezTo>
                <a:cubicBezTo>
                  <a:pt x="374" y="179"/>
                  <a:pt x="375" y="184"/>
                  <a:pt x="377" y="183"/>
                </a:cubicBezTo>
                <a:moveTo>
                  <a:pt x="360" y="179"/>
                </a:moveTo>
                <a:cubicBezTo>
                  <a:pt x="363" y="181"/>
                  <a:pt x="368" y="176"/>
                  <a:pt x="368" y="174"/>
                </a:cubicBezTo>
                <a:cubicBezTo>
                  <a:pt x="367" y="173"/>
                  <a:pt x="357" y="177"/>
                  <a:pt x="360" y="179"/>
                </a:cubicBezTo>
                <a:moveTo>
                  <a:pt x="374" y="169"/>
                </a:moveTo>
                <a:cubicBezTo>
                  <a:pt x="374" y="167"/>
                  <a:pt x="368" y="166"/>
                  <a:pt x="368" y="164"/>
                </a:cubicBezTo>
                <a:cubicBezTo>
                  <a:pt x="369" y="162"/>
                  <a:pt x="362" y="160"/>
                  <a:pt x="360" y="159"/>
                </a:cubicBezTo>
                <a:cubicBezTo>
                  <a:pt x="358" y="158"/>
                  <a:pt x="355" y="158"/>
                  <a:pt x="355" y="155"/>
                </a:cubicBezTo>
                <a:cubicBezTo>
                  <a:pt x="355" y="153"/>
                  <a:pt x="350" y="155"/>
                  <a:pt x="350" y="158"/>
                </a:cubicBezTo>
                <a:cubicBezTo>
                  <a:pt x="350" y="161"/>
                  <a:pt x="348" y="161"/>
                  <a:pt x="349" y="164"/>
                </a:cubicBezTo>
                <a:cubicBezTo>
                  <a:pt x="350" y="167"/>
                  <a:pt x="345" y="168"/>
                  <a:pt x="345" y="170"/>
                </a:cubicBezTo>
                <a:cubicBezTo>
                  <a:pt x="346" y="171"/>
                  <a:pt x="348" y="169"/>
                  <a:pt x="350" y="169"/>
                </a:cubicBezTo>
                <a:cubicBezTo>
                  <a:pt x="353" y="169"/>
                  <a:pt x="350" y="173"/>
                  <a:pt x="353" y="173"/>
                </a:cubicBezTo>
                <a:cubicBezTo>
                  <a:pt x="355" y="173"/>
                  <a:pt x="359" y="170"/>
                  <a:pt x="360" y="169"/>
                </a:cubicBezTo>
                <a:cubicBezTo>
                  <a:pt x="361" y="167"/>
                  <a:pt x="363" y="167"/>
                  <a:pt x="365" y="169"/>
                </a:cubicBezTo>
                <a:cubicBezTo>
                  <a:pt x="368" y="171"/>
                  <a:pt x="374" y="171"/>
                  <a:pt x="374" y="169"/>
                </a:cubicBezTo>
                <a:moveTo>
                  <a:pt x="409" y="116"/>
                </a:moveTo>
                <a:cubicBezTo>
                  <a:pt x="411" y="116"/>
                  <a:pt x="413" y="115"/>
                  <a:pt x="413" y="113"/>
                </a:cubicBezTo>
                <a:cubicBezTo>
                  <a:pt x="412" y="111"/>
                  <a:pt x="407" y="111"/>
                  <a:pt x="406" y="113"/>
                </a:cubicBezTo>
                <a:cubicBezTo>
                  <a:pt x="405" y="115"/>
                  <a:pt x="402" y="111"/>
                  <a:pt x="402" y="109"/>
                </a:cubicBezTo>
                <a:cubicBezTo>
                  <a:pt x="402" y="107"/>
                  <a:pt x="395" y="109"/>
                  <a:pt x="396" y="106"/>
                </a:cubicBezTo>
                <a:cubicBezTo>
                  <a:pt x="397" y="103"/>
                  <a:pt x="389" y="103"/>
                  <a:pt x="387" y="103"/>
                </a:cubicBezTo>
                <a:cubicBezTo>
                  <a:pt x="385" y="103"/>
                  <a:pt x="382" y="104"/>
                  <a:pt x="382" y="106"/>
                </a:cubicBezTo>
                <a:cubicBezTo>
                  <a:pt x="383" y="108"/>
                  <a:pt x="380" y="107"/>
                  <a:pt x="380" y="105"/>
                </a:cubicBezTo>
                <a:cubicBezTo>
                  <a:pt x="379" y="103"/>
                  <a:pt x="374" y="107"/>
                  <a:pt x="373" y="107"/>
                </a:cubicBezTo>
                <a:cubicBezTo>
                  <a:pt x="371" y="107"/>
                  <a:pt x="374" y="102"/>
                  <a:pt x="373" y="100"/>
                </a:cubicBezTo>
                <a:cubicBezTo>
                  <a:pt x="372" y="99"/>
                  <a:pt x="371" y="98"/>
                  <a:pt x="370" y="95"/>
                </a:cubicBezTo>
                <a:cubicBezTo>
                  <a:pt x="369" y="92"/>
                  <a:pt x="363" y="94"/>
                  <a:pt x="362" y="95"/>
                </a:cubicBezTo>
                <a:cubicBezTo>
                  <a:pt x="360" y="97"/>
                  <a:pt x="355" y="96"/>
                  <a:pt x="353" y="99"/>
                </a:cubicBezTo>
                <a:cubicBezTo>
                  <a:pt x="350" y="101"/>
                  <a:pt x="353" y="104"/>
                  <a:pt x="354" y="105"/>
                </a:cubicBezTo>
                <a:cubicBezTo>
                  <a:pt x="355" y="106"/>
                  <a:pt x="350" y="107"/>
                  <a:pt x="352" y="109"/>
                </a:cubicBezTo>
                <a:cubicBezTo>
                  <a:pt x="353" y="110"/>
                  <a:pt x="356" y="110"/>
                  <a:pt x="356" y="112"/>
                </a:cubicBezTo>
                <a:cubicBezTo>
                  <a:pt x="357" y="115"/>
                  <a:pt x="350" y="111"/>
                  <a:pt x="349" y="109"/>
                </a:cubicBezTo>
                <a:cubicBezTo>
                  <a:pt x="348" y="107"/>
                  <a:pt x="350" y="105"/>
                  <a:pt x="348" y="104"/>
                </a:cubicBezTo>
                <a:cubicBezTo>
                  <a:pt x="347" y="102"/>
                  <a:pt x="348" y="100"/>
                  <a:pt x="350" y="98"/>
                </a:cubicBezTo>
                <a:cubicBezTo>
                  <a:pt x="353" y="95"/>
                  <a:pt x="355" y="96"/>
                  <a:pt x="355" y="94"/>
                </a:cubicBezTo>
                <a:cubicBezTo>
                  <a:pt x="355" y="93"/>
                  <a:pt x="344" y="93"/>
                  <a:pt x="338" y="98"/>
                </a:cubicBezTo>
                <a:cubicBezTo>
                  <a:pt x="332" y="104"/>
                  <a:pt x="334" y="111"/>
                  <a:pt x="334" y="113"/>
                </a:cubicBezTo>
                <a:cubicBezTo>
                  <a:pt x="334" y="114"/>
                  <a:pt x="340" y="114"/>
                  <a:pt x="343" y="115"/>
                </a:cubicBezTo>
                <a:cubicBezTo>
                  <a:pt x="346" y="116"/>
                  <a:pt x="345" y="117"/>
                  <a:pt x="342" y="116"/>
                </a:cubicBezTo>
                <a:cubicBezTo>
                  <a:pt x="340" y="116"/>
                  <a:pt x="336" y="115"/>
                  <a:pt x="336" y="117"/>
                </a:cubicBezTo>
                <a:cubicBezTo>
                  <a:pt x="336" y="119"/>
                  <a:pt x="341" y="122"/>
                  <a:pt x="344" y="121"/>
                </a:cubicBezTo>
                <a:cubicBezTo>
                  <a:pt x="347" y="120"/>
                  <a:pt x="347" y="120"/>
                  <a:pt x="348" y="122"/>
                </a:cubicBezTo>
                <a:cubicBezTo>
                  <a:pt x="350" y="124"/>
                  <a:pt x="353" y="123"/>
                  <a:pt x="357" y="123"/>
                </a:cubicBezTo>
                <a:cubicBezTo>
                  <a:pt x="360" y="124"/>
                  <a:pt x="365" y="125"/>
                  <a:pt x="366" y="125"/>
                </a:cubicBezTo>
                <a:cubicBezTo>
                  <a:pt x="368" y="125"/>
                  <a:pt x="370" y="124"/>
                  <a:pt x="371" y="123"/>
                </a:cubicBezTo>
                <a:cubicBezTo>
                  <a:pt x="371" y="123"/>
                  <a:pt x="373" y="123"/>
                  <a:pt x="376" y="124"/>
                </a:cubicBezTo>
                <a:cubicBezTo>
                  <a:pt x="377" y="124"/>
                  <a:pt x="379" y="125"/>
                  <a:pt x="380" y="125"/>
                </a:cubicBezTo>
                <a:cubicBezTo>
                  <a:pt x="382" y="124"/>
                  <a:pt x="381" y="123"/>
                  <a:pt x="380" y="122"/>
                </a:cubicBezTo>
                <a:cubicBezTo>
                  <a:pt x="378" y="121"/>
                  <a:pt x="379" y="119"/>
                  <a:pt x="381" y="120"/>
                </a:cubicBezTo>
                <a:cubicBezTo>
                  <a:pt x="382" y="121"/>
                  <a:pt x="385" y="121"/>
                  <a:pt x="386" y="123"/>
                </a:cubicBezTo>
                <a:cubicBezTo>
                  <a:pt x="386" y="125"/>
                  <a:pt x="388" y="124"/>
                  <a:pt x="388" y="125"/>
                </a:cubicBezTo>
                <a:cubicBezTo>
                  <a:pt x="388" y="126"/>
                  <a:pt x="394" y="128"/>
                  <a:pt x="394" y="129"/>
                </a:cubicBezTo>
                <a:cubicBezTo>
                  <a:pt x="395" y="131"/>
                  <a:pt x="389" y="132"/>
                  <a:pt x="390" y="133"/>
                </a:cubicBezTo>
                <a:cubicBezTo>
                  <a:pt x="392" y="134"/>
                  <a:pt x="395" y="131"/>
                  <a:pt x="397" y="131"/>
                </a:cubicBezTo>
                <a:cubicBezTo>
                  <a:pt x="398" y="131"/>
                  <a:pt x="398" y="132"/>
                  <a:pt x="399" y="133"/>
                </a:cubicBezTo>
                <a:cubicBezTo>
                  <a:pt x="399" y="134"/>
                  <a:pt x="400" y="136"/>
                  <a:pt x="401" y="135"/>
                </a:cubicBezTo>
                <a:cubicBezTo>
                  <a:pt x="403" y="134"/>
                  <a:pt x="405" y="136"/>
                  <a:pt x="407" y="139"/>
                </a:cubicBezTo>
                <a:cubicBezTo>
                  <a:pt x="409" y="143"/>
                  <a:pt x="407" y="146"/>
                  <a:pt x="407" y="147"/>
                </a:cubicBezTo>
                <a:cubicBezTo>
                  <a:pt x="407" y="148"/>
                  <a:pt x="412" y="148"/>
                  <a:pt x="414" y="146"/>
                </a:cubicBezTo>
                <a:cubicBezTo>
                  <a:pt x="417" y="145"/>
                  <a:pt x="419" y="148"/>
                  <a:pt x="421" y="149"/>
                </a:cubicBezTo>
                <a:cubicBezTo>
                  <a:pt x="423" y="151"/>
                  <a:pt x="414" y="154"/>
                  <a:pt x="415" y="152"/>
                </a:cubicBezTo>
                <a:cubicBezTo>
                  <a:pt x="415" y="151"/>
                  <a:pt x="409" y="146"/>
                  <a:pt x="404" y="148"/>
                </a:cubicBezTo>
                <a:cubicBezTo>
                  <a:pt x="398" y="151"/>
                  <a:pt x="402" y="154"/>
                  <a:pt x="403" y="156"/>
                </a:cubicBezTo>
                <a:cubicBezTo>
                  <a:pt x="403" y="158"/>
                  <a:pt x="398" y="159"/>
                  <a:pt x="393" y="158"/>
                </a:cubicBezTo>
                <a:cubicBezTo>
                  <a:pt x="388" y="156"/>
                  <a:pt x="389" y="159"/>
                  <a:pt x="387" y="159"/>
                </a:cubicBezTo>
                <a:cubicBezTo>
                  <a:pt x="385" y="159"/>
                  <a:pt x="383" y="162"/>
                  <a:pt x="385" y="164"/>
                </a:cubicBezTo>
                <a:cubicBezTo>
                  <a:pt x="386" y="165"/>
                  <a:pt x="388" y="165"/>
                  <a:pt x="390" y="165"/>
                </a:cubicBezTo>
                <a:cubicBezTo>
                  <a:pt x="392" y="165"/>
                  <a:pt x="393" y="164"/>
                  <a:pt x="394" y="165"/>
                </a:cubicBezTo>
                <a:cubicBezTo>
                  <a:pt x="397" y="165"/>
                  <a:pt x="398" y="166"/>
                  <a:pt x="398" y="164"/>
                </a:cubicBezTo>
                <a:cubicBezTo>
                  <a:pt x="399" y="162"/>
                  <a:pt x="402" y="163"/>
                  <a:pt x="405" y="163"/>
                </a:cubicBezTo>
                <a:cubicBezTo>
                  <a:pt x="407" y="164"/>
                  <a:pt x="406" y="167"/>
                  <a:pt x="409" y="168"/>
                </a:cubicBezTo>
                <a:cubicBezTo>
                  <a:pt x="412" y="168"/>
                  <a:pt x="410" y="171"/>
                  <a:pt x="412" y="173"/>
                </a:cubicBezTo>
                <a:cubicBezTo>
                  <a:pt x="414" y="175"/>
                  <a:pt x="420" y="174"/>
                  <a:pt x="422" y="176"/>
                </a:cubicBezTo>
                <a:cubicBezTo>
                  <a:pt x="424" y="179"/>
                  <a:pt x="434" y="183"/>
                  <a:pt x="435" y="181"/>
                </a:cubicBezTo>
                <a:cubicBezTo>
                  <a:pt x="437" y="180"/>
                  <a:pt x="427" y="171"/>
                  <a:pt x="424" y="170"/>
                </a:cubicBezTo>
                <a:cubicBezTo>
                  <a:pt x="421" y="169"/>
                  <a:pt x="427" y="168"/>
                  <a:pt x="431" y="171"/>
                </a:cubicBezTo>
                <a:cubicBezTo>
                  <a:pt x="434" y="174"/>
                  <a:pt x="439" y="175"/>
                  <a:pt x="442" y="172"/>
                </a:cubicBezTo>
                <a:cubicBezTo>
                  <a:pt x="445" y="169"/>
                  <a:pt x="440" y="170"/>
                  <a:pt x="440" y="167"/>
                </a:cubicBezTo>
                <a:cubicBezTo>
                  <a:pt x="440" y="165"/>
                  <a:pt x="438" y="161"/>
                  <a:pt x="435" y="161"/>
                </a:cubicBezTo>
                <a:cubicBezTo>
                  <a:pt x="433" y="161"/>
                  <a:pt x="426" y="156"/>
                  <a:pt x="428" y="155"/>
                </a:cubicBezTo>
                <a:cubicBezTo>
                  <a:pt x="431" y="154"/>
                  <a:pt x="428" y="152"/>
                  <a:pt x="430" y="150"/>
                </a:cubicBezTo>
                <a:cubicBezTo>
                  <a:pt x="431" y="148"/>
                  <a:pt x="433" y="152"/>
                  <a:pt x="436" y="152"/>
                </a:cubicBezTo>
                <a:cubicBezTo>
                  <a:pt x="438" y="152"/>
                  <a:pt x="438" y="155"/>
                  <a:pt x="442" y="158"/>
                </a:cubicBezTo>
                <a:cubicBezTo>
                  <a:pt x="445" y="161"/>
                  <a:pt x="446" y="159"/>
                  <a:pt x="446" y="157"/>
                </a:cubicBezTo>
                <a:cubicBezTo>
                  <a:pt x="447" y="155"/>
                  <a:pt x="451" y="157"/>
                  <a:pt x="451" y="155"/>
                </a:cubicBezTo>
                <a:cubicBezTo>
                  <a:pt x="450" y="153"/>
                  <a:pt x="454" y="150"/>
                  <a:pt x="456" y="149"/>
                </a:cubicBezTo>
                <a:cubicBezTo>
                  <a:pt x="458" y="148"/>
                  <a:pt x="454" y="146"/>
                  <a:pt x="451" y="146"/>
                </a:cubicBezTo>
                <a:cubicBezTo>
                  <a:pt x="448" y="146"/>
                  <a:pt x="448" y="144"/>
                  <a:pt x="448" y="143"/>
                </a:cubicBezTo>
                <a:cubicBezTo>
                  <a:pt x="448" y="142"/>
                  <a:pt x="442" y="139"/>
                  <a:pt x="440" y="139"/>
                </a:cubicBezTo>
                <a:cubicBezTo>
                  <a:pt x="438" y="140"/>
                  <a:pt x="435" y="137"/>
                  <a:pt x="433" y="136"/>
                </a:cubicBezTo>
                <a:cubicBezTo>
                  <a:pt x="430" y="136"/>
                  <a:pt x="427" y="134"/>
                  <a:pt x="427" y="132"/>
                </a:cubicBezTo>
                <a:cubicBezTo>
                  <a:pt x="427" y="130"/>
                  <a:pt x="428" y="131"/>
                  <a:pt x="430" y="131"/>
                </a:cubicBezTo>
                <a:cubicBezTo>
                  <a:pt x="431" y="131"/>
                  <a:pt x="432" y="131"/>
                  <a:pt x="433" y="130"/>
                </a:cubicBezTo>
                <a:cubicBezTo>
                  <a:pt x="434" y="128"/>
                  <a:pt x="428" y="129"/>
                  <a:pt x="428" y="128"/>
                </a:cubicBezTo>
                <a:cubicBezTo>
                  <a:pt x="428" y="126"/>
                  <a:pt x="429" y="127"/>
                  <a:pt x="430" y="126"/>
                </a:cubicBezTo>
                <a:cubicBezTo>
                  <a:pt x="431" y="125"/>
                  <a:pt x="429" y="123"/>
                  <a:pt x="428" y="123"/>
                </a:cubicBezTo>
                <a:cubicBezTo>
                  <a:pt x="427" y="122"/>
                  <a:pt x="426" y="124"/>
                  <a:pt x="425" y="124"/>
                </a:cubicBezTo>
                <a:cubicBezTo>
                  <a:pt x="424" y="124"/>
                  <a:pt x="425" y="122"/>
                  <a:pt x="426" y="121"/>
                </a:cubicBezTo>
                <a:cubicBezTo>
                  <a:pt x="427" y="119"/>
                  <a:pt x="421" y="118"/>
                  <a:pt x="419" y="119"/>
                </a:cubicBezTo>
                <a:cubicBezTo>
                  <a:pt x="417" y="119"/>
                  <a:pt x="416" y="118"/>
                  <a:pt x="416" y="116"/>
                </a:cubicBezTo>
                <a:cubicBezTo>
                  <a:pt x="416" y="115"/>
                  <a:pt x="412" y="116"/>
                  <a:pt x="411" y="118"/>
                </a:cubicBezTo>
                <a:cubicBezTo>
                  <a:pt x="409" y="119"/>
                  <a:pt x="407" y="116"/>
                  <a:pt x="409" y="116"/>
                </a:cubicBezTo>
                <a:moveTo>
                  <a:pt x="396" y="143"/>
                </a:moveTo>
                <a:cubicBezTo>
                  <a:pt x="398" y="143"/>
                  <a:pt x="398" y="139"/>
                  <a:pt x="396" y="138"/>
                </a:cubicBezTo>
                <a:cubicBezTo>
                  <a:pt x="395" y="136"/>
                  <a:pt x="393" y="136"/>
                  <a:pt x="391" y="136"/>
                </a:cubicBezTo>
                <a:cubicBezTo>
                  <a:pt x="389" y="136"/>
                  <a:pt x="385" y="140"/>
                  <a:pt x="387" y="143"/>
                </a:cubicBezTo>
                <a:cubicBezTo>
                  <a:pt x="389" y="146"/>
                  <a:pt x="394" y="144"/>
                  <a:pt x="396" y="143"/>
                </a:cubicBezTo>
                <a:moveTo>
                  <a:pt x="372" y="94"/>
                </a:moveTo>
                <a:cubicBezTo>
                  <a:pt x="371" y="97"/>
                  <a:pt x="375" y="97"/>
                  <a:pt x="375" y="100"/>
                </a:cubicBezTo>
                <a:cubicBezTo>
                  <a:pt x="375" y="102"/>
                  <a:pt x="379" y="103"/>
                  <a:pt x="381" y="102"/>
                </a:cubicBezTo>
                <a:cubicBezTo>
                  <a:pt x="383" y="101"/>
                  <a:pt x="385" y="101"/>
                  <a:pt x="387" y="101"/>
                </a:cubicBezTo>
                <a:cubicBezTo>
                  <a:pt x="389" y="101"/>
                  <a:pt x="392" y="101"/>
                  <a:pt x="392" y="100"/>
                </a:cubicBezTo>
                <a:cubicBezTo>
                  <a:pt x="392" y="98"/>
                  <a:pt x="384" y="94"/>
                  <a:pt x="381" y="95"/>
                </a:cubicBezTo>
                <a:cubicBezTo>
                  <a:pt x="380" y="95"/>
                  <a:pt x="378" y="94"/>
                  <a:pt x="377" y="94"/>
                </a:cubicBezTo>
                <a:cubicBezTo>
                  <a:pt x="375" y="93"/>
                  <a:pt x="373" y="93"/>
                  <a:pt x="372" y="94"/>
                </a:cubicBezTo>
                <a:moveTo>
                  <a:pt x="443" y="255"/>
                </a:moveTo>
                <a:cubicBezTo>
                  <a:pt x="443" y="256"/>
                  <a:pt x="454" y="261"/>
                  <a:pt x="455" y="258"/>
                </a:cubicBezTo>
                <a:cubicBezTo>
                  <a:pt x="455" y="256"/>
                  <a:pt x="443" y="253"/>
                  <a:pt x="443" y="255"/>
                </a:cubicBezTo>
                <a:moveTo>
                  <a:pt x="400" y="400"/>
                </a:moveTo>
                <a:cubicBezTo>
                  <a:pt x="401" y="399"/>
                  <a:pt x="395" y="395"/>
                  <a:pt x="392" y="395"/>
                </a:cubicBezTo>
                <a:cubicBezTo>
                  <a:pt x="389" y="395"/>
                  <a:pt x="380" y="389"/>
                  <a:pt x="372" y="387"/>
                </a:cubicBezTo>
                <a:cubicBezTo>
                  <a:pt x="363" y="385"/>
                  <a:pt x="356" y="391"/>
                  <a:pt x="357" y="392"/>
                </a:cubicBezTo>
                <a:cubicBezTo>
                  <a:pt x="358" y="394"/>
                  <a:pt x="362" y="391"/>
                  <a:pt x="364" y="389"/>
                </a:cubicBezTo>
                <a:cubicBezTo>
                  <a:pt x="366" y="387"/>
                  <a:pt x="368" y="390"/>
                  <a:pt x="368" y="391"/>
                </a:cubicBezTo>
                <a:cubicBezTo>
                  <a:pt x="368" y="392"/>
                  <a:pt x="371" y="392"/>
                  <a:pt x="375" y="392"/>
                </a:cubicBezTo>
                <a:cubicBezTo>
                  <a:pt x="380" y="393"/>
                  <a:pt x="380" y="396"/>
                  <a:pt x="384" y="397"/>
                </a:cubicBezTo>
                <a:cubicBezTo>
                  <a:pt x="389" y="398"/>
                  <a:pt x="384" y="400"/>
                  <a:pt x="386" y="400"/>
                </a:cubicBezTo>
                <a:cubicBezTo>
                  <a:pt x="389" y="401"/>
                  <a:pt x="399" y="401"/>
                  <a:pt x="400" y="400"/>
                </a:cubicBezTo>
                <a:moveTo>
                  <a:pt x="383" y="408"/>
                </a:moveTo>
                <a:cubicBezTo>
                  <a:pt x="383" y="410"/>
                  <a:pt x="391" y="412"/>
                  <a:pt x="391" y="410"/>
                </a:cubicBezTo>
                <a:cubicBezTo>
                  <a:pt x="392" y="408"/>
                  <a:pt x="382" y="407"/>
                  <a:pt x="383" y="408"/>
                </a:cubicBezTo>
                <a:moveTo>
                  <a:pt x="431" y="409"/>
                </a:moveTo>
                <a:cubicBezTo>
                  <a:pt x="433" y="411"/>
                  <a:pt x="438" y="410"/>
                  <a:pt x="438" y="409"/>
                </a:cubicBezTo>
                <a:cubicBezTo>
                  <a:pt x="439" y="407"/>
                  <a:pt x="429" y="406"/>
                  <a:pt x="431" y="409"/>
                </a:cubicBezTo>
                <a:moveTo>
                  <a:pt x="405" y="409"/>
                </a:moveTo>
                <a:cubicBezTo>
                  <a:pt x="408" y="408"/>
                  <a:pt x="410" y="410"/>
                  <a:pt x="411" y="410"/>
                </a:cubicBezTo>
                <a:cubicBezTo>
                  <a:pt x="413" y="411"/>
                  <a:pt x="413" y="410"/>
                  <a:pt x="416" y="408"/>
                </a:cubicBezTo>
                <a:cubicBezTo>
                  <a:pt x="418" y="408"/>
                  <a:pt x="419" y="408"/>
                  <a:pt x="421" y="408"/>
                </a:cubicBezTo>
                <a:cubicBezTo>
                  <a:pt x="423" y="408"/>
                  <a:pt x="425" y="408"/>
                  <a:pt x="425" y="407"/>
                </a:cubicBezTo>
                <a:cubicBezTo>
                  <a:pt x="425" y="404"/>
                  <a:pt x="416" y="401"/>
                  <a:pt x="414" y="402"/>
                </a:cubicBezTo>
                <a:cubicBezTo>
                  <a:pt x="413" y="402"/>
                  <a:pt x="411" y="402"/>
                  <a:pt x="410" y="401"/>
                </a:cubicBezTo>
                <a:cubicBezTo>
                  <a:pt x="408" y="401"/>
                  <a:pt x="406" y="400"/>
                  <a:pt x="405" y="401"/>
                </a:cubicBezTo>
                <a:cubicBezTo>
                  <a:pt x="403" y="402"/>
                  <a:pt x="408" y="405"/>
                  <a:pt x="408" y="407"/>
                </a:cubicBezTo>
                <a:cubicBezTo>
                  <a:pt x="408" y="407"/>
                  <a:pt x="406" y="407"/>
                  <a:pt x="404" y="407"/>
                </a:cubicBezTo>
                <a:cubicBezTo>
                  <a:pt x="402" y="407"/>
                  <a:pt x="400" y="407"/>
                  <a:pt x="399" y="408"/>
                </a:cubicBezTo>
                <a:cubicBezTo>
                  <a:pt x="399" y="409"/>
                  <a:pt x="402" y="410"/>
                  <a:pt x="405" y="409"/>
                </a:cubicBezTo>
                <a:moveTo>
                  <a:pt x="464" y="734"/>
                </a:moveTo>
                <a:cubicBezTo>
                  <a:pt x="465" y="735"/>
                  <a:pt x="471" y="732"/>
                  <a:pt x="471" y="731"/>
                </a:cubicBezTo>
                <a:cubicBezTo>
                  <a:pt x="469" y="728"/>
                  <a:pt x="462" y="733"/>
                  <a:pt x="464" y="734"/>
                </a:cubicBezTo>
                <a:moveTo>
                  <a:pt x="463" y="729"/>
                </a:moveTo>
                <a:cubicBezTo>
                  <a:pt x="461" y="728"/>
                  <a:pt x="456" y="733"/>
                  <a:pt x="458" y="734"/>
                </a:cubicBezTo>
                <a:cubicBezTo>
                  <a:pt x="460" y="735"/>
                  <a:pt x="465" y="729"/>
                  <a:pt x="463" y="729"/>
                </a:cubicBezTo>
                <a:moveTo>
                  <a:pt x="327" y="487"/>
                </a:moveTo>
                <a:cubicBezTo>
                  <a:pt x="325" y="490"/>
                  <a:pt x="329" y="493"/>
                  <a:pt x="330" y="492"/>
                </a:cubicBezTo>
                <a:cubicBezTo>
                  <a:pt x="331" y="490"/>
                  <a:pt x="329" y="484"/>
                  <a:pt x="327" y="487"/>
                </a:cubicBezTo>
                <a:moveTo>
                  <a:pt x="624" y="123"/>
                </a:moveTo>
                <a:cubicBezTo>
                  <a:pt x="623" y="124"/>
                  <a:pt x="619" y="124"/>
                  <a:pt x="617" y="123"/>
                </a:cubicBezTo>
                <a:cubicBezTo>
                  <a:pt x="614" y="123"/>
                  <a:pt x="610" y="120"/>
                  <a:pt x="607" y="122"/>
                </a:cubicBezTo>
                <a:cubicBezTo>
                  <a:pt x="604" y="124"/>
                  <a:pt x="606" y="120"/>
                  <a:pt x="609" y="119"/>
                </a:cubicBezTo>
                <a:cubicBezTo>
                  <a:pt x="611" y="119"/>
                  <a:pt x="610" y="118"/>
                  <a:pt x="609" y="115"/>
                </a:cubicBezTo>
                <a:cubicBezTo>
                  <a:pt x="609" y="113"/>
                  <a:pt x="613" y="114"/>
                  <a:pt x="615" y="117"/>
                </a:cubicBezTo>
                <a:cubicBezTo>
                  <a:pt x="617" y="120"/>
                  <a:pt x="621" y="121"/>
                  <a:pt x="625" y="120"/>
                </a:cubicBezTo>
                <a:cubicBezTo>
                  <a:pt x="628" y="119"/>
                  <a:pt x="625" y="117"/>
                  <a:pt x="626" y="115"/>
                </a:cubicBezTo>
                <a:cubicBezTo>
                  <a:pt x="628" y="113"/>
                  <a:pt x="616" y="107"/>
                  <a:pt x="615" y="105"/>
                </a:cubicBezTo>
                <a:cubicBezTo>
                  <a:pt x="615" y="103"/>
                  <a:pt x="618" y="104"/>
                  <a:pt x="621" y="106"/>
                </a:cubicBezTo>
                <a:cubicBezTo>
                  <a:pt x="625" y="107"/>
                  <a:pt x="625" y="103"/>
                  <a:pt x="625" y="101"/>
                </a:cubicBezTo>
                <a:cubicBezTo>
                  <a:pt x="625" y="100"/>
                  <a:pt x="618" y="99"/>
                  <a:pt x="615" y="101"/>
                </a:cubicBezTo>
                <a:cubicBezTo>
                  <a:pt x="612" y="103"/>
                  <a:pt x="609" y="99"/>
                  <a:pt x="613" y="98"/>
                </a:cubicBezTo>
                <a:cubicBezTo>
                  <a:pt x="618" y="98"/>
                  <a:pt x="614" y="96"/>
                  <a:pt x="615" y="95"/>
                </a:cubicBezTo>
                <a:cubicBezTo>
                  <a:pt x="616" y="94"/>
                  <a:pt x="617" y="95"/>
                  <a:pt x="619" y="96"/>
                </a:cubicBezTo>
                <a:cubicBezTo>
                  <a:pt x="621" y="97"/>
                  <a:pt x="623" y="98"/>
                  <a:pt x="624" y="98"/>
                </a:cubicBezTo>
                <a:cubicBezTo>
                  <a:pt x="627" y="97"/>
                  <a:pt x="629" y="98"/>
                  <a:pt x="632" y="96"/>
                </a:cubicBezTo>
                <a:cubicBezTo>
                  <a:pt x="634" y="94"/>
                  <a:pt x="627" y="92"/>
                  <a:pt x="626" y="91"/>
                </a:cubicBezTo>
                <a:cubicBezTo>
                  <a:pt x="625" y="89"/>
                  <a:pt x="633" y="90"/>
                  <a:pt x="635" y="90"/>
                </a:cubicBezTo>
                <a:cubicBezTo>
                  <a:pt x="637" y="90"/>
                  <a:pt x="637" y="89"/>
                  <a:pt x="638" y="88"/>
                </a:cubicBezTo>
                <a:cubicBezTo>
                  <a:pt x="638" y="87"/>
                  <a:pt x="638" y="86"/>
                  <a:pt x="636" y="87"/>
                </a:cubicBezTo>
                <a:cubicBezTo>
                  <a:pt x="634" y="88"/>
                  <a:pt x="627" y="84"/>
                  <a:pt x="629" y="82"/>
                </a:cubicBezTo>
                <a:cubicBezTo>
                  <a:pt x="630" y="81"/>
                  <a:pt x="631" y="81"/>
                  <a:pt x="632" y="81"/>
                </a:cubicBezTo>
                <a:cubicBezTo>
                  <a:pt x="633" y="81"/>
                  <a:pt x="635" y="82"/>
                  <a:pt x="636" y="81"/>
                </a:cubicBezTo>
                <a:cubicBezTo>
                  <a:pt x="639" y="79"/>
                  <a:pt x="636" y="73"/>
                  <a:pt x="634" y="73"/>
                </a:cubicBezTo>
                <a:cubicBezTo>
                  <a:pt x="632" y="73"/>
                  <a:pt x="627" y="72"/>
                  <a:pt x="627" y="71"/>
                </a:cubicBezTo>
                <a:cubicBezTo>
                  <a:pt x="627" y="70"/>
                  <a:pt x="622" y="69"/>
                  <a:pt x="624" y="68"/>
                </a:cubicBezTo>
                <a:cubicBezTo>
                  <a:pt x="624" y="67"/>
                  <a:pt x="625" y="68"/>
                  <a:pt x="626" y="68"/>
                </a:cubicBezTo>
                <a:cubicBezTo>
                  <a:pt x="626" y="68"/>
                  <a:pt x="628" y="68"/>
                  <a:pt x="629" y="67"/>
                </a:cubicBezTo>
                <a:cubicBezTo>
                  <a:pt x="631" y="66"/>
                  <a:pt x="634" y="66"/>
                  <a:pt x="637" y="67"/>
                </a:cubicBezTo>
                <a:cubicBezTo>
                  <a:pt x="638" y="67"/>
                  <a:pt x="640" y="67"/>
                  <a:pt x="641" y="67"/>
                </a:cubicBezTo>
                <a:cubicBezTo>
                  <a:pt x="644" y="67"/>
                  <a:pt x="640" y="62"/>
                  <a:pt x="638" y="63"/>
                </a:cubicBezTo>
                <a:cubicBezTo>
                  <a:pt x="637" y="63"/>
                  <a:pt x="632" y="64"/>
                  <a:pt x="631" y="61"/>
                </a:cubicBezTo>
                <a:cubicBezTo>
                  <a:pt x="631" y="60"/>
                  <a:pt x="633" y="60"/>
                  <a:pt x="634" y="60"/>
                </a:cubicBezTo>
                <a:cubicBezTo>
                  <a:pt x="635" y="60"/>
                  <a:pt x="637" y="60"/>
                  <a:pt x="637" y="60"/>
                </a:cubicBezTo>
                <a:cubicBezTo>
                  <a:pt x="638" y="59"/>
                  <a:pt x="630" y="55"/>
                  <a:pt x="628" y="58"/>
                </a:cubicBezTo>
                <a:cubicBezTo>
                  <a:pt x="627" y="61"/>
                  <a:pt x="623" y="60"/>
                  <a:pt x="625" y="58"/>
                </a:cubicBezTo>
                <a:cubicBezTo>
                  <a:pt x="627" y="57"/>
                  <a:pt x="628" y="52"/>
                  <a:pt x="628" y="50"/>
                </a:cubicBezTo>
                <a:cubicBezTo>
                  <a:pt x="627" y="48"/>
                  <a:pt x="636" y="48"/>
                  <a:pt x="635" y="45"/>
                </a:cubicBezTo>
                <a:cubicBezTo>
                  <a:pt x="634" y="41"/>
                  <a:pt x="639" y="40"/>
                  <a:pt x="642" y="40"/>
                </a:cubicBezTo>
                <a:cubicBezTo>
                  <a:pt x="645" y="40"/>
                  <a:pt x="642" y="37"/>
                  <a:pt x="639" y="37"/>
                </a:cubicBezTo>
                <a:cubicBezTo>
                  <a:pt x="637" y="37"/>
                  <a:pt x="634" y="40"/>
                  <a:pt x="632" y="39"/>
                </a:cubicBezTo>
                <a:cubicBezTo>
                  <a:pt x="631" y="38"/>
                  <a:pt x="636" y="36"/>
                  <a:pt x="638" y="36"/>
                </a:cubicBezTo>
                <a:cubicBezTo>
                  <a:pt x="641" y="36"/>
                  <a:pt x="647" y="35"/>
                  <a:pt x="649" y="34"/>
                </a:cubicBezTo>
                <a:cubicBezTo>
                  <a:pt x="651" y="33"/>
                  <a:pt x="645" y="32"/>
                  <a:pt x="641" y="32"/>
                </a:cubicBezTo>
                <a:cubicBezTo>
                  <a:pt x="637" y="33"/>
                  <a:pt x="637" y="31"/>
                  <a:pt x="643" y="31"/>
                </a:cubicBezTo>
                <a:cubicBezTo>
                  <a:pt x="649" y="31"/>
                  <a:pt x="648" y="29"/>
                  <a:pt x="652" y="29"/>
                </a:cubicBezTo>
                <a:cubicBezTo>
                  <a:pt x="657" y="28"/>
                  <a:pt x="655" y="27"/>
                  <a:pt x="658" y="27"/>
                </a:cubicBezTo>
                <a:cubicBezTo>
                  <a:pt x="660" y="26"/>
                  <a:pt x="667" y="24"/>
                  <a:pt x="667" y="22"/>
                </a:cubicBezTo>
                <a:cubicBezTo>
                  <a:pt x="667" y="21"/>
                  <a:pt x="657" y="18"/>
                  <a:pt x="653" y="18"/>
                </a:cubicBezTo>
                <a:cubicBezTo>
                  <a:pt x="648" y="18"/>
                  <a:pt x="644" y="19"/>
                  <a:pt x="644" y="22"/>
                </a:cubicBezTo>
                <a:cubicBezTo>
                  <a:pt x="644" y="24"/>
                  <a:pt x="642" y="23"/>
                  <a:pt x="640" y="23"/>
                </a:cubicBezTo>
                <a:cubicBezTo>
                  <a:pt x="638" y="22"/>
                  <a:pt x="637" y="22"/>
                  <a:pt x="635" y="23"/>
                </a:cubicBezTo>
                <a:cubicBezTo>
                  <a:pt x="634" y="23"/>
                  <a:pt x="634" y="22"/>
                  <a:pt x="634" y="22"/>
                </a:cubicBezTo>
                <a:cubicBezTo>
                  <a:pt x="633" y="21"/>
                  <a:pt x="633" y="21"/>
                  <a:pt x="632" y="21"/>
                </a:cubicBezTo>
                <a:cubicBezTo>
                  <a:pt x="629" y="22"/>
                  <a:pt x="626" y="25"/>
                  <a:pt x="623" y="27"/>
                </a:cubicBezTo>
                <a:cubicBezTo>
                  <a:pt x="620" y="28"/>
                  <a:pt x="618" y="31"/>
                  <a:pt x="616" y="31"/>
                </a:cubicBezTo>
                <a:cubicBezTo>
                  <a:pt x="614" y="32"/>
                  <a:pt x="620" y="26"/>
                  <a:pt x="623" y="23"/>
                </a:cubicBezTo>
                <a:cubicBezTo>
                  <a:pt x="626" y="20"/>
                  <a:pt x="625" y="16"/>
                  <a:pt x="621" y="16"/>
                </a:cubicBezTo>
                <a:cubicBezTo>
                  <a:pt x="617" y="17"/>
                  <a:pt x="618" y="19"/>
                  <a:pt x="615" y="20"/>
                </a:cubicBezTo>
                <a:cubicBezTo>
                  <a:pt x="613" y="20"/>
                  <a:pt x="602" y="26"/>
                  <a:pt x="602" y="24"/>
                </a:cubicBezTo>
                <a:cubicBezTo>
                  <a:pt x="601" y="22"/>
                  <a:pt x="611" y="20"/>
                  <a:pt x="610" y="19"/>
                </a:cubicBezTo>
                <a:cubicBezTo>
                  <a:pt x="610" y="17"/>
                  <a:pt x="599" y="17"/>
                  <a:pt x="593" y="18"/>
                </a:cubicBezTo>
                <a:cubicBezTo>
                  <a:pt x="588" y="19"/>
                  <a:pt x="579" y="22"/>
                  <a:pt x="579" y="20"/>
                </a:cubicBezTo>
                <a:cubicBezTo>
                  <a:pt x="578" y="19"/>
                  <a:pt x="589" y="17"/>
                  <a:pt x="595" y="16"/>
                </a:cubicBezTo>
                <a:cubicBezTo>
                  <a:pt x="601" y="15"/>
                  <a:pt x="611" y="16"/>
                  <a:pt x="615" y="15"/>
                </a:cubicBezTo>
                <a:cubicBezTo>
                  <a:pt x="619" y="13"/>
                  <a:pt x="626" y="13"/>
                  <a:pt x="627" y="11"/>
                </a:cubicBezTo>
                <a:cubicBezTo>
                  <a:pt x="628" y="10"/>
                  <a:pt x="622" y="8"/>
                  <a:pt x="619" y="8"/>
                </a:cubicBezTo>
                <a:cubicBezTo>
                  <a:pt x="616" y="8"/>
                  <a:pt x="613" y="8"/>
                  <a:pt x="613" y="6"/>
                </a:cubicBezTo>
                <a:cubicBezTo>
                  <a:pt x="613" y="5"/>
                  <a:pt x="608" y="5"/>
                  <a:pt x="608" y="3"/>
                </a:cubicBezTo>
                <a:cubicBezTo>
                  <a:pt x="607" y="2"/>
                  <a:pt x="598" y="3"/>
                  <a:pt x="596" y="2"/>
                </a:cubicBezTo>
                <a:cubicBezTo>
                  <a:pt x="594" y="1"/>
                  <a:pt x="588" y="0"/>
                  <a:pt x="583" y="0"/>
                </a:cubicBezTo>
                <a:cubicBezTo>
                  <a:pt x="578" y="1"/>
                  <a:pt x="568" y="1"/>
                  <a:pt x="565" y="1"/>
                </a:cubicBezTo>
                <a:cubicBezTo>
                  <a:pt x="563" y="1"/>
                  <a:pt x="561" y="2"/>
                  <a:pt x="559" y="2"/>
                </a:cubicBezTo>
                <a:cubicBezTo>
                  <a:pt x="557" y="2"/>
                  <a:pt x="554" y="3"/>
                  <a:pt x="555" y="4"/>
                </a:cubicBezTo>
                <a:cubicBezTo>
                  <a:pt x="557" y="6"/>
                  <a:pt x="552" y="7"/>
                  <a:pt x="552" y="6"/>
                </a:cubicBezTo>
                <a:cubicBezTo>
                  <a:pt x="552" y="4"/>
                  <a:pt x="547" y="3"/>
                  <a:pt x="546" y="4"/>
                </a:cubicBezTo>
                <a:cubicBezTo>
                  <a:pt x="545" y="5"/>
                  <a:pt x="542" y="5"/>
                  <a:pt x="540" y="4"/>
                </a:cubicBezTo>
                <a:cubicBezTo>
                  <a:pt x="537" y="4"/>
                  <a:pt x="535" y="3"/>
                  <a:pt x="534" y="4"/>
                </a:cubicBezTo>
                <a:cubicBezTo>
                  <a:pt x="533" y="6"/>
                  <a:pt x="523" y="5"/>
                  <a:pt x="520" y="6"/>
                </a:cubicBezTo>
                <a:cubicBezTo>
                  <a:pt x="517" y="6"/>
                  <a:pt x="524" y="9"/>
                  <a:pt x="524" y="10"/>
                </a:cubicBezTo>
                <a:cubicBezTo>
                  <a:pt x="524" y="11"/>
                  <a:pt x="515" y="10"/>
                  <a:pt x="517" y="12"/>
                </a:cubicBezTo>
                <a:cubicBezTo>
                  <a:pt x="519" y="14"/>
                  <a:pt x="525" y="16"/>
                  <a:pt x="528" y="19"/>
                </a:cubicBezTo>
                <a:cubicBezTo>
                  <a:pt x="530" y="22"/>
                  <a:pt x="525" y="20"/>
                  <a:pt x="522" y="18"/>
                </a:cubicBezTo>
                <a:cubicBezTo>
                  <a:pt x="519" y="16"/>
                  <a:pt x="515" y="16"/>
                  <a:pt x="513" y="14"/>
                </a:cubicBezTo>
                <a:cubicBezTo>
                  <a:pt x="511" y="12"/>
                  <a:pt x="503" y="11"/>
                  <a:pt x="501" y="12"/>
                </a:cubicBezTo>
                <a:cubicBezTo>
                  <a:pt x="499" y="13"/>
                  <a:pt x="506" y="16"/>
                  <a:pt x="506" y="18"/>
                </a:cubicBezTo>
                <a:cubicBezTo>
                  <a:pt x="506" y="19"/>
                  <a:pt x="505" y="18"/>
                  <a:pt x="503" y="18"/>
                </a:cubicBezTo>
                <a:cubicBezTo>
                  <a:pt x="502" y="18"/>
                  <a:pt x="501" y="18"/>
                  <a:pt x="500" y="18"/>
                </a:cubicBezTo>
                <a:cubicBezTo>
                  <a:pt x="500" y="19"/>
                  <a:pt x="495" y="14"/>
                  <a:pt x="493" y="14"/>
                </a:cubicBezTo>
                <a:cubicBezTo>
                  <a:pt x="490" y="14"/>
                  <a:pt x="492" y="16"/>
                  <a:pt x="492" y="19"/>
                </a:cubicBezTo>
                <a:cubicBezTo>
                  <a:pt x="492" y="22"/>
                  <a:pt x="487" y="24"/>
                  <a:pt x="489" y="22"/>
                </a:cubicBezTo>
                <a:cubicBezTo>
                  <a:pt x="490" y="20"/>
                  <a:pt x="489" y="14"/>
                  <a:pt x="486" y="13"/>
                </a:cubicBezTo>
                <a:cubicBezTo>
                  <a:pt x="485" y="13"/>
                  <a:pt x="482" y="13"/>
                  <a:pt x="479" y="14"/>
                </a:cubicBezTo>
                <a:cubicBezTo>
                  <a:pt x="477" y="15"/>
                  <a:pt x="475" y="15"/>
                  <a:pt x="474" y="15"/>
                </a:cubicBezTo>
                <a:cubicBezTo>
                  <a:pt x="470" y="15"/>
                  <a:pt x="465" y="16"/>
                  <a:pt x="468" y="18"/>
                </a:cubicBezTo>
                <a:cubicBezTo>
                  <a:pt x="471" y="20"/>
                  <a:pt x="468" y="21"/>
                  <a:pt x="466" y="19"/>
                </a:cubicBezTo>
                <a:cubicBezTo>
                  <a:pt x="463" y="17"/>
                  <a:pt x="454" y="19"/>
                  <a:pt x="456" y="20"/>
                </a:cubicBezTo>
                <a:cubicBezTo>
                  <a:pt x="458" y="21"/>
                  <a:pt x="458" y="25"/>
                  <a:pt x="457" y="27"/>
                </a:cubicBezTo>
                <a:cubicBezTo>
                  <a:pt x="457" y="27"/>
                  <a:pt x="455" y="27"/>
                  <a:pt x="453" y="26"/>
                </a:cubicBezTo>
                <a:cubicBezTo>
                  <a:pt x="452" y="26"/>
                  <a:pt x="451" y="25"/>
                  <a:pt x="449" y="25"/>
                </a:cubicBezTo>
                <a:cubicBezTo>
                  <a:pt x="446" y="26"/>
                  <a:pt x="429" y="34"/>
                  <a:pt x="430" y="36"/>
                </a:cubicBezTo>
                <a:cubicBezTo>
                  <a:pt x="431" y="37"/>
                  <a:pt x="433" y="37"/>
                  <a:pt x="436" y="37"/>
                </a:cubicBezTo>
                <a:cubicBezTo>
                  <a:pt x="437" y="37"/>
                  <a:pt x="439" y="37"/>
                  <a:pt x="440" y="37"/>
                </a:cubicBezTo>
                <a:cubicBezTo>
                  <a:pt x="443" y="39"/>
                  <a:pt x="440" y="43"/>
                  <a:pt x="437" y="45"/>
                </a:cubicBezTo>
                <a:cubicBezTo>
                  <a:pt x="434" y="47"/>
                  <a:pt x="424" y="45"/>
                  <a:pt x="424" y="48"/>
                </a:cubicBezTo>
                <a:cubicBezTo>
                  <a:pt x="423" y="50"/>
                  <a:pt x="407" y="50"/>
                  <a:pt x="407" y="54"/>
                </a:cubicBezTo>
                <a:cubicBezTo>
                  <a:pt x="407" y="55"/>
                  <a:pt x="408" y="57"/>
                  <a:pt x="410" y="57"/>
                </a:cubicBezTo>
                <a:cubicBezTo>
                  <a:pt x="412" y="57"/>
                  <a:pt x="415" y="57"/>
                  <a:pt x="417" y="59"/>
                </a:cubicBezTo>
                <a:cubicBezTo>
                  <a:pt x="419" y="61"/>
                  <a:pt x="425" y="61"/>
                  <a:pt x="428" y="60"/>
                </a:cubicBezTo>
                <a:cubicBezTo>
                  <a:pt x="432" y="58"/>
                  <a:pt x="435" y="60"/>
                  <a:pt x="435" y="62"/>
                </a:cubicBezTo>
                <a:cubicBezTo>
                  <a:pt x="435" y="64"/>
                  <a:pt x="433" y="63"/>
                  <a:pt x="430" y="63"/>
                </a:cubicBezTo>
                <a:cubicBezTo>
                  <a:pt x="427" y="63"/>
                  <a:pt x="425" y="62"/>
                  <a:pt x="424" y="63"/>
                </a:cubicBezTo>
                <a:cubicBezTo>
                  <a:pt x="421" y="65"/>
                  <a:pt x="413" y="63"/>
                  <a:pt x="413" y="65"/>
                </a:cubicBezTo>
                <a:cubicBezTo>
                  <a:pt x="414" y="67"/>
                  <a:pt x="418" y="67"/>
                  <a:pt x="421" y="67"/>
                </a:cubicBezTo>
                <a:cubicBezTo>
                  <a:pt x="424" y="68"/>
                  <a:pt x="421" y="69"/>
                  <a:pt x="421" y="71"/>
                </a:cubicBezTo>
                <a:cubicBezTo>
                  <a:pt x="421" y="72"/>
                  <a:pt x="423" y="72"/>
                  <a:pt x="426" y="73"/>
                </a:cubicBezTo>
                <a:cubicBezTo>
                  <a:pt x="429" y="75"/>
                  <a:pt x="435" y="76"/>
                  <a:pt x="433" y="74"/>
                </a:cubicBezTo>
                <a:cubicBezTo>
                  <a:pt x="431" y="72"/>
                  <a:pt x="436" y="72"/>
                  <a:pt x="437" y="74"/>
                </a:cubicBezTo>
                <a:cubicBezTo>
                  <a:pt x="438" y="74"/>
                  <a:pt x="439" y="74"/>
                  <a:pt x="440" y="73"/>
                </a:cubicBezTo>
                <a:cubicBezTo>
                  <a:pt x="441" y="73"/>
                  <a:pt x="442" y="72"/>
                  <a:pt x="443" y="73"/>
                </a:cubicBezTo>
                <a:cubicBezTo>
                  <a:pt x="444" y="73"/>
                  <a:pt x="445" y="72"/>
                  <a:pt x="445" y="72"/>
                </a:cubicBezTo>
                <a:cubicBezTo>
                  <a:pt x="446" y="71"/>
                  <a:pt x="447" y="71"/>
                  <a:pt x="448" y="72"/>
                </a:cubicBezTo>
                <a:cubicBezTo>
                  <a:pt x="450" y="73"/>
                  <a:pt x="459" y="74"/>
                  <a:pt x="462" y="75"/>
                </a:cubicBezTo>
                <a:cubicBezTo>
                  <a:pt x="465" y="77"/>
                  <a:pt x="469" y="77"/>
                  <a:pt x="469" y="80"/>
                </a:cubicBezTo>
                <a:cubicBezTo>
                  <a:pt x="468" y="82"/>
                  <a:pt x="471" y="84"/>
                  <a:pt x="474" y="85"/>
                </a:cubicBezTo>
                <a:cubicBezTo>
                  <a:pt x="478" y="87"/>
                  <a:pt x="478" y="90"/>
                  <a:pt x="478" y="92"/>
                </a:cubicBezTo>
                <a:cubicBezTo>
                  <a:pt x="478" y="94"/>
                  <a:pt x="482" y="96"/>
                  <a:pt x="481" y="97"/>
                </a:cubicBezTo>
                <a:cubicBezTo>
                  <a:pt x="481" y="98"/>
                  <a:pt x="481" y="99"/>
                  <a:pt x="483" y="101"/>
                </a:cubicBezTo>
                <a:cubicBezTo>
                  <a:pt x="486" y="103"/>
                  <a:pt x="480" y="105"/>
                  <a:pt x="481" y="106"/>
                </a:cubicBezTo>
                <a:cubicBezTo>
                  <a:pt x="483" y="108"/>
                  <a:pt x="479" y="112"/>
                  <a:pt x="483" y="112"/>
                </a:cubicBezTo>
                <a:cubicBezTo>
                  <a:pt x="487" y="113"/>
                  <a:pt x="487" y="109"/>
                  <a:pt x="490" y="109"/>
                </a:cubicBezTo>
                <a:cubicBezTo>
                  <a:pt x="493" y="109"/>
                  <a:pt x="490" y="112"/>
                  <a:pt x="491" y="114"/>
                </a:cubicBezTo>
                <a:cubicBezTo>
                  <a:pt x="493" y="115"/>
                  <a:pt x="496" y="115"/>
                  <a:pt x="499" y="118"/>
                </a:cubicBezTo>
                <a:cubicBezTo>
                  <a:pt x="503" y="120"/>
                  <a:pt x="501" y="122"/>
                  <a:pt x="498" y="119"/>
                </a:cubicBezTo>
                <a:cubicBezTo>
                  <a:pt x="495" y="117"/>
                  <a:pt x="486" y="118"/>
                  <a:pt x="486" y="118"/>
                </a:cubicBezTo>
                <a:cubicBezTo>
                  <a:pt x="486" y="119"/>
                  <a:pt x="496" y="125"/>
                  <a:pt x="498" y="124"/>
                </a:cubicBezTo>
                <a:cubicBezTo>
                  <a:pt x="500" y="123"/>
                  <a:pt x="503" y="127"/>
                  <a:pt x="502" y="128"/>
                </a:cubicBezTo>
                <a:cubicBezTo>
                  <a:pt x="500" y="129"/>
                  <a:pt x="501" y="133"/>
                  <a:pt x="501" y="134"/>
                </a:cubicBezTo>
                <a:cubicBezTo>
                  <a:pt x="500" y="135"/>
                  <a:pt x="499" y="135"/>
                  <a:pt x="498" y="135"/>
                </a:cubicBezTo>
                <a:cubicBezTo>
                  <a:pt x="497" y="134"/>
                  <a:pt x="496" y="134"/>
                  <a:pt x="495" y="134"/>
                </a:cubicBezTo>
                <a:cubicBezTo>
                  <a:pt x="493" y="135"/>
                  <a:pt x="492" y="135"/>
                  <a:pt x="492" y="137"/>
                </a:cubicBezTo>
                <a:cubicBezTo>
                  <a:pt x="492" y="139"/>
                  <a:pt x="489" y="141"/>
                  <a:pt x="488" y="144"/>
                </a:cubicBezTo>
                <a:cubicBezTo>
                  <a:pt x="488" y="146"/>
                  <a:pt x="491" y="146"/>
                  <a:pt x="492" y="147"/>
                </a:cubicBezTo>
                <a:cubicBezTo>
                  <a:pt x="494" y="148"/>
                  <a:pt x="489" y="149"/>
                  <a:pt x="489" y="151"/>
                </a:cubicBezTo>
                <a:cubicBezTo>
                  <a:pt x="489" y="153"/>
                  <a:pt x="493" y="156"/>
                  <a:pt x="495" y="157"/>
                </a:cubicBezTo>
                <a:cubicBezTo>
                  <a:pt x="497" y="158"/>
                  <a:pt x="495" y="162"/>
                  <a:pt x="496" y="164"/>
                </a:cubicBezTo>
                <a:cubicBezTo>
                  <a:pt x="496" y="165"/>
                  <a:pt x="497" y="165"/>
                  <a:pt x="497" y="165"/>
                </a:cubicBezTo>
                <a:cubicBezTo>
                  <a:pt x="498" y="165"/>
                  <a:pt x="499" y="165"/>
                  <a:pt x="498" y="167"/>
                </a:cubicBezTo>
                <a:cubicBezTo>
                  <a:pt x="498" y="169"/>
                  <a:pt x="500" y="169"/>
                  <a:pt x="501" y="171"/>
                </a:cubicBezTo>
                <a:cubicBezTo>
                  <a:pt x="501" y="173"/>
                  <a:pt x="505" y="172"/>
                  <a:pt x="504" y="175"/>
                </a:cubicBezTo>
                <a:cubicBezTo>
                  <a:pt x="503" y="177"/>
                  <a:pt x="505" y="179"/>
                  <a:pt x="506" y="180"/>
                </a:cubicBezTo>
                <a:cubicBezTo>
                  <a:pt x="507" y="181"/>
                  <a:pt x="510" y="183"/>
                  <a:pt x="511" y="185"/>
                </a:cubicBezTo>
                <a:cubicBezTo>
                  <a:pt x="511" y="186"/>
                  <a:pt x="513" y="189"/>
                  <a:pt x="515" y="188"/>
                </a:cubicBezTo>
                <a:cubicBezTo>
                  <a:pt x="517" y="188"/>
                  <a:pt x="517" y="188"/>
                  <a:pt x="518" y="188"/>
                </a:cubicBezTo>
                <a:cubicBezTo>
                  <a:pt x="518" y="189"/>
                  <a:pt x="519" y="189"/>
                  <a:pt x="519" y="189"/>
                </a:cubicBezTo>
                <a:cubicBezTo>
                  <a:pt x="521" y="189"/>
                  <a:pt x="524" y="190"/>
                  <a:pt x="524" y="191"/>
                </a:cubicBezTo>
                <a:cubicBezTo>
                  <a:pt x="525" y="193"/>
                  <a:pt x="530" y="194"/>
                  <a:pt x="532" y="194"/>
                </a:cubicBezTo>
                <a:cubicBezTo>
                  <a:pt x="533" y="194"/>
                  <a:pt x="534" y="192"/>
                  <a:pt x="535" y="191"/>
                </a:cubicBezTo>
                <a:cubicBezTo>
                  <a:pt x="536" y="190"/>
                  <a:pt x="536" y="185"/>
                  <a:pt x="537" y="184"/>
                </a:cubicBezTo>
                <a:cubicBezTo>
                  <a:pt x="538" y="184"/>
                  <a:pt x="538" y="178"/>
                  <a:pt x="537" y="178"/>
                </a:cubicBezTo>
                <a:cubicBezTo>
                  <a:pt x="536" y="177"/>
                  <a:pt x="536" y="175"/>
                  <a:pt x="539" y="175"/>
                </a:cubicBezTo>
                <a:cubicBezTo>
                  <a:pt x="542" y="176"/>
                  <a:pt x="541" y="173"/>
                  <a:pt x="542" y="173"/>
                </a:cubicBezTo>
                <a:cubicBezTo>
                  <a:pt x="544" y="172"/>
                  <a:pt x="543" y="170"/>
                  <a:pt x="544" y="169"/>
                </a:cubicBezTo>
                <a:cubicBezTo>
                  <a:pt x="545" y="169"/>
                  <a:pt x="545" y="167"/>
                  <a:pt x="544" y="166"/>
                </a:cubicBezTo>
                <a:cubicBezTo>
                  <a:pt x="543" y="165"/>
                  <a:pt x="544" y="165"/>
                  <a:pt x="546" y="164"/>
                </a:cubicBezTo>
                <a:cubicBezTo>
                  <a:pt x="547" y="164"/>
                  <a:pt x="547" y="162"/>
                  <a:pt x="545" y="161"/>
                </a:cubicBezTo>
                <a:cubicBezTo>
                  <a:pt x="543" y="160"/>
                  <a:pt x="543" y="158"/>
                  <a:pt x="545" y="160"/>
                </a:cubicBezTo>
                <a:cubicBezTo>
                  <a:pt x="547" y="161"/>
                  <a:pt x="549" y="160"/>
                  <a:pt x="548" y="158"/>
                </a:cubicBezTo>
                <a:cubicBezTo>
                  <a:pt x="547" y="157"/>
                  <a:pt x="549" y="156"/>
                  <a:pt x="552" y="156"/>
                </a:cubicBezTo>
                <a:cubicBezTo>
                  <a:pt x="554" y="156"/>
                  <a:pt x="556" y="154"/>
                  <a:pt x="555" y="152"/>
                </a:cubicBezTo>
                <a:cubicBezTo>
                  <a:pt x="555" y="150"/>
                  <a:pt x="558" y="150"/>
                  <a:pt x="558" y="152"/>
                </a:cubicBezTo>
                <a:cubicBezTo>
                  <a:pt x="557" y="154"/>
                  <a:pt x="557" y="156"/>
                  <a:pt x="558" y="154"/>
                </a:cubicBezTo>
                <a:cubicBezTo>
                  <a:pt x="560" y="153"/>
                  <a:pt x="562" y="154"/>
                  <a:pt x="566" y="153"/>
                </a:cubicBezTo>
                <a:cubicBezTo>
                  <a:pt x="571" y="152"/>
                  <a:pt x="575" y="148"/>
                  <a:pt x="576" y="145"/>
                </a:cubicBezTo>
                <a:cubicBezTo>
                  <a:pt x="577" y="141"/>
                  <a:pt x="582" y="142"/>
                  <a:pt x="581" y="139"/>
                </a:cubicBezTo>
                <a:cubicBezTo>
                  <a:pt x="580" y="137"/>
                  <a:pt x="582" y="136"/>
                  <a:pt x="585" y="138"/>
                </a:cubicBezTo>
                <a:cubicBezTo>
                  <a:pt x="588" y="139"/>
                  <a:pt x="586" y="137"/>
                  <a:pt x="589" y="137"/>
                </a:cubicBezTo>
                <a:cubicBezTo>
                  <a:pt x="593" y="137"/>
                  <a:pt x="592" y="135"/>
                  <a:pt x="595" y="135"/>
                </a:cubicBezTo>
                <a:cubicBezTo>
                  <a:pt x="599" y="135"/>
                  <a:pt x="608" y="134"/>
                  <a:pt x="611" y="131"/>
                </a:cubicBezTo>
                <a:cubicBezTo>
                  <a:pt x="614" y="129"/>
                  <a:pt x="620" y="127"/>
                  <a:pt x="623" y="125"/>
                </a:cubicBezTo>
                <a:cubicBezTo>
                  <a:pt x="625" y="123"/>
                  <a:pt x="626" y="122"/>
                  <a:pt x="624" y="123"/>
                </a:cubicBezTo>
                <a:moveTo>
                  <a:pt x="496" y="127"/>
                </a:moveTo>
                <a:cubicBezTo>
                  <a:pt x="496" y="125"/>
                  <a:pt x="494" y="127"/>
                  <a:pt x="493" y="124"/>
                </a:cubicBezTo>
                <a:cubicBezTo>
                  <a:pt x="492" y="122"/>
                  <a:pt x="485" y="121"/>
                  <a:pt x="485" y="123"/>
                </a:cubicBezTo>
                <a:cubicBezTo>
                  <a:pt x="484" y="124"/>
                  <a:pt x="482" y="125"/>
                  <a:pt x="484" y="126"/>
                </a:cubicBezTo>
                <a:cubicBezTo>
                  <a:pt x="486" y="128"/>
                  <a:pt x="487" y="127"/>
                  <a:pt x="489" y="129"/>
                </a:cubicBezTo>
                <a:cubicBezTo>
                  <a:pt x="491" y="131"/>
                  <a:pt x="496" y="129"/>
                  <a:pt x="496" y="127"/>
                </a:cubicBezTo>
                <a:moveTo>
                  <a:pt x="733" y="308"/>
                </a:moveTo>
                <a:cubicBezTo>
                  <a:pt x="733" y="306"/>
                  <a:pt x="728" y="308"/>
                  <a:pt x="729" y="309"/>
                </a:cubicBezTo>
                <a:cubicBezTo>
                  <a:pt x="731" y="310"/>
                  <a:pt x="733" y="310"/>
                  <a:pt x="733" y="308"/>
                </a:cubicBezTo>
                <a:moveTo>
                  <a:pt x="758" y="299"/>
                </a:moveTo>
                <a:cubicBezTo>
                  <a:pt x="760" y="299"/>
                  <a:pt x="760" y="291"/>
                  <a:pt x="759" y="291"/>
                </a:cubicBezTo>
                <a:cubicBezTo>
                  <a:pt x="758" y="291"/>
                  <a:pt x="758" y="292"/>
                  <a:pt x="756" y="293"/>
                </a:cubicBezTo>
                <a:cubicBezTo>
                  <a:pt x="755" y="294"/>
                  <a:pt x="756" y="299"/>
                  <a:pt x="758" y="299"/>
                </a:cubicBezTo>
                <a:moveTo>
                  <a:pt x="754" y="302"/>
                </a:moveTo>
                <a:cubicBezTo>
                  <a:pt x="753" y="303"/>
                  <a:pt x="756" y="305"/>
                  <a:pt x="755" y="308"/>
                </a:cubicBezTo>
                <a:cubicBezTo>
                  <a:pt x="755" y="310"/>
                  <a:pt x="756" y="313"/>
                  <a:pt x="757" y="312"/>
                </a:cubicBezTo>
                <a:cubicBezTo>
                  <a:pt x="758" y="310"/>
                  <a:pt x="759" y="311"/>
                  <a:pt x="760" y="310"/>
                </a:cubicBezTo>
                <a:cubicBezTo>
                  <a:pt x="761" y="309"/>
                  <a:pt x="760" y="305"/>
                  <a:pt x="761" y="303"/>
                </a:cubicBezTo>
                <a:cubicBezTo>
                  <a:pt x="761" y="301"/>
                  <a:pt x="758" y="300"/>
                  <a:pt x="757" y="301"/>
                </a:cubicBezTo>
                <a:cubicBezTo>
                  <a:pt x="756" y="302"/>
                  <a:pt x="755" y="302"/>
                  <a:pt x="755" y="302"/>
                </a:cubicBezTo>
                <a:cubicBezTo>
                  <a:pt x="754" y="302"/>
                  <a:pt x="754" y="302"/>
                  <a:pt x="754" y="302"/>
                </a:cubicBezTo>
                <a:moveTo>
                  <a:pt x="781" y="316"/>
                </a:moveTo>
                <a:cubicBezTo>
                  <a:pt x="778" y="316"/>
                  <a:pt x="777" y="316"/>
                  <a:pt x="776" y="316"/>
                </a:cubicBezTo>
                <a:cubicBezTo>
                  <a:pt x="774" y="315"/>
                  <a:pt x="772" y="316"/>
                  <a:pt x="772" y="317"/>
                </a:cubicBezTo>
                <a:cubicBezTo>
                  <a:pt x="773" y="318"/>
                  <a:pt x="774" y="319"/>
                  <a:pt x="777" y="320"/>
                </a:cubicBezTo>
                <a:cubicBezTo>
                  <a:pt x="780" y="321"/>
                  <a:pt x="780" y="323"/>
                  <a:pt x="781" y="323"/>
                </a:cubicBezTo>
                <a:cubicBezTo>
                  <a:pt x="783" y="323"/>
                  <a:pt x="783" y="322"/>
                  <a:pt x="783" y="320"/>
                </a:cubicBezTo>
                <a:cubicBezTo>
                  <a:pt x="782" y="318"/>
                  <a:pt x="784" y="316"/>
                  <a:pt x="784" y="316"/>
                </a:cubicBezTo>
                <a:cubicBezTo>
                  <a:pt x="785" y="316"/>
                  <a:pt x="784" y="315"/>
                  <a:pt x="781" y="316"/>
                </a:cubicBezTo>
                <a:moveTo>
                  <a:pt x="829" y="329"/>
                </a:moveTo>
                <a:cubicBezTo>
                  <a:pt x="829" y="329"/>
                  <a:pt x="828" y="329"/>
                  <a:pt x="828" y="329"/>
                </a:cubicBezTo>
                <a:cubicBezTo>
                  <a:pt x="827" y="329"/>
                  <a:pt x="827" y="329"/>
                  <a:pt x="826" y="329"/>
                </a:cubicBezTo>
                <a:cubicBezTo>
                  <a:pt x="826" y="329"/>
                  <a:pt x="825" y="329"/>
                  <a:pt x="823" y="329"/>
                </a:cubicBezTo>
                <a:cubicBezTo>
                  <a:pt x="822" y="329"/>
                  <a:pt x="820" y="329"/>
                  <a:pt x="819" y="328"/>
                </a:cubicBezTo>
                <a:cubicBezTo>
                  <a:pt x="818" y="327"/>
                  <a:pt x="816" y="329"/>
                  <a:pt x="817" y="329"/>
                </a:cubicBezTo>
                <a:cubicBezTo>
                  <a:pt x="818" y="330"/>
                  <a:pt x="821" y="331"/>
                  <a:pt x="823" y="331"/>
                </a:cubicBezTo>
                <a:cubicBezTo>
                  <a:pt x="825" y="331"/>
                  <a:pt x="829" y="330"/>
                  <a:pt x="829" y="329"/>
                </a:cubicBezTo>
                <a:moveTo>
                  <a:pt x="861" y="331"/>
                </a:moveTo>
                <a:cubicBezTo>
                  <a:pt x="860" y="330"/>
                  <a:pt x="861" y="329"/>
                  <a:pt x="863" y="328"/>
                </a:cubicBezTo>
                <a:cubicBezTo>
                  <a:pt x="864" y="327"/>
                  <a:pt x="864" y="326"/>
                  <a:pt x="863" y="327"/>
                </a:cubicBezTo>
                <a:cubicBezTo>
                  <a:pt x="862" y="328"/>
                  <a:pt x="860" y="329"/>
                  <a:pt x="857" y="329"/>
                </a:cubicBezTo>
                <a:cubicBezTo>
                  <a:pt x="854" y="329"/>
                  <a:pt x="853" y="331"/>
                  <a:pt x="855" y="332"/>
                </a:cubicBezTo>
                <a:cubicBezTo>
                  <a:pt x="857" y="333"/>
                  <a:pt x="861" y="331"/>
                  <a:pt x="861" y="331"/>
                </a:cubicBezTo>
                <a:moveTo>
                  <a:pt x="654" y="165"/>
                </a:moveTo>
                <a:cubicBezTo>
                  <a:pt x="656" y="165"/>
                  <a:pt x="656" y="163"/>
                  <a:pt x="657" y="163"/>
                </a:cubicBezTo>
                <a:cubicBezTo>
                  <a:pt x="658" y="163"/>
                  <a:pt x="660" y="161"/>
                  <a:pt x="661" y="160"/>
                </a:cubicBezTo>
                <a:cubicBezTo>
                  <a:pt x="661" y="158"/>
                  <a:pt x="660" y="156"/>
                  <a:pt x="658" y="156"/>
                </a:cubicBezTo>
                <a:cubicBezTo>
                  <a:pt x="657" y="156"/>
                  <a:pt x="656" y="155"/>
                  <a:pt x="656" y="154"/>
                </a:cubicBezTo>
                <a:cubicBezTo>
                  <a:pt x="656" y="153"/>
                  <a:pt x="655" y="152"/>
                  <a:pt x="655" y="151"/>
                </a:cubicBezTo>
                <a:cubicBezTo>
                  <a:pt x="655" y="151"/>
                  <a:pt x="653" y="151"/>
                  <a:pt x="652" y="152"/>
                </a:cubicBezTo>
                <a:cubicBezTo>
                  <a:pt x="652" y="152"/>
                  <a:pt x="651" y="151"/>
                  <a:pt x="650" y="151"/>
                </a:cubicBezTo>
                <a:cubicBezTo>
                  <a:pt x="650" y="150"/>
                  <a:pt x="649" y="149"/>
                  <a:pt x="648" y="150"/>
                </a:cubicBezTo>
                <a:cubicBezTo>
                  <a:pt x="647" y="150"/>
                  <a:pt x="648" y="151"/>
                  <a:pt x="648" y="152"/>
                </a:cubicBezTo>
                <a:cubicBezTo>
                  <a:pt x="648" y="153"/>
                  <a:pt x="647" y="152"/>
                  <a:pt x="647" y="152"/>
                </a:cubicBezTo>
                <a:cubicBezTo>
                  <a:pt x="646" y="152"/>
                  <a:pt x="645" y="152"/>
                  <a:pt x="645" y="152"/>
                </a:cubicBezTo>
                <a:cubicBezTo>
                  <a:pt x="645" y="153"/>
                  <a:pt x="644" y="153"/>
                  <a:pt x="644" y="152"/>
                </a:cubicBezTo>
                <a:cubicBezTo>
                  <a:pt x="643" y="152"/>
                  <a:pt x="641" y="152"/>
                  <a:pt x="641" y="153"/>
                </a:cubicBezTo>
                <a:cubicBezTo>
                  <a:pt x="641" y="154"/>
                  <a:pt x="640" y="153"/>
                  <a:pt x="639" y="152"/>
                </a:cubicBezTo>
                <a:cubicBezTo>
                  <a:pt x="638" y="151"/>
                  <a:pt x="636" y="153"/>
                  <a:pt x="636" y="154"/>
                </a:cubicBezTo>
                <a:cubicBezTo>
                  <a:pt x="636" y="155"/>
                  <a:pt x="636" y="155"/>
                  <a:pt x="634" y="153"/>
                </a:cubicBezTo>
                <a:cubicBezTo>
                  <a:pt x="633" y="151"/>
                  <a:pt x="632" y="153"/>
                  <a:pt x="633" y="154"/>
                </a:cubicBezTo>
                <a:cubicBezTo>
                  <a:pt x="633" y="156"/>
                  <a:pt x="633" y="157"/>
                  <a:pt x="632" y="156"/>
                </a:cubicBezTo>
                <a:cubicBezTo>
                  <a:pt x="631" y="156"/>
                  <a:pt x="630" y="157"/>
                  <a:pt x="629" y="158"/>
                </a:cubicBezTo>
                <a:cubicBezTo>
                  <a:pt x="629" y="159"/>
                  <a:pt x="627" y="155"/>
                  <a:pt x="628" y="154"/>
                </a:cubicBezTo>
                <a:cubicBezTo>
                  <a:pt x="630" y="153"/>
                  <a:pt x="623" y="150"/>
                  <a:pt x="622" y="150"/>
                </a:cubicBezTo>
                <a:cubicBezTo>
                  <a:pt x="620" y="150"/>
                  <a:pt x="621" y="151"/>
                  <a:pt x="622" y="152"/>
                </a:cubicBezTo>
                <a:cubicBezTo>
                  <a:pt x="623" y="153"/>
                  <a:pt x="621" y="153"/>
                  <a:pt x="621" y="152"/>
                </a:cubicBezTo>
                <a:cubicBezTo>
                  <a:pt x="620" y="151"/>
                  <a:pt x="619" y="152"/>
                  <a:pt x="618" y="153"/>
                </a:cubicBezTo>
                <a:cubicBezTo>
                  <a:pt x="617" y="155"/>
                  <a:pt x="616" y="155"/>
                  <a:pt x="616" y="156"/>
                </a:cubicBezTo>
                <a:cubicBezTo>
                  <a:pt x="616" y="157"/>
                  <a:pt x="618" y="158"/>
                  <a:pt x="620" y="157"/>
                </a:cubicBezTo>
                <a:cubicBezTo>
                  <a:pt x="622" y="156"/>
                  <a:pt x="624" y="156"/>
                  <a:pt x="625" y="157"/>
                </a:cubicBezTo>
                <a:cubicBezTo>
                  <a:pt x="626" y="158"/>
                  <a:pt x="623" y="158"/>
                  <a:pt x="624" y="159"/>
                </a:cubicBezTo>
                <a:cubicBezTo>
                  <a:pt x="625" y="160"/>
                  <a:pt x="624" y="161"/>
                  <a:pt x="622" y="160"/>
                </a:cubicBezTo>
                <a:cubicBezTo>
                  <a:pt x="620" y="160"/>
                  <a:pt x="617" y="161"/>
                  <a:pt x="617" y="162"/>
                </a:cubicBezTo>
                <a:cubicBezTo>
                  <a:pt x="617" y="162"/>
                  <a:pt x="619" y="162"/>
                  <a:pt x="620" y="162"/>
                </a:cubicBezTo>
                <a:cubicBezTo>
                  <a:pt x="622" y="162"/>
                  <a:pt x="623" y="161"/>
                  <a:pt x="623" y="162"/>
                </a:cubicBezTo>
                <a:cubicBezTo>
                  <a:pt x="623" y="163"/>
                  <a:pt x="623" y="164"/>
                  <a:pt x="625" y="163"/>
                </a:cubicBezTo>
                <a:cubicBezTo>
                  <a:pt x="626" y="163"/>
                  <a:pt x="625" y="165"/>
                  <a:pt x="626" y="165"/>
                </a:cubicBezTo>
                <a:cubicBezTo>
                  <a:pt x="627" y="165"/>
                  <a:pt x="627" y="167"/>
                  <a:pt x="625" y="167"/>
                </a:cubicBezTo>
                <a:cubicBezTo>
                  <a:pt x="623" y="167"/>
                  <a:pt x="622" y="167"/>
                  <a:pt x="622" y="168"/>
                </a:cubicBezTo>
                <a:cubicBezTo>
                  <a:pt x="624" y="169"/>
                  <a:pt x="626" y="169"/>
                  <a:pt x="628" y="168"/>
                </a:cubicBezTo>
                <a:cubicBezTo>
                  <a:pt x="630" y="168"/>
                  <a:pt x="633" y="170"/>
                  <a:pt x="636" y="171"/>
                </a:cubicBezTo>
                <a:cubicBezTo>
                  <a:pt x="638" y="172"/>
                  <a:pt x="642" y="171"/>
                  <a:pt x="643" y="169"/>
                </a:cubicBezTo>
                <a:cubicBezTo>
                  <a:pt x="643" y="168"/>
                  <a:pt x="647" y="169"/>
                  <a:pt x="648" y="168"/>
                </a:cubicBezTo>
                <a:cubicBezTo>
                  <a:pt x="650" y="167"/>
                  <a:pt x="651" y="166"/>
                  <a:pt x="654" y="165"/>
                </a:cubicBezTo>
                <a:moveTo>
                  <a:pt x="679" y="245"/>
                </a:moveTo>
                <a:cubicBezTo>
                  <a:pt x="680" y="245"/>
                  <a:pt x="684" y="244"/>
                  <a:pt x="686" y="242"/>
                </a:cubicBezTo>
                <a:cubicBezTo>
                  <a:pt x="687" y="241"/>
                  <a:pt x="688" y="241"/>
                  <a:pt x="689" y="241"/>
                </a:cubicBezTo>
                <a:cubicBezTo>
                  <a:pt x="690" y="241"/>
                  <a:pt x="691" y="241"/>
                  <a:pt x="691" y="241"/>
                </a:cubicBezTo>
                <a:cubicBezTo>
                  <a:pt x="693" y="240"/>
                  <a:pt x="692" y="232"/>
                  <a:pt x="691" y="231"/>
                </a:cubicBezTo>
                <a:cubicBezTo>
                  <a:pt x="691" y="229"/>
                  <a:pt x="693" y="229"/>
                  <a:pt x="695" y="228"/>
                </a:cubicBezTo>
                <a:cubicBezTo>
                  <a:pt x="696" y="227"/>
                  <a:pt x="694" y="225"/>
                  <a:pt x="692" y="223"/>
                </a:cubicBezTo>
                <a:cubicBezTo>
                  <a:pt x="691" y="222"/>
                  <a:pt x="690" y="223"/>
                  <a:pt x="689" y="224"/>
                </a:cubicBezTo>
                <a:cubicBezTo>
                  <a:pt x="688" y="224"/>
                  <a:pt x="687" y="224"/>
                  <a:pt x="686" y="224"/>
                </a:cubicBezTo>
                <a:cubicBezTo>
                  <a:pt x="685" y="223"/>
                  <a:pt x="682" y="223"/>
                  <a:pt x="682" y="225"/>
                </a:cubicBezTo>
                <a:cubicBezTo>
                  <a:pt x="682" y="227"/>
                  <a:pt x="684" y="226"/>
                  <a:pt x="684" y="227"/>
                </a:cubicBezTo>
                <a:cubicBezTo>
                  <a:pt x="684" y="228"/>
                  <a:pt x="682" y="228"/>
                  <a:pt x="681" y="229"/>
                </a:cubicBezTo>
                <a:cubicBezTo>
                  <a:pt x="680" y="229"/>
                  <a:pt x="679" y="229"/>
                  <a:pt x="678" y="229"/>
                </a:cubicBezTo>
                <a:cubicBezTo>
                  <a:pt x="678" y="229"/>
                  <a:pt x="677" y="228"/>
                  <a:pt x="676" y="229"/>
                </a:cubicBezTo>
                <a:cubicBezTo>
                  <a:pt x="675" y="230"/>
                  <a:pt x="678" y="230"/>
                  <a:pt x="677" y="232"/>
                </a:cubicBezTo>
                <a:cubicBezTo>
                  <a:pt x="676" y="234"/>
                  <a:pt x="677" y="234"/>
                  <a:pt x="679" y="235"/>
                </a:cubicBezTo>
                <a:cubicBezTo>
                  <a:pt x="680" y="237"/>
                  <a:pt x="677" y="237"/>
                  <a:pt x="677" y="239"/>
                </a:cubicBezTo>
                <a:cubicBezTo>
                  <a:pt x="677" y="240"/>
                  <a:pt x="675" y="240"/>
                  <a:pt x="675" y="241"/>
                </a:cubicBezTo>
                <a:cubicBezTo>
                  <a:pt x="674" y="243"/>
                  <a:pt x="677" y="245"/>
                  <a:pt x="679" y="245"/>
                </a:cubicBezTo>
                <a:moveTo>
                  <a:pt x="691" y="209"/>
                </a:moveTo>
                <a:cubicBezTo>
                  <a:pt x="689" y="210"/>
                  <a:pt x="692" y="212"/>
                  <a:pt x="694" y="212"/>
                </a:cubicBezTo>
                <a:cubicBezTo>
                  <a:pt x="695" y="212"/>
                  <a:pt x="692" y="213"/>
                  <a:pt x="692" y="215"/>
                </a:cubicBezTo>
                <a:cubicBezTo>
                  <a:pt x="692" y="217"/>
                  <a:pt x="694" y="216"/>
                  <a:pt x="694" y="217"/>
                </a:cubicBezTo>
                <a:cubicBezTo>
                  <a:pt x="694" y="218"/>
                  <a:pt x="691" y="219"/>
                  <a:pt x="691" y="220"/>
                </a:cubicBezTo>
                <a:cubicBezTo>
                  <a:pt x="691" y="221"/>
                  <a:pt x="693" y="219"/>
                  <a:pt x="694" y="219"/>
                </a:cubicBezTo>
                <a:cubicBezTo>
                  <a:pt x="694" y="219"/>
                  <a:pt x="694" y="219"/>
                  <a:pt x="694" y="220"/>
                </a:cubicBezTo>
                <a:cubicBezTo>
                  <a:pt x="694" y="221"/>
                  <a:pt x="695" y="222"/>
                  <a:pt x="696" y="221"/>
                </a:cubicBezTo>
                <a:cubicBezTo>
                  <a:pt x="698" y="221"/>
                  <a:pt x="697" y="218"/>
                  <a:pt x="698" y="218"/>
                </a:cubicBezTo>
                <a:cubicBezTo>
                  <a:pt x="699" y="218"/>
                  <a:pt x="698" y="220"/>
                  <a:pt x="698" y="221"/>
                </a:cubicBezTo>
                <a:cubicBezTo>
                  <a:pt x="699" y="222"/>
                  <a:pt x="697" y="224"/>
                  <a:pt x="697" y="225"/>
                </a:cubicBezTo>
                <a:cubicBezTo>
                  <a:pt x="697" y="226"/>
                  <a:pt x="702" y="226"/>
                  <a:pt x="703" y="225"/>
                </a:cubicBezTo>
                <a:cubicBezTo>
                  <a:pt x="704" y="223"/>
                  <a:pt x="705" y="225"/>
                  <a:pt x="704" y="226"/>
                </a:cubicBezTo>
                <a:cubicBezTo>
                  <a:pt x="703" y="227"/>
                  <a:pt x="704" y="228"/>
                  <a:pt x="705" y="229"/>
                </a:cubicBezTo>
                <a:cubicBezTo>
                  <a:pt x="706" y="229"/>
                  <a:pt x="706" y="229"/>
                  <a:pt x="706" y="230"/>
                </a:cubicBezTo>
                <a:cubicBezTo>
                  <a:pt x="705" y="231"/>
                  <a:pt x="706" y="233"/>
                  <a:pt x="706" y="234"/>
                </a:cubicBezTo>
                <a:cubicBezTo>
                  <a:pt x="705" y="235"/>
                  <a:pt x="701" y="235"/>
                  <a:pt x="701" y="234"/>
                </a:cubicBezTo>
                <a:cubicBezTo>
                  <a:pt x="701" y="234"/>
                  <a:pt x="699" y="234"/>
                  <a:pt x="700" y="235"/>
                </a:cubicBezTo>
                <a:cubicBezTo>
                  <a:pt x="700" y="236"/>
                  <a:pt x="699" y="237"/>
                  <a:pt x="699" y="238"/>
                </a:cubicBezTo>
                <a:cubicBezTo>
                  <a:pt x="699" y="238"/>
                  <a:pt x="701" y="238"/>
                  <a:pt x="701" y="239"/>
                </a:cubicBezTo>
                <a:cubicBezTo>
                  <a:pt x="701" y="240"/>
                  <a:pt x="699" y="241"/>
                  <a:pt x="697" y="242"/>
                </a:cubicBezTo>
                <a:cubicBezTo>
                  <a:pt x="695" y="243"/>
                  <a:pt x="698" y="245"/>
                  <a:pt x="699" y="244"/>
                </a:cubicBezTo>
                <a:cubicBezTo>
                  <a:pt x="700" y="243"/>
                  <a:pt x="700" y="244"/>
                  <a:pt x="701" y="244"/>
                </a:cubicBezTo>
                <a:cubicBezTo>
                  <a:pt x="703" y="244"/>
                  <a:pt x="704" y="246"/>
                  <a:pt x="706" y="245"/>
                </a:cubicBezTo>
                <a:cubicBezTo>
                  <a:pt x="707" y="244"/>
                  <a:pt x="707" y="245"/>
                  <a:pt x="706" y="246"/>
                </a:cubicBezTo>
                <a:cubicBezTo>
                  <a:pt x="705" y="247"/>
                  <a:pt x="704" y="247"/>
                  <a:pt x="703" y="246"/>
                </a:cubicBezTo>
                <a:cubicBezTo>
                  <a:pt x="703" y="246"/>
                  <a:pt x="702" y="246"/>
                  <a:pt x="701" y="247"/>
                </a:cubicBezTo>
                <a:cubicBezTo>
                  <a:pt x="700" y="247"/>
                  <a:pt x="695" y="252"/>
                  <a:pt x="696" y="253"/>
                </a:cubicBezTo>
                <a:cubicBezTo>
                  <a:pt x="697" y="254"/>
                  <a:pt x="697" y="252"/>
                  <a:pt x="699" y="252"/>
                </a:cubicBezTo>
                <a:cubicBezTo>
                  <a:pt x="701" y="251"/>
                  <a:pt x="701" y="252"/>
                  <a:pt x="702" y="252"/>
                </a:cubicBezTo>
                <a:cubicBezTo>
                  <a:pt x="703" y="252"/>
                  <a:pt x="703" y="252"/>
                  <a:pt x="703" y="251"/>
                </a:cubicBezTo>
                <a:cubicBezTo>
                  <a:pt x="703" y="251"/>
                  <a:pt x="704" y="250"/>
                  <a:pt x="704" y="250"/>
                </a:cubicBezTo>
                <a:cubicBezTo>
                  <a:pt x="704" y="250"/>
                  <a:pt x="705" y="250"/>
                  <a:pt x="705" y="250"/>
                </a:cubicBezTo>
                <a:cubicBezTo>
                  <a:pt x="706" y="250"/>
                  <a:pt x="706" y="250"/>
                  <a:pt x="707" y="250"/>
                </a:cubicBezTo>
                <a:cubicBezTo>
                  <a:pt x="709" y="250"/>
                  <a:pt x="710" y="250"/>
                  <a:pt x="711" y="249"/>
                </a:cubicBezTo>
                <a:cubicBezTo>
                  <a:pt x="711" y="249"/>
                  <a:pt x="712" y="249"/>
                  <a:pt x="712" y="249"/>
                </a:cubicBezTo>
                <a:cubicBezTo>
                  <a:pt x="713" y="250"/>
                  <a:pt x="714" y="250"/>
                  <a:pt x="714" y="250"/>
                </a:cubicBezTo>
                <a:cubicBezTo>
                  <a:pt x="715" y="249"/>
                  <a:pt x="717" y="249"/>
                  <a:pt x="719" y="249"/>
                </a:cubicBezTo>
                <a:cubicBezTo>
                  <a:pt x="720" y="249"/>
                  <a:pt x="724" y="247"/>
                  <a:pt x="725" y="246"/>
                </a:cubicBezTo>
                <a:cubicBezTo>
                  <a:pt x="726" y="246"/>
                  <a:pt x="724" y="245"/>
                  <a:pt x="723" y="246"/>
                </a:cubicBezTo>
                <a:cubicBezTo>
                  <a:pt x="721" y="246"/>
                  <a:pt x="722" y="244"/>
                  <a:pt x="723" y="243"/>
                </a:cubicBezTo>
                <a:cubicBezTo>
                  <a:pt x="724" y="242"/>
                  <a:pt x="726" y="241"/>
                  <a:pt x="727" y="239"/>
                </a:cubicBezTo>
                <a:cubicBezTo>
                  <a:pt x="727" y="237"/>
                  <a:pt x="723" y="236"/>
                  <a:pt x="722" y="237"/>
                </a:cubicBezTo>
                <a:cubicBezTo>
                  <a:pt x="722" y="238"/>
                  <a:pt x="721" y="238"/>
                  <a:pt x="720" y="237"/>
                </a:cubicBezTo>
                <a:cubicBezTo>
                  <a:pt x="719" y="235"/>
                  <a:pt x="721" y="234"/>
                  <a:pt x="720" y="234"/>
                </a:cubicBezTo>
                <a:cubicBezTo>
                  <a:pt x="719" y="234"/>
                  <a:pt x="718" y="232"/>
                  <a:pt x="719" y="232"/>
                </a:cubicBezTo>
                <a:cubicBezTo>
                  <a:pt x="719" y="231"/>
                  <a:pt x="718" y="227"/>
                  <a:pt x="715" y="227"/>
                </a:cubicBezTo>
                <a:cubicBezTo>
                  <a:pt x="713" y="226"/>
                  <a:pt x="713" y="223"/>
                  <a:pt x="713" y="222"/>
                </a:cubicBezTo>
                <a:cubicBezTo>
                  <a:pt x="712" y="220"/>
                  <a:pt x="711" y="221"/>
                  <a:pt x="710" y="219"/>
                </a:cubicBezTo>
                <a:cubicBezTo>
                  <a:pt x="709" y="218"/>
                  <a:pt x="707" y="219"/>
                  <a:pt x="706" y="219"/>
                </a:cubicBezTo>
                <a:cubicBezTo>
                  <a:pt x="705" y="219"/>
                  <a:pt x="706" y="217"/>
                  <a:pt x="707" y="216"/>
                </a:cubicBezTo>
                <a:cubicBezTo>
                  <a:pt x="709" y="215"/>
                  <a:pt x="711" y="210"/>
                  <a:pt x="711" y="209"/>
                </a:cubicBezTo>
                <a:cubicBezTo>
                  <a:pt x="711" y="208"/>
                  <a:pt x="704" y="208"/>
                  <a:pt x="703" y="208"/>
                </a:cubicBezTo>
                <a:cubicBezTo>
                  <a:pt x="702" y="209"/>
                  <a:pt x="700" y="207"/>
                  <a:pt x="701" y="207"/>
                </a:cubicBezTo>
                <a:cubicBezTo>
                  <a:pt x="702" y="206"/>
                  <a:pt x="705" y="204"/>
                  <a:pt x="705" y="203"/>
                </a:cubicBezTo>
                <a:cubicBezTo>
                  <a:pt x="704" y="202"/>
                  <a:pt x="706" y="202"/>
                  <a:pt x="705" y="201"/>
                </a:cubicBezTo>
                <a:cubicBezTo>
                  <a:pt x="704" y="200"/>
                  <a:pt x="704" y="202"/>
                  <a:pt x="703" y="203"/>
                </a:cubicBezTo>
                <a:cubicBezTo>
                  <a:pt x="703" y="203"/>
                  <a:pt x="701" y="203"/>
                  <a:pt x="699" y="203"/>
                </a:cubicBezTo>
                <a:cubicBezTo>
                  <a:pt x="697" y="202"/>
                  <a:pt x="696" y="205"/>
                  <a:pt x="696" y="206"/>
                </a:cubicBezTo>
                <a:cubicBezTo>
                  <a:pt x="696" y="207"/>
                  <a:pt x="694" y="208"/>
                  <a:pt x="694" y="209"/>
                </a:cubicBezTo>
                <a:cubicBezTo>
                  <a:pt x="695" y="210"/>
                  <a:pt x="694" y="211"/>
                  <a:pt x="693" y="210"/>
                </a:cubicBezTo>
                <a:cubicBezTo>
                  <a:pt x="693" y="210"/>
                  <a:pt x="692" y="208"/>
                  <a:pt x="691" y="209"/>
                </a:cubicBezTo>
                <a:moveTo>
                  <a:pt x="689" y="207"/>
                </a:moveTo>
                <a:cubicBezTo>
                  <a:pt x="691" y="207"/>
                  <a:pt x="692" y="204"/>
                  <a:pt x="692" y="204"/>
                </a:cubicBezTo>
                <a:cubicBezTo>
                  <a:pt x="691" y="203"/>
                  <a:pt x="690" y="204"/>
                  <a:pt x="689" y="206"/>
                </a:cubicBezTo>
                <a:cubicBezTo>
                  <a:pt x="689" y="206"/>
                  <a:pt x="688" y="207"/>
                  <a:pt x="689" y="207"/>
                </a:cubicBezTo>
                <a:moveTo>
                  <a:pt x="713" y="194"/>
                </a:moveTo>
                <a:cubicBezTo>
                  <a:pt x="714" y="193"/>
                  <a:pt x="715" y="189"/>
                  <a:pt x="714" y="189"/>
                </a:cubicBezTo>
                <a:cubicBezTo>
                  <a:pt x="712" y="190"/>
                  <a:pt x="713" y="194"/>
                  <a:pt x="713" y="194"/>
                </a:cubicBezTo>
                <a:moveTo>
                  <a:pt x="768" y="225"/>
                </a:moveTo>
                <a:cubicBezTo>
                  <a:pt x="766" y="225"/>
                  <a:pt x="767" y="226"/>
                  <a:pt x="769" y="227"/>
                </a:cubicBezTo>
                <a:cubicBezTo>
                  <a:pt x="770" y="227"/>
                  <a:pt x="772" y="224"/>
                  <a:pt x="772" y="223"/>
                </a:cubicBezTo>
                <a:cubicBezTo>
                  <a:pt x="772" y="222"/>
                  <a:pt x="773" y="219"/>
                  <a:pt x="773" y="219"/>
                </a:cubicBezTo>
                <a:cubicBezTo>
                  <a:pt x="772" y="218"/>
                  <a:pt x="772" y="219"/>
                  <a:pt x="771" y="220"/>
                </a:cubicBezTo>
                <a:cubicBezTo>
                  <a:pt x="771" y="220"/>
                  <a:pt x="771" y="219"/>
                  <a:pt x="771" y="219"/>
                </a:cubicBezTo>
                <a:cubicBezTo>
                  <a:pt x="770" y="218"/>
                  <a:pt x="770" y="218"/>
                  <a:pt x="770" y="219"/>
                </a:cubicBezTo>
                <a:cubicBezTo>
                  <a:pt x="770" y="219"/>
                  <a:pt x="769" y="219"/>
                  <a:pt x="769" y="219"/>
                </a:cubicBezTo>
                <a:cubicBezTo>
                  <a:pt x="768" y="219"/>
                  <a:pt x="768" y="219"/>
                  <a:pt x="767" y="220"/>
                </a:cubicBezTo>
                <a:cubicBezTo>
                  <a:pt x="766" y="222"/>
                  <a:pt x="768" y="223"/>
                  <a:pt x="769" y="224"/>
                </a:cubicBezTo>
                <a:cubicBezTo>
                  <a:pt x="770" y="224"/>
                  <a:pt x="769" y="225"/>
                  <a:pt x="768" y="225"/>
                </a:cubicBezTo>
                <a:moveTo>
                  <a:pt x="798" y="207"/>
                </a:moveTo>
                <a:cubicBezTo>
                  <a:pt x="796" y="207"/>
                  <a:pt x="795" y="212"/>
                  <a:pt x="795" y="213"/>
                </a:cubicBezTo>
                <a:cubicBezTo>
                  <a:pt x="795" y="213"/>
                  <a:pt x="797" y="211"/>
                  <a:pt x="798" y="210"/>
                </a:cubicBezTo>
                <a:cubicBezTo>
                  <a:pt x="799" y="208"/>
                  <a:pt x="799" y="207"/>
                  <a:pt x="798" y="207"/>
                </a:cubicBezTo>
                <a:moveTo>
                  <a:pt x="811" y="206"/>
                </a:moveTo>
                <a:cubicBezTo>
                  <a:pt x="812" y="206"/>
                  <a:pt x="815" y="204"/>
                  <a:pt x="816" y="203"/>
                </a:cubicBezTo>
                <a:cubicBezTo>
                  <a:pt x="816" y="202"/>
                  <a:pt x="815" y="201"/>
                  <a:pt x="813" y="202"/>
                </a:cubicBezTo>
                <a:cubicBezTo>
                  <a:pt x="811" y="203"/>
                  <a:pt x="810" y="206"/>
                  <a:pt x="811" y="206"/>
                </a:cubicBezTo>
                <a:moveTo>
                  <a:pt x="815" y="200"/>
                </a:moveTo>
                <a:cubicBezTo>
                  <a:pt x="815" y="199"/>
                  <a:pt x="811" y="200"/>
                  <a:pt x="812" y="201"/>
                </a:cubicBezTo>
                <a:cubicBezTo>
                  <a:pt x="813" y="201"/>
                  <a:pt x="814" y="201"/>
                  <a:pt x="815" y="200"/>
                </a:cubicBezTo>
                <a:moveTo>
                  <a:pt x="1515" y="157"/>
                </a:moveTo>
                <a:cubicBezTo>
                  <a:pt x="1517" y="159"/>
                  <a:pt x="1519" y="158"/>
                  <a:pt x="1520" y="158"/>
                </a:cubicBezTo>
                <a:cubicBezTo>
                  <a:pt x="1521" y="158"/>
                  <a:pt x="1520" y="157"/>
                  <a:pt x="1519" y="157"/>
                </a:cubicBezTo>
                <a:cubicBezTo>
                  <a:pt x="1518" y="157"/>
                  <a:pt x="1519" y="156"/>
                  <a:pt x="1520" y="157"/>
                </a:cubicBezTo>
                <a:cubicBezTo>
                  <a:pt x="1521" y="158"/>
                  <a:pt x="1522" y="158"/>
                  <a:pt x="1522" y="157"/>
                </a:cubicBezTo>
                <a:cubicBezTo>
                  <a:pt x="1523" y="156"/>
                  <a:pt x="1523" y="155"/>
                  <a:pt x="1525" y="155"/>
                </a:cubicBezTo>
                <a:cubicBezTo>
                  <a:pt x="1526" y="155"/>
                  <a:pt x="1526" y="154"/>
                  <a:pt x="1525" y="154"/>
                </a:cubicBezTo>
                <a:cubicBezTo>
                  <a:pt x="1524" y="153"/>
                  <a:pt x="1520" y="151"/>
                  <a:pt x="1519" y="149"/>
                </a:cubicBezTo>
                <a:cubicBezTo>
                  <a:pt x="1518" y="148"/>
                  <a:pt x="1513" y="147"/>
                  <a:pt x="1513" y="148"/>
                </a:cubicBezTo>
                <a:cubicBezTo>
                  <a:pt x="1513" y="149"/>
                  <a:pt x="1511" y="148"/>
                  <a:pt x="1511" y="147"/>
                </a:cubicBezTo>
                <a:cubicBezTo>
                  <a:pt x="1511" y="146"/>
                  <a:pt x="1506" y="146"/>
                  <a:pt x="1506" y="147"/>
                </a:cubicBezTo>
                <a:cubicBezTo>
                  <a:pt x="1505" y="148"/>
                  <a:pt x="1507" y="148"/>
                  <a:pt x="1507" y="149"/>
                </a:cubicBezTo>
                <a:cubicBezTo>
                  <a:pt x="1508" y="150"/>
                  <a:pt x="1506" y="150"/>
                  <a:pt x="1507" y="151"/>
                </a:cubicBezTo>
                <a:cubicBezTo>
                  <a:pt x="1507" y="153"/>
                  <a:pt x="1505" y="151"/>
                  <a:pt x="1504" y="150"/>
                </a:cubicBezTo>
                <a:cubicBezTo>
                  <a:pt x="1503" y="150"/>
                  <a:pt x="1504" y="147"/>
                  <a:pt x="1504" y="146"/>
                </a:cubicBezTo>
                <a:cubicBezTo>
                  <a:pt x="1504" y="145"/>
                  <a:pt x="1502" y="145"/>
                  <a:pt x="1502" y="144"/>
                </a:cubicBezTo>
                <a:cubicBezTo>
                  <a:pt x="1502" y="142"/>
                  <a:pt x="1496" y="140"/>
                  <a:pt x="1494" y="139"/>
                </a:cubicBezTo>
                <a:cubicBezTo>
                  <a:pt x="1492" y="138"/>
                  <a:pt x="1489" y="137"/>
                  <a:pt x="1488" y="136"/>
                </a:cubicBezTo>
                <a:cubicBezTo>
                  <a:pt x="1487" y="134"/>
                  <a:pt x="1483" y="134"/>
                  <a:pt x="1481" y="133"/>
                </a:cubicBezTo>
                <a:cubicBezTo>
                  <a:pt x="1479" y="131"/>
                  <a:pt x="1472" y="128"/>
                  <a:pt x="1469" y="128"/>
                </a:cubicBezTo>
                <a:cubicBezTo>
                  <a:pt x="1466" y="128"/>
                  <a:pt x="1467" y="126"/>
                  <a:pt x="1465" y="126"/>
                </a:cubicBezTo>
                <a:cubicBezTo>
                  <a:pt x="1464" y="126"/>
                  <a:pt x="1457" y="126"/>
                  <a:pt x="1455" y="126"/>
                </a:cubicBezTo>
                <a:cubicBezTo>
                  <a:pt x="1454" y="126"/>
                  <a:pt x="1454" y="126"/>
                  <a:pt x="1453" y="126"/>
                </a:cubicBezTo>
                <a:cubicBezTo>
                  <a:pt x="1453" y="126"/>
                  <a:pt x="1452" y="127"/>
                  <a:pt x="1451" y="126"/>
                </a:cubicBezTo>
                <a:cubicBezTo>
                  <a:pt x="1450" y="126"/>
                  <a:pt x="1443" y="123"/>
                  <a:pt x="1442" y="124"/>
                </a:cubicBezTo>
                <a:cubicBezTo>
                  <a:pt x="1441" y="125"/>
                  <a:pt x="1441" y="127"/>
                  <a:pt x="1440" y="127"/>
                </a:cubicBezTo>
                <a:cubicBezTo>
                  <a:pt x="1439" y="127"/>
                  <a:pt x="1440" y="128"/>
                  <a:pt x="1442" y="130"/>
                </a:cubicBezTo>
                <a:cubicBezTo>
                  <a:pt x="1444" y="132"/>
                  <a:pt x="1443" y="133"/>
                  <a:pt x="1441" y="134"/>
                </a:cubicBezTo>
                <a:cubicBezTo>
                  <a:pt x="1439" y="135"/>
                  <a:pt x="1436" y="134"/>
                  <a:pt x="1435" y="132"/>
                </a:cubicBezTo>
                <a:cubicBezTo>
                  <a:pt x="1435" y="131"/>
                  <a:pt x="1432" y="131"/>
                  <a:pt x="1431" y="129"/>
                </a:cubicBezTo>
                <a:cubicBezTo>
                  <a:pt x="1431" y="128"/>
                  <a:pt x="1432" y="127"/>
                  <a:pt x="1433" y="128"/>
                </a:cubicBezTo>
                <a:cubicBezTo>
                  <a:pt x="1435" y="129"/>
                  <a:pt x="1436" y="128"/>
                  <a:pt x="1436" y="127"/>
                </a:cubicBezTo>
                <a:cubicBezTo>
                  <a:pt x="1437" y="126"/>
                  <a:pt x="1433" y="125"/>
                  <a:pt x="1431" y="125"/>
                </a:cubicBezTo>
                <a:cubicBezTo>
                  <a:pt x="1429" y="125"/>
                  <a:pt x="1428" y="128"/>
                  <a:pt x="1426" y="129"/>
                </a:cubicBezTo>
                <a:cubicBezTo>
                  <a:pt x="1424" y="130"/>
                  <a:pt x="1416" y="128"/>
                  <a:pt x="1415" y="128"/>
                </a:cubicBezTo>
                <a:cubicBezTo>
                  <a:pt x="1415" y="127"/>
                  <a:pt x="1404" y="128"/>
                  <a:pt x="1403" y="128"/>
                </a:cubicBezTo>
                <a:cubicBezTo>
                  <a:pt x="1402" y="129"/>
                  <a:pt x="1402" y="132"/>
                  <a:pt x="1402" y="132"/>
                </a:cubicBezTo>
                <a:cubicBezTo>
                  <a:pt x="1401" y="133"/>
                  <a:pt x="1401" y="129"/>
                  <a:pt x="1401" y="128"/>
                </a:cubicBezTo>
                <a:cubicBezTo>
                  <a:pt x="1401" y="128"/>
                  <a:pt x="1399" y="127"/>
                  <a:pt x="1397" y="127"/>
                </a:cubicBezTo>
                <a:cubicBezTo>
                  <a:pt x="1395" y="127"/>
                  <a:pt x="1394" y="127"/>
                  <a:pt x="1395" y="126"/>
                </a:cubicBezTo>
                <a:cubicBezTo>
                  <a:pt x="1396" y="125"/>
                  <a:pt x="1394" y="125"/>
                  <a:pt x="1396" y="124"/>
                </a:cubicBezTo>
                <a:cubicBezTo>
                  <a:pt x="1397" y="122"/>
                  <a:pt x="1393" y="119"/>
                  <a:pt x="1389" y="117"/>
                </a:cubicBezTo>
                <a:cubicBezTo>
                  <a:pt x="1385" y="116"/>
                  <a:pt x="1375" y="117"/>
                  <a:pt x="1373" y="118"/>
                </a:cubicBezTo>
                <a:cubicBezTo>
                  <a:pt x="1371" y="118"/>
                  <a:pt x="1368" y="118"/>
                  <a:pt x="1365" y="118"/>
                </a:cubicBezTo>
                <a:cubicBezTo>
                  <a:pt x="1364" y="118"/>
                  <a:pt x="1364" y="118"/>
                  <a:pt x="1363" y="118"/>
                </a:cubicBezTo>
                <a:cubicBezTo>
                  <a:pt x="1361" y="118"/>
                  <a:pt x="1363" y="117"/>
                  <a:pt x="1362" y="116"/>
                </a:cubicBezTo>
                <a:cubicBezTo>
                  <a:pt x="1361" y="115"/>
                  <a:pt x="1357" y="114"/>
                  <a:pt x="1357" y="114"/>
                </a:cubicBezTo>
                <a:cubicBezTo>
                  <a:pt x="1356" y="115"/>
                  <a:pt x="1355" y="114"/>
                  <a:pt x="1355" y="114"/>
                </a:cubicBezTo>
                <a:cubicBezTo>
                  <a:pt x="1355" y="113"/>
                  <a:pt x="1351" y="112"/>
                  <a:pt x="1350" y="112"/>
                </a:cubicBezTo>
                <a:cubicBezTo>
                  <a:pt x="1348" y="112"/>
                  <a:pt x="1347" y="111"/>
                  <a:pt x="1349" y="111"/>
                </a:cubicBezTo>
                <a:cubicBezTo>
                  <a:pt x="1351" y="111"/>
                  <a:pt x="1354" y="111"/>
                  <a:pt x="1353" y="109"/>
                </a:cubicBezTo>
                <a:cubicBezTo>
                  <a:pt x="1351" y="107"/>
                  <a:pt x="1340" y="106"/>
                  <a:pt x="1339" y="107"/>
                </a:cubicBezTo>
                <a:cubicBezTo>
                  <a:pt x="1338" y="107"/>
                  <a:pt x="1339" y="109"/>
                  <a:pt x="1336" y="111"/>
                </a:cubicBezTo>
                <a:cubicBezTo>
                  <a:pt x="1334" y="113"/>
                  <a:pt x="1332" y="112"/>
                  <a:pt x="1332" y="111"/>
                </a:cubicBezTo>
                <a:cubicBezTo>
                  <a:pt x="1332" y="109"/>
                  <a:pt x="1335" y="110"/>
                  <a:pt x="1335" y="108"/>
                </a:cubicBezTo>
                <a:cubicBezTo>
                  <a:pt x="1335" y="107"/>
                  <a:pt x="1331" y="108"/>
                  <a:pt x="1330" y="107"/>
                </a:cubicBezTo>
                <a:cubicBezTo>
                  <a:pt x="1330" y="106"/>
                  <a:pt x="1331" y="105"/>
                  <a:pt x="1333" y="106"/>
                </a:cubicBezTo>
                <a:cubicBezTo>
                  <a:pt x="1334" y="106"/>
                  <a:pt x="1337" y="107"/>
                  <a:pt x="1337" y="106"/>
                </a:cubicBezTo>
                <a:cubicBezTo>
                  <a:pt x="1337" y="105"/>
                  <a:pt x="1336" y="105"/>
                  <a:pt x="1333" y="105"/>
                </a:cubicBezTo>
                <a:cubicBezTo>
                  <a:pt x="1330" y="104"/>
                  <a:pt x="1324" y="103"/>
                  <a:pt x="1321" y="103"/>
                </a:cubicBezTo>
                <a:cubicBezTo>
                  <a:pt x="1318" y="103"/>
                  <a:pt x="1317" y="102"/>
                  <a:pt x="1315" y="102"/>
                </a:cubicBezTo>
                <a:cubicBezTo>
                  <a:pt x="1313" y="102"/>
                  <a:pt x="1313" y="103"/>
                  <a:pt x="1314" y="104"/>
                </a:cubicBezTo>
                <a:cubicBezTo>
                  <a:pt x="1315" y="105"/>
                  <a:pt x="1312" y="105"/>
                  <a:pt x="1310" y="105"/>
                </a:cubicBezTo>
                <a:cubicBezTo>
                  <a:pt x="1308" y="105"/>
                  <a:pt x="1305" y="106"/>
                  <a:pt x="1306" y="108"/>
                </a:cubicBezTo>
                <a:cubicBezTo>
                  <a:pt x="1307" y="109"/>
                  <a:pt x="1308" y="108"/>
                  <a:pt x="1308" y="108"/>
                </a:cubicBezTo>
                <a:cubicBezTo>
                  <a:pt x="1309" y="108"/>
                  <a:pt x="1309" y="107"/>
                  <a:pt x="1310" y="108"/>
                </a:cubicBezTo>
                <a:cubicBezTo>
                  <a:pt x="1311" y="108"/>
                  <a:pt x="1307" y="109"/>
                  <a:pt x="1308" y="110"/>
                </a:cubicBezTo>
                <a:cubicBezTo>
                  <a:pt x="1310" y="111"/>
                  <a:pt x="1310" y="112"/>
                  <a:pt x="1310" y="113"/>
                </a:cubicBezTo>
                <a:cubicBezTo>
                  <a:pt x="1310" y="114"/>
                  <a:pt x="1307" y="114"/>
                  <a:pt x="1306" y="113"/>
                </a:cubicBezTo>
                <a:cubicBezTo>
                  <a:pt x="1306" y="112"/>
                  <a:pt x="1305" y="112"/>
                  <a:pt x="1304" y="112"/>
                </a:cubicBezTo>
                <a:cubicBezTo>
                  <a:pt x="1303" y="113"/>
                  <a:pt x="1303" y="113"/>
                  <a:pt x="1302" y="113"/>
                </a:cubicBezTo>
                <a:cubicBezTo>
                  <a:pt x="1301" y="112"/>
                  <a:pt x="1299" y="113"/>
                  <a:pt x="1301" y="114"/>
                </a:cubicBezTo>
                <a:cubicBezTo>
                  <a:pt x="1303" y="114"/>
                  <a:pt x="1304" y="115"/>
                  <a:pt x="1301" y="115"/>
                </a:cubicBezTo>
                <a:cubicBezTo>
                  <a:pt x="1300" y="115"/>
                  <a:pt x="1299" y="115"/>
                  <a:pt x="1299" y="114"/>
                </a:cubicBezTo>
                <a:cubicBezTo>
                  <a:pt x="1299" y="114"/>
                  <a:pt x="1298" y="113"/>
                  <a:pt x="1298" y="113"/>
                </a:cubicBezTo>
                <a:cubicBezTo>
                  <a:pt x="1297" y="113"/>
                  <a:pt x="1296" y="113"/>
                  <a:pt x="1294" y="113"/>
                </a:cubicBezTo>
                <a:cubicBezTo>
                  <a:pt x="1293" y="112"/>
                  <a:pt x="1292" y="112"/>
                  <a:pt x="1291" y="112"/>
                </a:cubicBezTo>
                <a:cubicBezTo>
                  <a:pt x="1289" y="112"/>
                  <a:pt x="1289" y="114"/>
                  <a:pt x="1286" y="114"/>
                </a:cubicBezTo>
                <a:cubicBezTo>
                  <a:pt x="1284" y="114"/>
                  <a:pt x="1281" y="113"/>
                  <a:pt x="1280" y="111"/>
                </a:cubicBezTo>
                <a:cubicBezTo>
                  <a:pt x="1279" y="110"/>
                  <a:pt x="1279" y="110"/>
                  <a:pt x="1278" y="111"/>
                </a:cubicBezTo>
                <a:cubicBezTo>
                  <a:pt x="1276" y="113"/>
                  <a:pt x="1276" y="115"/>
                  <a:pt x="1275" y="115"/>
                </a:cubicBezTo>
                <a:cubicBezTo>
                  <a:pt x="1274" y="116"/>
                  <a:pt x="1274" y="118"/>
                  <a:pt x="1272" y="119"/>
                </a:cubicBezTo>
                <a:cubicBezTo>
                  <a:pt x="1272" y="119"/>
                  <a:pt x="1272" y="119"/>
                  <a:pt x="1271" y="118"/>
                </a:cubicBezTo>
                <a:cubicBezTo>
                  <a:pt x="1271" y="118"/>
                  <a:pt x="1270" y="118"/>
                  <a:pt x="1270" y="118"/>
                </a:cubicBezTo>
                <a:cubicBezTo>
                  <a:pt x="1268" y="118"/>
                  <a:pt x="1264" y="114"/>
                  <a:pt x="1264" y="112"/>
                </a:cubicBezTo>
                <a:cubicBezTo>
                  <a:pt x="1263" y="111"/>
                  <a:pt x="1260" y="108"/>
                  <a:pt x="1260" y="108"/>
                </a:cubicBezTo>
                <a:cubicBezTo>
                  <a:pt x="1259" y="107"/>
                  <a:pt x="1260" y="107"/>
                  <a:pt x="1261" y="108"/>
                </a:cubicBezTo>
                <a:cubicBezTo>
                  <a:pt x="1262" y="109"/>
                  <a:pt x="1263" y="109"/>
                  <a:pt x="1264" y="108"/>
                </a:cubicBezTo>
                <a:cubicBezTo>
                  <a:pt x="1265" y="108"/>
                  <a:pt x="1265" y="105"/>
                  <a:pt x="1264" y="105"/>
                </a:cubicBezTo>
                <a:cubicBezTo>
                  <a:pt x="1262" y="105"/>
                  <a:pt x="1263" y="104"/>
                  <a:pt x="1263" y="104"/>
                </a:cubicBezTo>
                <a:cubicBezTo>
                  <a:pt x="1264" y="103"/>
                  <a:pt x="1261" y="101"/>
                  <a:pt x="1263" y="101"/>
                </a:cubicBezTo>
                <a:cubicBezTo>
                  <a:pt x="1264" y="100"/>
                  <a:pt x="1263" y="99"/>
                  <a:pt x="1262" y="99"/>
                </a:cubicBezTo>
                <a:cubicBezTo>
                  <a:pt x="1260" y="99"/>
                  <a:pt x="1259" y="98"/>
                  <a:pt x="1259" y="97"/>
                </a:cubicBezTo>
                <a:cubicBezTo>
                  <a:pt x="1259" y="97"/>
                  <a:pt x="1253" y="96"/>
                  <a:pt x="1253" y="97"/>
                </a:cubicBezTo>
                <a:cubicBezTo>
                  <a:pt x="1253" y="98"/>
                  <a:pt x="1251" y="98"/>
                  <a:pt x="1252" y="97"/>
                </a:cubicBezTo>
                <a:cubicBezTo>
                  <a:pt x="1252" y="96"/>
                  <a:pt x="1250" y="97"/>
                  <a:pt x="1247" y="96"/>
                </a:cubicBezTo>
                <a:cubicBezTo>
                  <a:pt x="1244" y="95"/>
                  <a:pt x="1244" y="93"/>
                  <a:pt x="1243" y="93"/>
                </a:cubicBezTo>
                <a:cubicBezTo>
                  <a:pt x="1243" y="93"/>
                  <a:pt x="1242" y="94"/>
                  <a:pt x="1242" y="94"/>
                </a:cubicBezTo>
                <a:cubicBezTo>
                  <a:pt x="1242" y="95"/>
                  <a:pt x="1242" y="95"/>
                  <a:pt x="1241" y="95"/>
                </a:cubicBezTo>
                <a:cubicBezTo>
                  <a:pt x="1240" y="94"/>
                  <a:pt x="1238" y="96"/>
                  <a:pt x="1239" y="97"/>
                </a:cubicBezTo>
                <a:cubicBezTo>
                  <a:pt x="1240" y="99"/>
                  <a:pt x="1239" y="99"/>
                  <a:pt x="1239" y="100"/>
                </a:cubicBezTo>
                <a:cubicBezTo>
                  <a:pt x="1239" y="102"/>
                  <a:pt x="1238" y="101"/>
                  <a:pt x="1236" y="101"/>
                </a:cubicBezTo>
                <a:cubicBezTo>
                  <a:pt x="1235" y="100"/>
                  <a:pt x="1235" y="101"/>
                  <a:pt x="1235" y="101"/>
                </a:cubicBezTo>
                <a:cubicBezTo>
                  <a:pt x="1234" y="101"/>
                  <a:pt x="1233" y="102"/>
                  <a:pt x="1231" y="101"/>
                </a:cubicBezTo>
                <a:cubicBezTo>
                  <a:pt x="1228" y="100"/>
                  <a:pt x="1226" y="101"/>
                  <a:pt x="1225" y="100"/>
                </a:cubicBezTo>
                <a:cubicBezTo>
                  <a:pt x="1225" y="99"/>
                  <a:pt x="1224" y="99"/>
                  <a:pt x="1224" y="100"/>
                </a:cubicBezTo>
                <a:cubicBezTo>
                  <a:pt x="1223" y="101"/>
                  <a:pt x="1218" y="100"/>
                  <a:pt x="1218" y="99"/>
                </a:cubicBezTo>
                <a:cubicBezTo>
                  <a:pt x="1217" y="98"/>
                  <a:pt x="1219" y="97"/>
                  <a:pt x="1219" y="97"/>
                </a:cubicBezTo>
                <a:cubicBezTo>
                  <a:pt x="1220" y="97"/>
                  <a:pt x="1218" y="96"/>
                  <a:pt x="1216" y="96"/>
                </a:cubicBezTo>
                <a:cubicBezTo>
                  <a:pt x="1214" y="96"/>
                  <a:pt x="1213" y="96"/>
                  <a:pt x="1212" y="96"/>
                </a:cubicBezTo>
                <a:cubicBezTo>
                  <a:pt x="1211" y="95"/>
                  <a:pt x="1209" y="95"/>
                  <a:pt x="1208" y="95"/>
                </a:cubicBezTo>
                <a:cubicBezTo>
                  <a:pt x="1205" y="95"/>
                  <a:pt x="1198" y="96"/>
                  <a:pt x="1197" y="96"/>
                </a:cubicBezTo>
                <a:cubicBezTo>
                  <a:pt x="1196" y="97"/>
                  <a:pt x="1198" y="99"/>
                  <a:pt x="1196" y="99"/>
                </a:cubicBezTo>
                <a:cubicBezTo>
                  <a:pt x="1195" y="99"/>
                  <a:pt x="1196" y="96"/>
                  <a:pt x="1196" y="95"/>
                </a:cubicBezTo>
                <a:cubicBezTo>
                  <a:pt x="1196" y="93"/>
                  <a:pt x="1193" y="93"/>
                  <a:pt x="1194" y="94"/>
                </a:cubicBezTo>
                <a:cubicBezTo>
                  <a:pt x="1194" y="95"/>
                  <a:pt x="1190" y="95"/>
                  <a:pt x="1189" y="95"/>
                </a:cubicBezTo>
                <a:cubicBezTo>
                  <a:pt x="1188" y="94"/>
                  <a:pt x="1187" y="93"/>
                  <a:pt x="1184" y="92"/>
                </a:cubicBezTo>
                <a:cubicBezTo>
                  <a:pt x="1182" y="91"/>
                  <a:pt x="1179" y="94"/>
                  <a:pt x="1180" y="95"/>
                </a:cubicBezTo>
                <a:cubicBezTo>
                  <a:pt x="1180" y="96"/>
                  <a:pt x="1182" y="95"/>
                  <a:pt x="1182" y="96"/>
                </a:cubicBezTo>
                <a:cubicBezTo>
                  <a:pt x="1182" y="97"/>
                  <a:pt x="1177" y="96"/>
                  <a:pt x="1177" y="97"/>
                </a:cubicBezTo>
                <a:cubicBezTo>
                  <a:pt x="1177" y="98"/>
                  <a:pt x="1172" y="99"/>
                  <a:pt x="1170" y="99"/>
                </a:cubicBezTo>
                <a:cubicBezTo>
                  <a:pt x="1166" y="100"/>
                  <a:pt x="1165" y="100"/>
                  <a:pt x="1164" y="101"/>
                </a:cubicBezTo>
                <a:cubicBezTo>
                  <a:pt x="1162" y="103"/>
                  <a:pt x="1163" y="100"/>
                  <a:pt x="1165" y="99"/>
                </a:cubicBezTo>
                <a:cubicBezTo>
                  <a:pt x="1166" y="97"/>
                  <a:pt x="1168" y="98"/>
                  <a:pt x="1169" y="96"/>
                </a:cubicBezTo>
                <a:cubicBezTo>
                  <a:pt x="1169" y="95"/>
                  <a:pt x="1171" y="95"/>
                  <a:pt x="1173" y="95"/>
                </a:cubicBezTo>
                <a:cubicBezTo>
                  <a:pt x="1176" y="95"/>
                  <a:pt x="1175" y="93"/>
                  <a:pt x="1177" y="93"/>
                </a:cubicBezTo>
                <a:cubicBezTo>
                  <a:pt x="1178" y="92"/>
                  <a:pt x="1180" y="91"/>
                  <a:pt x="1181" y="90"/>
                </a:cubicBezTo>
                <a:cubicBezTo>
                  <a:pt x="1181" y="89"/>
                  <a:pt x="1187" y="87"/>
                  <a:pt x="1188" y="87"/>
                </a:cubicBezTo>
                <a:cubicBezTo>
                  <a:pt x="1189" y="87"/>
                  <a:pt x="1190" y="85"/>
                  <a:pt x="1190" y="85"/>
                </a:cubicBezTo>
                <a:cubicBezTo>
                  <a:pt x="1191" y="85"/>
                  <a:pt x="1194" y="83"/>
                  <a:pt x="1195" y="83"/>
                </a:cubicBezTo>
                <a:cubicBezTo>
                  <a:pt x="1197" y="82"/>
                  <a:pt x="1197" y="81"/>
                  <a:pt x="1197" y="80"/>
                </a:cubicBezTo>
                <a:cubicBezTo>
                  <a:pt x="1197" y="79"/>
                  <a:pt x="1196" y="80"/>
                  <a:pt x="1195" y="79"/>
                </a:cubicBezTo>
                <a:cubicBezTo>
                  <a:pt x="1195" y="78"/>
                  <a:pt x="1196" y="79"/>
                  <a:pt x="1198" y="78"/>
                </a:cubicBezTo>
                <a:cubicBezTo>
                  <a:pt x="1199" y="78"/>
                  <a:pt x="1198" y="76"/>
                  <a:pt x="1197" y="76"/>
                </a:cubicBezTo>
                <a:cubicBezTo>
                  <a:pt x="1195" y="76"/>
                  <a:pt x="1197" y="75"/>
                  <a:pt x="1196" y="74"/>
                </a:cubicBezTo>
                <a:cubicBezTo>
                  <a:pt x="1196" y="73"/>
                  <a:pt x="1195" y="74"/>
                  <a:pt x="1194" y="74"/>
                </a:cubicBezTo>
                <a:cubicBezTo>
                  <a:pt x="1194" y="74"/>
                  <a:pt x="1193" y="74"/>
                  <a:pt x="1193" y="74"/>
                </a:cubicBezTo>
                <a:cubicBezTo>
                  <a:pt x="1193" y="72"/>
                  <a:pt x="1193" y="71"/>
                  <a:pt x="1193" y="70"/>
                </a:cubicBezTo>
                <a:cubicBezTo>
                  <a:pt x="1192" y="70"/>
                  <a:pt x="1192" y="70"/>
                  <a:pt x="1191" y="70"/>
                </a:cubicBezTo>
                <a:cubicBezTo>
                  <a:pt x="1190" y="71"/>
                  <a:pt x="1190" y="71"/>
                  <a:pt x="1189" y="70"/>
                </a:cubicBezTo>
                <a:cubicBezTo>
                  <a:pt x="1187" y="69"/>
                  <a:pt x="1183" y="68"/>
                  <a:pt x="1183" y="69"/>
                </a:cubicBezTo>
                <a:cubicBezTo>
                  <a:pt x="1183" y="69"/>
                  <a:pt x="1182" y="69"/>
                  <a:pt x="1181" y="69"/>
                </a:cubicBezTo>
                <a:cubicBezTo>
                  <a:pt x="1181" y="68"/>
                  <a:pt x="1180" y="68"/>
                  <a:pt x="1180" y="69"/>
                </a:cubicBezTo>
                <a:cubicBezTo>
                  <a:pt x="1180" y="69"/>
                  <a:pt x="1176" y="69"/>
                  <a:pt x="1175" y="69"/>
                </a:cubicBezTo>
                <a:cubicBezTo>
                  <a:pt x="1174" y="68"/>
                  <a:pt x="1172" y="69"/>
                  <a:pt x="1172" y="70"/>
                </a:cubicBezTo>
                <a:cubicBezTo>
                  <a:pt x="1172" y="71"/>
                  <a:pt x="1168" y="71"/>
                  <a:pt x="1167" y="71"/>
                </a:cubicBezTo>
                <a:cubicBezTo>
                  <a:pt x="1166" y="71"/>
                  <a:pt x="1170" y="67"/>
                  <a:pt x="1170" y="67"/>
                </a:cubicBezTo>
                <a:cubicBezTo>
                  <a:pt x="1170" y="66"/>
                  <a:pt x="1168" y="67"/>
                  <a:pt x="1167" y="67"/>
                </a:cubicBezTo>
                <a:cubicBezTo>
                  <a:pt x="1165" y="67"/>
                  <a:pt x="1163" y="67"/>
                  <a:pt x="1163" y="66"/>
                </a:cubicBezTo>
                <a:cubicBezTo>
                  <a:pt x="1162" y="66"/>
                  <a:pt x="1159" y="65"/>
                  <a:pt x="1158" y="66"/>
                </a:cubicBezTo>
                <a:cubicBezTo>
                  <a:pt x="1156" y="66"/>
                  <a:pt x="1158" y="65"/>
                  <a:pt x="1159" y="65"/>
                </a:cubicBezTo>
                <a:cubicBezTo>
                  <a:pt x="1160" y="65"/>
                  <a:pt x="1162" y="64"/>
                  <a:pt x="1163" y="63"/>
                </a:cubicBezTo>
                <a:cubicBezTo>
                  <a:pt x="1164" y="63"/>
                  <a:pt x="1164" y="63"/>
                  <a:pt x="1164" y="62"/>
                </a:cubicBezTo>
                <a:cubicBezTo>
                  <a:pt x="1163" y="61"/>
                  <a:pt x="1161" y="61"/>
                  <a:pt x="1160" y="61"/>
                </a:cubicBezTo>
                <a:cubicBezTo>
                  <a:pt x="1158" y="61"/>
                  <a:pt x="1157" y="60"/>
                  <a:pt x="1155" y="60"/>
                </a:cubicBezTo>
                <a:cubicBezTo>
                  <a:pt x="1154" y="60"/>
                  <a:pt x="1153" y="60"/>
                  <a:pt x="1150" y="61"/>
                </a:cubicBezTo>
                <a:cubicBezTo>
                  <a:pt x="1147" y="62"/>
                  <a:pt x="1147" y="64"/>
                  <a:pt x="1145" y="65"/>
                </a:cubicBezTo>
                <a:cubicBezTo>
                  <a:pt x="1144" y="65"/>
                  <a:pt x="1141" y="68"/>
                  <a:pt x="1142" y="68"/>
                </a:cubicBezTo>
                <a:cubicBezTo>
                  <a:pt x="1144" y="69"/>
                  <a:pt x="1143" y="69"/>
                  <a:pt x="1143" y="70"/>
                </a:cubicBezTo>
                <a:cubicBezTo>
                  <a:pt x="1143" y="71"/>
                  <a:pt x="1142" y="71"/>
                  <a:pt x="1141" y="71"/>
                </a:cubicBezTo>
                <a:cubicBezTo>
                  <a:pt x="1139" y="71"/>
                  <a:pt x="1134" y="71"/>
                  <a:pt x="1134" y="72"/>
                </a:cubicBezTo>
                <a:cubicBezTo>
                  <a:pt x="1134" y="73"/>
                  <a:pt x="1137" y="73"/>
                  <a:pt x="1137" y="74"/>
                </a:cubicBezTo>
                <a:cubicBezTo>
                  <a:pt x="1137" y="74"/>
                  <a:pt x="1135" y="74"/>
                  <a:pt x="1134" y="73"/>
                </a:cubicBezTo>
                <a:cubicBezTo>
                  <a:pt x="1133" y="73"/>
                  <a:pt x="1131" y="73"/>
                  <a:pt x="1130" y="74"/>
                </a:cubicBezTo>
                <a:cubicBezTo>
                  <a:pt x="1130" y="75"/>
                  <a:pt x="1128" y="75"/>
                  <a:pt x="1127" y="75"/>
                </a:cubicBezTo>
                <a:cubicBezTo>
                  <a:pt x="1127" y="74"/>
                  <a:pt x="1127" y="75"/>
                  <a:pt x="1126" y="75"/>
                </a:cubicBezTo>
                <a:cubicBezTo>
                  <a:pt x="1126" y="75"/>
                  <a:pt x="1125" y="75"/>
                  <a:pt x="1125" y="75"/>
                </a:cubicBezTo>
                <a:cubicBezTo>
                  <a:pt x="1124" y="74"/>
                  <a:pt x="1126" y="73"/>
                  <a:pt x="1126" y="72"/>
                </a:cubicBezTo>
                <a:cubicBezTo>
                  <a:pt x="1125" y="72"/>
                  <a:pt x="1122" y="72"/>
                  <a:pt x="1122" y="73"/>
                </a:cubicBezTo>
                <a:cubicBezTo>
                  <a:pt x="1122" y="74"/>
                  <a:pt x="1121" y="74"/>
                  <a:pt x="1120" y="73"/>
                </a:cubicBezTo>
                <a:cubicBezTo>
                  <a:pt x="1120" y="73"/>
                  <a:pt x="1119" y="73"/>
                  <a:pt x="1119" y="73"/>
                </a:cubicBezTo>
                <a:cubicBezTo>
                  <a:pt x="1118" y="73"/>
                  <a:pt x="1117" y="74"/>
                  <a:pt x="1116" y="74"/>
                </a:cubicBezTo>
                <a:cubicBezTo>
                  <a:pt x="1116" y="75"/>
                  <a:pt x="1115" y="75"/>
                  <a:pt x="1114" y="74"/>
                </a:cubicBezTo>
                <a:cubicBezTo>
                  <a:pt x="1113" y="74"/>
                  <a:pt x="1112" y="74"/>
                  <a:pt x="1112" y="75"/>
                </a:cubicBezTo>
                <a:cubicBezTo>
                  <a:pt x="1112" y="76"/>
                  <a:pt x="1115" y="76"/>
                  <a:pt x="1115" y="77"/>
                </a:cubicBezTo>
                <a:cubicBezTo>
                  <a:pt x="1115" y="77"/>
                  <a:pt x="1108" y="77"/>
                  <a:pt x="1108" y="78"/>
                </a:cubicBezTo>
                <a:cubicBezTo>
                  <a:pt x="1107" y="78"/>
                  <a:pt x="1105" y="78"/>
                  <a:pt x="1102" y="78"/>
                </a:cubicBezTo>
                <a:cubicBezTo>
                  <a:pt x="1099" y="78"/>
                  <a:pt x="1101" y="80"/>
                  <a:pt x="1098" y="80"/>
                </a:cubicBezTo>
                <a:cubicBezTo>
                  <a:pt x="1096" y="81"/>
                  <a:pt x="1095" y="81"/>
                  <a:pt x="1094" y="82"/>
                </a:cubicBezTo>
                <a:cubicBezTo>
                  <a:pt x="1094" y="83"/>
                  <a:pt x="1092" y="83"/>
                  <a:pt x="1091" y="82"/>
                </a:cubicBezTo>
                <a:cubicBezTo>
                  <a:pt x="1090" y="81"/>
                  <a:pt x="1088" y="83"/>
                  <a:pt x="1089" y="83"/>
                </a:cubicBezTo>
                <a:cubicBezTo>
                  <a:pt x="1090" y="83"/>
                  <a:pt x="1089" y="84"/>
                  <a:pt x="1089" y="84"/>
                </a:cubicBezTo>
                <a:cubicBezTo>
                  <a:pt x="1088" y="84"/>
                  <a:pt x="1088" y="84"/>
                  <a:pt x="1087" y="84"/>
                </a:cubicBezTo>
                <a:cubicBezTo>
                  <a:pt x="1087" y="85"/>
                  <a:pt x="1087" y="85"/>
                  <a:pt x="1087" y="85"/>
                </a:cubicBezTo>
                <a:cubicBezTo>
                  <a:pt x="1088" y="85"/>
                  <a:pt x="1089" y="86"/>
                  <a:pt x="1088" y="86"/>
                </a:cubicBezTo>
                <a:cubicBezTo>
                  <a:pt x="1088" y="87"/>
                  <a:pt x="1087" y="87"/>
                  <a:pt x="1086" y="86"/>
                </a:cubicBezTo>
                <a:cubicBezTo>
                  <a:pt x="1086" y="86"/>
                  <a:pt x="1085" y="86"/>
                  <a:pt x="1085" y="86"/>
                </a:cubicBezTo>
                <a:cubicBezTo>
                  <a:pt x="1084" y="87"/>
                  <a:pt x="1086" y="88"/>
                  <a:pt x="1087" y="88"/>
                </a:cubicBezTo>
                <a:cubicBezTo>
                  <a:pt x="1088" y="87"/>
                  <a:pt x="1089" y="88"/>
                  <a:pt x="1089" y="89"/>
                </a:cubicBezTo>
                <a:cubicBezTo>
                  <a:pt x="1089" y="89"/>
                  <a:pt x="1088" y="89"/>
                  <a:pt x="1087" y="89"/>
                </a:cubicBezTo>
                <a:cubicBezTo>
                  <a:pt x="1087" y="89"/>
                  <a:pt x="1086" y="89"/>
                  <a:pt x="1086" y="89"/>
                </a:cubicBezTo>
                <a:cubicBezTo>
                  <a:pt x="1085" y="90"/>
                  <a:pt x="1086" y="90"/>
                  <a:pt x="1087" y="90"/>
                </a:cubicBezTo>
                <a:cubicBezTo>
                  <a:pt x="1088" y="90"/>
                  <a:pt x="1088" y="91"/>
                  <a:pt x="1089" y="92"/>
                </a:cubicBezTo>
                <a:cubicBezTo>
                  <a:pt x="1089" y="92"/>
                  <a:pt x="1089" y="92"/>
                  <a:pt x="1089" y="92"/>
                </a:cubicBezTo>
                <a:cubicBezTo>
                  <a:pt x="1090" y="93"/>
                  <a:pt x="1088" y="93"/>
                  <a:pt x="1088" y="94"/>
                </a:cubicBezTo>
                <a:cubicBezTo>
                  <a:pt x="1089" y="95"/>
                  <a:pt x="1087" y="95"/>
                  <a:pt x="1087" y="94"/>
                </a:cubicBezTo>
                <a:cubicBezTo>
                  <a:pt x="1087" y="94"/>
                  <a:pt x="1084" y="93"/>
                  <a:pt x="1083" y="94"/>
                </a:cubicBezTo>
                <a:cubicBezTo>
                  <a:pt x="1083" y="95"/>
                  <a:pt x="1082" y="96"/>
                  <a:pt x="1081" y="95"/>
                </a:cubicBezTo>
                <a:cubicBezTo>
                  <a:pt x="1080" y="94"/>
                  <a:pt x="1078" y="95"/>
                  <a:pt x="1075" y="95"/>
                </a:cubicBezTo>
                <a:cubicBezTo>
                  <a:pt x="1072" y="95"/>
                  <a:pt x="1066" y="95"/>
                  <a:pt x="1064" y="96"/>
                </a:cubicBezTo>
                <a:cubicBezTo>
                  <a:pt x="1062" y="97"/>
                  <a:pt x="1061" y="99"/>
                  <a:pt x="1062" y="100"/>
                </a:cubicBezTo>
                <a:cubicBezTo>
                  <a:pt x="1064" y="102"/>
                  <a:pt x="1063" y="102"/>
                  <a:pt x="1063" y="103"/>
                </a:cubicBezTo>
                <a:cubicBezTo>
                  <a:pt x="1063" y="104"/>
                  <a:pt x="1066" y="106"/>
                  <a:pt x="1068" y="106"/>
                </a:cubicBezTo>
                <a:cubicBezTo>
                  <a:pt x="1070" y="107"/>
                  <a:pt x="1072" y="109"/>
                  <a:pt x="1071" y="110"/>
                </a:cubicBezTo>
                <a:cubicBezTo>
                  <a:pt x="1070" y="112"/>
                  <a:pt x="1066" y="110"/>
                  <a:pt x="1064" y="108"/>
                </a:cubicBezTo>
                <a:cubicBezTo>
                  <a:pt x="1061" y="106"/>
                  <a:pt x="1056" y="105"/>
                  <a:pt x="1054" y="106"/>
                </a:cubicBezTo>
                <a:cubicBezTo>
                  <a:pt x="1053" y="106"/>
                  <a:pt x="1053" y="105"/>
                  <a:pt x="1052" y="105"/>
                </a:cubicBezTo>
                <a:cubicBezTo>
                  <a:pt x="1052" y="104"/>
                  <a:pt x="1052" y="104"/>
                  <a:pt x="1051" y="104"/>
                </a:cubicBezTo>
                <a:cubicBezTo>
                  <a:pt x="1048" y="104"/>
                  <a:pt x="1046" y="106"/>
                  <a:pt x="1048" y="106"/>
                </a:cubicBezTo>
                <a:cubicBezTo>
                  <a:pt x="1050" y="106"/>
                  <a:pt x="1051" y="106"/>
                  <a:pt x="1050" y="107"/>
                </a:cubicBezTo>
                <a:cubicBezTo>
                  <a:pt x="1049" y="108"/>
                  <a:pt x="1050" y="107"/>
                  <a:pt x="1052" y="108"/>
                </a:cubicBezTo>
                <a:cubicBezTo>
                  <a:pt x="1054" y="109"/>
                  <a:pt x="1051" y="110"/>
                  <a:pt x="1049" y="109"/>
                </a:cubicBezTo>
                <a:cubicBezTo>
                  <a:pt x="1047" y="108"/>
                  <a:pt x="1045" y="109"/>
                  <a:pt x="1044" y="110"/>
                </a:cubicBezTo>
                <a:cubicBezTo>
                  <a:pt x="1043" y="111"/>
                  <a:pt x="1046" y="114"/>
                  <a:pt x="1050" y="114"/>
                </a:cubicBezTo>
                <a:cubicBezTo>
                  <a:pt x="1053" y="115"/>
                  <a:pt x="1052" y="116"/>
                  <a:pt x="1054" y="116"/>
                </a:cubicBezTo>
                <a:cubicBezTo>
                  <a:pt x="1055" y="117"/>
                  <a:pt x="1054" y="117"/>
                  <a:pt x="1053" y="118"/>
                </a:cubicBezTo>
                <a:cubicBezTo>
                  <a:pt x="1052" y="118"/>
                  <a:pt x="1050" y="116"/>
                  <a:pt x="1048" y="115"/>
                </a:cubicBezTo>
                <a:cubicBezTo>
                  <a:pt x="1047" y="115"/>
                  <a:pt x="1046" y="115"/>
                  <a:pt x="1044" y="115"/>
                </a:cubicBezTo>
                <a:cubicBezTo>
                  <a:pt x="1043" y="115"/>
                  <a:pt x="1041" y="115"/>
                  <a:pt x="1041" y="114"/>
                </a:cubicBezTo>
                <a:cubicBezTo>
                  <a:pt x="1040" y="113"/>
                  <a:pt x="1041" y="112"/>
                  <a:pt x="1041" y="112"/>
                </a:cubicBezTo>
                <a:cubicBezTo>
                  <a:pt x="1040" y="111"/>
                  <a:pt x="1040" y="109"/>
                  <a:pt x="1042" y="107"/>
                </a:cubicBezTo>
                <a:cubicBezTo>
                  <a:pt x="1043" y="106"/>
                  <a:pt x="1041" y="103"/>
                  <a:pt x="1040" y="102"/>
                </a:cubicBezTo>
                <a:cubicBezTo>
                  <a:pt x="1038" y="102"/>
                  <a:pt x="1038" y="103"/>
                  <a:pt x="1039" y="104"/>
                </a:cubicBezTo>
                <a:cubicBezTo>
                  <a:pt x="1039" y="104"/>
                  <a:pt x="1039" y="107"/>
                  <a:pt x="1038" y="108"/>
                </a:cubicBezTo>
                <a:cubicBezTo>
                  <a:pt x="1036" y="110"/>
                  <a:pt x="1032" y="110"/>
                  <a:pt x="1032" y="111"/>
                </a:cubicBezTo>
                <a:cubicBezTo>
                  <a:pt x="1032" y="112"/>
                  <a:pt x="1030" y="113"/>
                  <a:pt x="1031" y="114"/>
                </a:cubicBezTo>
                <a:cubicBezTo>
                  <a:pt x="1032" y="114"/>
                  <a:pt x="1035" y="118"/>
                  <a:pt x="1036" y="119"/>
                </a:cubicBezTo>
                <a:cubicBezTo>
                  <a:pt x="1036" y="121"/>
                  <a:pt x="1032" y="124"/>
                  <a:pt x="1033" y="127"/>
                </a:cubicBezTo>
                <a:cubicBezTo>
                  <a:pt x="1034" y="129"/>
                  <a:pt x="1033" y="130"/>
                  <a:pt x="1033" y="131"/>
                </a:cubicBezTo>
                <a:cubicBezTo>
                  <a:pt x="1034" y="131"/>
                  <a:pt x="1034" y="131"/>
                  <a:pt x="1035" y="131"/>
                </a:cubicBezTo>
                <a:cubicBezTo>
                  <a:pt x="1036" y="131"/>
                  <a:pt x="1036" y="131"/>
                  <a:pt x="1037" y="131"/>
                </a:cubicBezTo>
                <a:cubicBezTo>
                  <a:pt x="1038" y="132"/>
                  <a:pt x="1039" y="131"/>
                  <a:pt x="1041" y="130"/>
                </a:cubicBezTo>
                <a:cubicBezTo>
                  <a:pt x="1044" y="130"/>
                  <a:pt x="1048" y="132"/>
                  <a:pt x="1050" y="133"/>
                </a:cubicBezTo>
                <a:cubicBezTo>
                  <a:pt x="1051" y="134"/>
                  <a:pt x="1050" y="135"/>
                  <a:pt x="1051" y="136"/>
                </a:cubicBezTo>
                <a:cubicBezTo>
                  <a:pt x="1052" y="138"/>
                  <a:pt x="1049" y="138"/>
                  <a:pt x="1049" y="140"/>
                </a:cubicBezTo>
                <a:cubicBezTo>
                  <a:pt x="1049" y="141"/>
                  <a:pt x="1054" y="142"/>
                  <a:pt x="1054" y="143"/>
                </a:cubicBezTo>
                <a:cubicBezTo>
                  <a:pt x="1054" y="143"/>
                  <a:pt x="1051" y="143"/>
                  <a:pt x="1049" y="142"/>
                </a:cubicBezTo>
                <a:cubicBezTo>
                  <a:pt x="1048" y="142"/>
                  <a:pt x="1048" y="140"/>
                  <a:pt x="1047" y="140"/>
                </a:cubicBezTo>
                <a:cubicBezTo>
                  <a:pt x="1047" y="139"/>
                  <a:pt x="1048" y="138"/>
                  <a:pt x="1048" y="137"/>
                </a:cubicBezTo>
                <a:cubicBezTo>
                  <a:pt x="1049" y="135"/>
                  <a:pt x="1047" y="135"/>
                  <a:pt x="1046" y="134"/>
                </a:cubicBezTo>
                <a:cubicBezTo>
                  <a:pt x="1046" y="133"/>
                  <a:pt x="1045" y="132"/>
                  <a:pt x="1044" y="132"/>
                </a:cubicBezTo>
                <a:cubicBezTo>
                  <a:pt x="1043" y="132"/>
                  <a:pt x="1038" y="133"/>
                  <a:pt x="1037" y="134"/>
                </a:cubicBezTo>
                <a:cubicBezTo>
                  <a:pt x="1036" y="135"/>
                  <a:pt x="1037" y="138"/>
                  <a:pt x="1038" y="140"/>
                </a:cubicBezTo>
                <a:cubicBezTo>
                  <a:pt x="1039" y="141"/>
                  <a:pt x="1034" y="144"/>
                  <a:pt x="1034" y="145"/>
                </a:cubicBezTo>
                <a:cubicBezTo>
                  <a:pt x="1035" y="146"/>
                  <a:pt x="1033" y="147"/>
                  <a:pt x="1031" y="148"/>
                </a:cubicBezTo>
                <a:cubicBezTo>
                  <a:pt x="1029" y="149"/>
                  <a:pt x="1027" y="149"/>
                  <a:pt x="1027" y="151"/>
                </a:cubicBezTo>
                <a:cubicBezTo>
                  <a:pt x="1027" y="153"/>
                  <a:pt x="1025" y="152"/>
                  <a:pt x="1024" y="151"/>
                </a:cubicBezTo>
                <a:cubicBezTo>
                  <a:pt x="1023" y="151"/>
                  <a:pt x="1022" y="151"/>
                  <a:pt x="1021" y="151"/>
                </a:cubicBezTo>
                <a:cubicBezTo>
                  <a:pt x="1020" y="151"/>
                  <a:pt x="1019" y="151"/>
                  <a:pt x="1019" y="151"/>
                </a:cubicBezTo>
                <a:cubicBezTo>
                  <a:pt x="1017" y="151"/>
                  <a:pt x="1017" y="150"/>
                  <a:pt x="1015" y="150"/>
                </a:cubicBezTo>
                <a:cubicBezTo>
                  <a:pt x="1014" y="151"/>
                  <a:pt x="1013" y="150"/>
                  <a:pt x="1013" y="149"/>
                </a:cubicBezTo>
                <a:cubicBezTo>
                  <a:pt x="1014" y="147"/>
                  <a:pt x="1015" y="148"/>
                  <a:pt x="1015" y="149"/>
                </a:cubicBezTo>
                <a:cubicBezTo>
                  <a:pt x="1016" y="150"/>
                  <a:pt x="1017" y="150"/>
                  <a:pt x="1018" y="149"/>
                </a:cubicBezTo>
                <a:cubicBezTo>
                  <a:pt x="1019" y="148"/>
                  <a:pt x="1019" y="150"/>
                  <a:pt x="1020" y="150"/>
                </a:cubicBezTo>
                <a:cubicBezTo>
                  <a:pt x="1021" y="150"/>
                  <a:pt x="1021" y="150"/>
                  <a:pt x="1022" y="149"/>
                </a:cubicBezTo>
                <a:cubicBezTo>
                  <a:pt x="1022" y="149"/>
                  <a:pt x="1022" y="149"/>
                  <a:pt x="1023" y="149"/>
                </a:cubicBezTo>
                <a:cubicBezTo>
                  <a:pt x="1024" y="149"/>
                  <a:pt x="1024" y="149"/>
                  <a:pt x="1024" y="148"/>
                </a:cubicBezTo>
                <a:cubicBezTo>
                  <a:pt x="1023" y="147"/>
                  <a:pt x="1025" y="147"/>
                  <a:pt x="1025" y="146"/>
                </a:cubicBezTo>
                <a:cubicBezTo>
                  <a:pt x="1026" y="146"/>
                  <a:pt x="1026" y="145"/>
                  <a:pt x="1027" y="144"/>
                </a:cubicBezTo>
                <a:cubicBezTo>
                  <a:pt x="1028" y="144"/>
                  <a:pt x="1027" y="143"/>
                  <a:pt x="1028" y="143"/>
                </a:cubicBezTo>
                <a:cubicBezTo>
                  <a:pt x="1029" y="143"/>
                  <a:pt x="1029" y="141"/>
                  <a:pt x="1030" y="141"/>
                </a:cubicBezTo>
                <a:cubicBezTo>
                  <a:pt x="1031" y="141"/>
                  <a:pt x="1031" y="140"/>
                  <a:pt x="1031" y="139"/>
                </a:cubicBezTo>
                <a:cubicBezTo>
                  <a:pt x="1030" y="139"/>
                  <a:pt x="1031" y="137"/>
                  <a:pt x="1032" y="137"/>
                </a:cubicBezTo>
                <a:cubicBezTo>
                  <a:pt x="1033" y="136"/>
                  <a:pt x="1033" y="136"/>
                  <a:pt x="1032" y="135"/>
                </a:cubicBezTo>
                <a:cubicBezTo>
                  <a:pt x="1031" y="134"/>
                  <a:pt x="1028" y="133"/>
                  <a:pt x="1029" y="131"/>
                </a:cubicBezTo>
                <a:cubicBezTo>
                  <a:pt x="1029" y="130"/>
                  <a:pt x="1028" y="128"/>
                  <a:pt x="1029" y="127"/>
                </a:cubicBezTo>
                <a:cubicBezTo>
                  <a:pt x="1029" y="126"/>
                  <a:pt x="1029" y="124"/>
                  <a:pt x="1028" y="123"/>
                </a:cubicBezTo>
                <a:cubicBezTo>
                  <a:pt x="1028" y="122"/>
                  <a:pt x="1029" y="121"/>
                  <a:pt x="1030" y="119"/>
                </a:cubicBezTo>
                <a:cubicBezTo>
                  <a:pt x="1030" y="117"/>
                  <a:pt x="1027" y="114"/>
                  <a:pt x="1026" y="114"/>
                </a:cubicBezTo>
                <a:cubicBezTo>
                  <a:pt x="1025" y="113"/>
                  <a:pt x="1026" y="112"/>
                  <a:pt x="1027" y="111"/>
                </a:cubicBezTo>
                <a:cubicBezTo>
                  <a:pt x="1029" y="109"/>
                  <a:pt x="1029" y="104"/>
                  <a:pt x="1029" y="103"/>
                </a:cubicBezTo>
                <a:cubicBezTo>
                  <a:pt x="1029" y="102"/>
                  <a:pt x="1025" y="101"/>
                  <a:pt x="1024" y="102"/>
                </a:cubicBezTo>
                <a:cubicBezTo>
                  <a:pt x="1023" y="102"/>
                  <a:pt x="1017" y="101"/>
                  <a:pt x="1016" y="101"/>
                </a:cubicBezTo>
                <a:cubicBezTo>
                  <a:pt x="1015" y="101"/>
                  <a:pt x="1014" y="102"/>
                  <a:pt x="1014" y="104"/>
                </a:cubicBezTo>
                <a:cubicBezTo>
                  <a:pt x="1013" y="105"/>
                  <a:pt x="1012" y="107"/>
                  <a:pt x="1011" y="110"/>
                </a:cubicBezTo>
                <a:cubicBezTo>
                  <a:pt x="1010" y="112"/>
                  <a:pt x="1007" y="113"/>
                  <a:pt x="1005" y="114"/>
                </a:cubicBezTo>
                <a:cubicBezTo>
                  <a:pt x="1004" y="115"/>
                  <a:pt x="1003" y="117"/>
                  <a:pt x="1003" y="118"/>
                </a:cubicBezTo>
                <a:cubicBezTo>
                  <a:pt x="1004" y="118"/>
                  <a:pt x="1004" y="118"/>
                  <a:pt x="1005" y="118"/>
                </a:cubicBezTo>
                <a:cubicBezTo>
                  <a:pt x="1005" y="118"/>
                  <a:pt x="1005" y="118"/>
                  <a:pt x="1006" y="118"/>
                </a:cubicBezTo>
                <a:cubicBezTo>
                  <a:pt x="1006" y="119"/>
                  <a:pt x="1006" y="121"/>
                  <a:pt x="1005" y="122"/>
                </a:cubicBezTo>
                <a:cubicBezTo>
                  <a:pt x="1005" y="122"/>
                  <a:pt x="1006" y="123"/>
                  <a:pt x="1005" y="124"/>
                </a:cubicBezTo>
                <a:cubicBezTo>
                  <a:pt x="1004" y="124"/>
                  <a:pt x="1003" y="126"/>
                  <a:pt x="1003" y="127"/>
                </a:cubicBezTo>
                <a:cubicBezTo>
                  <a:pt x="1004" y="127"/>
                  <a:pt x="1007" y="128"/>
                  <a:pt x="1009" y="128"/>
                </a:cubicBezTo>
                <a:cubicBezTo>
                  <a:pt x="1010" y="129"/>
                  <a:pt x="1009" y="131"/>
                  <a:pt x="1010" y="132"/>
                </a:cubicBezTo>
                <a:cubicBezTo>
                  <a:pt x="1011" y="133"/>
                  <a:pt x="1012" y="132"/>
                  <a:pt x="1013" y="133"/>
                </a:cubicBezTo>
                <a:cubicBezTo>
                  <a:pt x="1013" y="134"/>
                  <a:pt x="1011" y="137"/>
                  <a:pt x="1010" y="137"/>
                </a:cubicBezTo>
                <a:cubicBezTo>
                  <a:pt x="1009" y="138"/>
                  <a:pt x="1006" y="134"/>
                  <a:pt x="1005" y="133"/>
                </a:cubicBezTo>
                <a:cubicBezTo>
                  <a:pt x="1004" y="133"/>
                  <a:pt x="1000" y="131"/>
                  <a:pt x="998" y="130"/>
                </a:cubicBezTo>
                <a:cubicBezTo>
                  <a:pt x="996" y="129"/>
                  <a:pt x="995" y="129"/>
                  <a:pt x="993" y="128"/>
                </a:cubicBezTo>
                <a:cubicBezTo>
                  <a:pt x="990" y="127"/>
                  <a:pt x="989" y="126"/>
                  <a:pt x="985" y="126"/>
                </a:cubicBezTo>
                <a:cubicBezTo>
                  <a:pt x="983" y="126"/>
                  <a:pt x="981" y="126"/>
                  <a:pt x="980" y="126"/>
                </a:cubicBezTo>
                <a:cubicBezTo>
                  <a:pt x="979" y="125"/>
                  <a:pt x="978" y="125"/>
                  <a:pt x="977" y="125"/>
                </a:cubicBezTo>
                <a:cubicBezTo>
                  <a:pt x="976" y="125"/>
                  <a:pt x="976" y="124"/>
                  <a:pt x="974" y="123"/>
                </a:cubicBezTo>
                <a:cubicBezTo>
                  <a:pt x="972" y="122"/>
                  <a:pt x="970" y="121"/>
                  <a:pt x="969" y="121"/>
                </a:cubicBezTo>
                <a:cubicBezTo>
                  <a:pt x="967" y="122"/>
                  <a:pt x="968" y="124"/>
                  <a:pt x="970" y="125"/>
                </a:cubicBezTo>
                <a:cubicBezTo>
                  <a:pt x="972" y="125"/>
                  <a:pt x="971" y="126"/>
                  <a:pt x="973" y="126"/>
                </a:cubicBezTo>
                <a:cubicBezTo>
                  <a:pt x="975" y="126"/>
                  <a:pt x="976" y="127"/>
                  <a:pt x="976" y="128"/>
                </a:cubicBezTo>
                <a:cubicBezTo>
                  <a:pt x="976" y="129"/>
                  <a:pt x="977" y="131"/>
                  <a:pt x="978" y="131"/>
                </a:cubicBezTo>
                <a:cubicBezTo>
                  <a:pt x="979" y="132"/>
                  <a:pt x="978" y="134"/>
                  <a:pt x="976" y="134"/>
                </a:cubicBezTo>
                <a:cubicBezTo>
                  <a:pt x="975" y="134"/>
                  <a:pt x="973" y="134"/>
                  <a:pt x="974" y="135"/>
                </a:cubicBezTo>
                <a:cubicBezTo>
                  <a:pt x="974" y="136"/>
                  <a:pt x="973" y="137"/>
                  <a:pt x="971" y="136"/>
                </a:cubicBezTo>
                <a:cubicBezTo>
                  <a:pt x="970" y="136"/>
                  <a:pt x="971" y="134"/>
                  <a:pt x="971" y="134"/>
                </a:cubicBezTo>
                <a:cubicBezTo>
                  <a:pt x="972" y="133"/>
                  <a:pt x="970" y="132"/>
                  <a:pt x="969" y="132"/>
                </a:cubicBezTo>
                <a:cubicBezTo>
                  <a:pt x="968" y="131"/>
                  <a:pt x="963" y="134"/>
                  <a:pt x="962" y="135"/>
                </a:cubicBezTo>
                <a:cubicBezTo>
                  <a:pt x="962" y="135"/>
                  <a:pt x="961" y="135"/>
                  <a:pt x="960" y="135"/>
                </a:cubicBezTo>
                <a:cubicBezTo>
                  <a:pt x="958" y="135"/>
                  <a:pt x="957" y="135"/>
                  <a:pt x="955" y="135"/>
                </a:cubicBezTo>
                <a:cubicBezTo>
                  <a:pt x="952" y="136"/>
                  <a:pt x="952" y="138"/>
                  <a:pt x="951" y="138"/>
                </a:cubicBezTo>
                <a:cubicBezTo>
                  <a:pt x="951" y="138"/>
                  <a:pt x="950" y="138"/>
                  <a:pt x="949" y="138"/>
                </a:cubicBezTo>
                <a:cubicBezTo>
                  <a:pt x="948" y="138"/>
                  <a:pt x="946" y="138"/>
                  <a:pt x="945" y="137"/>
                </a:cubicBezTo>
                <a:cubicBezTo>
                  <a:pt x="944" y="137"/>
                  <a:pt x="945" y="136"/>
                  <a:pt x="946" y="136"/>
                </a:cubicBezTo>
                <a:cubicBezTo>
                  <a:pt x="948" y="136"/>
                  <a:pt x="948" y="136"/>
                  <a:pt x="947" y="135"/>
                </a:cubicBezTo>
                <a:cubicBezTo>
                  <a:pt x="947" y="134"/>
                  <a:pt x="948" y="133"/>
                  <a:pt x="948" y="132"/>
                </a:cubicBezTo>
                <a:cubicBezTo>
                  <a:pt x="948" y="131"/>
                  <a:pt x="943" y="133"/>
                  <a:pt x="943" y="134"/>
                </a:cubicBezTo>
                <a:cubicBezTo>
                  <a:pt x="942" y="134"/>
                  <a:pt x="943" y="136"/>
                  <a:pt x="942" y="136"/>
                </a:cubicBezTo>
                <a:cubicBezTo>
                  <a:pt x="941" y="137"/>
                  <a:pt x="941" y="135"/>
                  <a:pt x="940" y="135"/>
                </a:cubicBezTo>
                <a:cubicBezTo>
                  <a:pt x="939" y="135"/>
                  <a:pt x="932" y="136"/>
                  <a:pt x="930" y="138"/>
                </a:cubicBezTo>
                <a:cubicBezTo>
                  <a:pt x="929" y="140"/>
                  <a:pt x="926" y="140"/>
                  <a:pt x="926" y="140"/>
                </a:cubicBezTo>
                <a:cubicBezTo>
                  <a:pt x="926" y="141"/>
                  <a:pt x="923" y="141"/>
                  <a:pt x="921" y="142"/>
                </a:cubicBezTo>
                <a:cubicBezTo>
                  <a:pt x="920" y="143"/>
                  <a:pt x="921" y="145"/>
                  <a:pt x="921" y="146"/>
                </a:cubicBezTo>
                <a:cubicBezTo>
                  <a:pt x="920" y="147"/>
                  <a:pt x="917" y="147"/>
                  <a:pt x="915" y="147"/>
                </a:cubicBezTo>
                <a:cubicBezTo>
                  <a:pt x="914" y="147"/>
                  <a:pt x="914" y="147"/>
                  <a:pt x="913" y="147"/>
                </a:cubicBezTo>
                <a:cubicBezTo>
                  <a:pt x="912" y="147"/>
                  <a:pt x="911" y="144"/>
                  <a:pt x="910" y="144"/>
                </a:cubicBezTo>
                <a:cubicBezTo>
                  <a:pt x="909" y="144"/>
                  <a:pt x="909" y="142"/>
                  <a:pt x="910" y="141"/>
                </a:cubicBezTo>
                <a:cubicBezTo>
                  <a:pt x="910" y="141"/>
                  <a:pt x="911" y="141"/>
                  <a:pt x="913" y="140"/>
                </a:cubicBezTo>
                <a:cubicBezTo>
                  <a:pt x="914" y="140"/>
                  <a:pt x="914" y="140"/>
                  <a:pt x="915" y="140"/>
                </a:cubicBezTo>
                <a:cubicBezTo>
                  <a:pt x="916" y="140"/>
                  <a:pt x="916" y="140"/>
                  <a:pt x="917" y="140"/>
                </a:cubicBezTo>
                <a:cubicBezTo>
                  <a:pt x="917" y="139"/>
                  <a:pt x="914" y="138"/>
                  <a:pt x="914" y="136"/>
                </a:cubicBezTo>
                <a:cubicBezTo>
                  <a:pt x="914" y="134"/>
                  <a:pt x="910" y="134"/>
                  <a:pt x="909" y="134"/>
                </a:cubicBezTo>
                <a:cubicBezTo>
                  <a:pt x="907" y="135"/>
                  <a:pt x="905" y="135"/>
                  <a:pt x="903" y="134"/>
                </a:cubicBezTo>
                <a:cubicBezTo>
                  <a:pt x="902" y="133"/>
                  <a:pt x="902" y="135"/>
                  <a:pt x="904" y="136"/>
                </a:cubicBezTo>
                <a:cubicBezTo>
                  <a:pt x="906" y="136"/>
                  <a:pt x="905" y="138"/>
                  <a:pt x="905" y="139"/>
                </a:cubicBezTo>
                <a:cubicBezTo>
                  <a:pt x="906" y="139"/>
                  <a:pt x="905" y="142"/>
                  <a:pt x="904" y="143"/>
                </a:cubicBezTo>
                <a:cubicBezTo>
                  <a:pt x="903" y="145"/>
                  <a:pt x="903" y="145"/>
                  <a:pt x="905" y="145"/>
                </a:cubicBezTo>
                <a:cubicBezTo>
                  <a:pt x="907" y="145"/>
                  <a:pt x="907" y="147"/>
                  <a:pt x="907" y="148"/>
                </a:cubicBezTo>
                <a:cubicBezTo>
                  <a:pt x="907" y="150"/>
                  <a:pt x="905" y="151"/>
                  <a:pt x="905" y="152"/>
                </a:cubicBezTo>
                <a:cubicBezTo>
                  <a:pt x="905" y="152"/>
                  <a:pt x="905" y="152"/>
                  <a:pt x="904" y="152"/>
                </a:cubicBezTo>
                <a:cubicBezTo>
                  <a:pt x="904" y="152"/>
                  <a:pt x="904" y="151"/>
                  <a:pt x="903" y="152"/>
                </a:cubicBezTo>
                <a:cubicBezTo>
                  <a:pt x="903" y="152"/>
                  <a:pt x="902" y="151"/>
                  <a:pt x="902" y="150"/>
                </a:cubicBezTo>
                <a:cubicBezTo>
                  <a:pt x="902" y="149"/>
                  <a:pt x="899" y="150"/>
                  <a:pt x="898" y="150"/>
                </a:cubicBezTo>
                <a:cubicBezTo>
                  <a:pt x="897" y="149"/>
                  <a:pt x="896" y="150"/>
                  <a:pt x="895" y="151"/>
                </a:cubicBezTo>
                <a:cubicBezTo>
                  <a:pt x="895" y="152"/>
                  <a:pt x="893" y="152"/>
                  <a:pt x="891" y="153"/>
                </a:cubicBezTo>
                <a:cubicBezTo>
                  <a:pt x="890" y="153"/>
                  <a:pt x="889" y="155"/>
                  <a:pt x="887" y="156"/>
                </a:cubicBezTo>
                <a:cubicBezTo>
                  <a:pt x="886" y="156"/>
                  <a:pt x="886" y="158"/>
                  <a:pt x="888" y="159"/>
                </a:cubicBezTo>
                <a:cubicBezTo>
                  <a:pt x="889" y="161"/>
                  <a:pt x="890" y="162"/>
                  <a:pt x="889" y="163"/>
                </a:cubicBezTo>
                <a:cubicBezTo>
                  <a:pt x="889" y="163"/>
                  <a:pt x="885" y="163"/>
                  <a:pt x="884" y="162"/>
                </a:cubicBezTo>
                <a:cubicBezTo>
                  <a:pt x="884" y="161"/>
                  <a:pt x="881" y="161"/>
                  <a:pt x="880" y="161"/>
                </a:cubicBezTo>
                <a:cubicBezTo>
                  <a:pt x="879" y="161"/>
                  <a:pt x="876" y="158"/>
                  <a:pt x="875" y="158"/>
                </a:cubicBezTo>
                <a:cubicBezTo>
                  <a:pt x="874" y="158"/>
                  <a:pt x="873" y="160"/>
                  <a:pt x="873" y="161"/>
                </a:cubicBezTo>
                <a:cubicBezTo>
                  <a:pt x="872" y="162"/>
                  <a:pt x="873" y="162"/>
                  <a:pt x="874" y="163"/>
                </a:cubicBezTo>
                <a:cubicBezTo>
                  <a:pt x="874" y="165"/>
                  <a:pt x="877" y="165"/>
                  <a:pt x="878" y="165"/>
                </a:cubicBezTo>
                <a:cubicBezTo>
                  <a:pt x="879" y="165"/>
                  <a:pt x="879" y="166"/>
                  <a:pt x="878" y="167"/>
                </a:cubicBezTo>
                <a:cubicBezTo>
                  <a:pt x="878" y="168"/>
                  <a:pt x="876" y="169"/>
                  <a:pt x="875" y="168"/>
                </a:cubicBezTo>
                <a:cubicBezTo>
                  <a:pt x="874" y="167"/>
                  <a:pt x="872" y="168"/>
                  <a:pt x="872" y="167"/>
                </a:cubicBezTo>
                <a:cubicBezTo>
                  <a:pt x="872" y="166"/>
                  <a:pt x="870" y="164"/>
                  <a:pt x="868" y="165"/>
                </a:cubicBezTo>
                <a:cubicBezTo>
                  <a:pt x="866" y="165"/>
                  <a:pt x="866" y="164"/>
                  <a:pt x="866" y="162"/>
                </a:cubicBezTo>
                <a:cubicBezTo>
                  <a:pt x="866" y="161"/>
                  <a:pt x="865" y="160"/>
                  <a:pt x="865" y="159"/>
                </a:cubicBezTo>
                <a:cubicBezTo>
                  <a:pt x="865" y="158"/>
                  <a:pt x="864" y="157"/>
                  <a:pt x="865" y="156"/>
                </a:cubicBezTo>
                <a:cubicBezTo>
                  <a:pt x="866" y="156"/>
                  <a:pt x="865" y="154"/>
                  <a:pt x="865" y="154"/>
                </a:cubicBezTo>
                <a:cubicBezTo>
                  <a:pt x="865" y="153"/>
                  <a:pt x="863" y="151"/>
                  <a:pt x="862" y="151"/>
                </a:cubicBezTo>
                <a:cubicBezTo>
                  <a:pt x="860" y="151"/>
                  <a:pt x="861" y="150"/>
                  <a:pt x="859" y="149"/>
                </a:cubicBezTo>
                <a:cubicBezTo>
                  <a:pt x="858" y="149"/>
                  <a:pt x="855" y="147"/>
                  <a:pt x="855" y="146"/>
                </a:cubicBezTo>
                <a:cubicBezTo>
                  <a:pt x="855" y="145"/>
                  <a:pt x="853" y="145"/>
                  <a:pt x="854" y="144"/>
                </a:cubicBezTo>
                <a:cubicBezTo>
                  <a:pt x="854" y="144"/>
                  <a:pt x="856" y="145"/>
                  <a:pt x="857" y="146"/>
                </a:cubicBezTo>
                <a:cubicBezTo>
                  <a:pt x="858" y="147"/>
                  <a:pt x="860" y="148"/>
                  <a:pt x="863" y="148"/>
                </a:cubicBezTo>
                <a:cubicBezTo>
                  <a:pt x="866" y="149"/>
                  <a:pt x="867" y="150"/>
                  <a:pt x="870" y="151"/>
                </a:cubicBezTo>
                <a:cubicBezTo>
                  <a:pt x="874" y="151"/>
                  <a:pt x="876" y="151"/>
                  <a:pt x="880" y="152"/>
                </a:cubicBezTo>
                <a:cubicBezTo>
                  <a:pt x="885" y="153"/>
                  <a:pt x="891" y="148"/>
                  <a:pt x="893" y="147"/>
                </a:cubicBezTo>
                <a:cubicBezTo>
                  <a:pt x="894" y="145"/>
                  <a:pt x="892" y="143"/>
                  <a:pt x="892" y="142"/>
                </a:cubicBezTo>
                <a:cubicBezTo>
                  <a:pt x="892" y="141"/>
                  <a:pt x="890" y="141"/>
                  <a:pt x="890" y="140"/>
                </a:cubicBezTo>
                <a:cubicBezTo>
                  <a:pt x="889" y="139"/>
                  <a:pt x="888" y="138"/>
                  <a:pt x="886" y="138"/>
                </a:cubicBezTo>
                <a:cubicBezTo>
                  <a:pt x="884" y="138"/>
                  <a:pt x="884" y="136"/>
                  <a:pt x="883" y="136"/>
                </a:cubicBezTo>
                <a:cubicBezTo>
                  <a:pt x="881" y="136"/>
                  <a:pt x="880" y="135"/>
                  <a:pt x="876" y="133"/>
                </a:cubicBezTo>
                <a:cubicBezTo>
                  <a:pt x="873" y="130"/>
                  <a:pt x="868" y="128"/>
                  <a:pt x="867" y="129"/>
                </a:cubicBezTo>
                <a:cubicBezTo>
                  <a:pt x="866" y="129"/>
                  <a:pt x="865" y="129"/>
                  <a:pt x="864" y="128"/>
                </a:cubicBezTo>
                <a:cubicBezTo>
                  <a:pt x="864" y="128"/>
                  <a:pt x="862" y="128"/>
                  <a:pt x="861" y="128"/>
                </a:cubicBezTo>
                <a:cubicBezTo>
                  <a:pt x="861" y="129"/>
                  <a:pt x="860" y="129"/>
                  <a:pt x="860" y="128"/>
                </a:cubicBezTo>
                <a:cubicBezTo>
                  <a:pt x="859" y="128"/>
                  <a:pt x="858" y="128"/>
                  <a:pt x="857" y="128"/>
                </a:cubicBezTo>
                <a:cubicBezTo>
                  <a:pt x="856" y="129"/>
                  <a:pt x="855" y="127"/>
                  <a:pt x="855" y="127"/>
                </a:cubicBezTo>
                <a:cubicBezTo>
                  <a:pt x="856" y="126"/>
                  <a:pt x="858" y="127"/>
                  <a:pt x="858" y="126"/>
                </a:cubicBezTo>
                <a:cubicBezTo>
                  <a:pt x="858" y="125"/>
                  <a:pt x="857" y="126"/>
                  <a:pt x="855" y="125"/>
                </a:cubicBezTo>
                <a:cubicBezTo>
                  <a:pt x="854" y="124"/>
                  <a:pt x="853" y="124"/>
                  <a:pt x="852" y="125"/>
                </a:cubicBezTo>
                <a:cubicBezTo>
                  <a:pt x="852" y="126"/>
                  <a:pt x="851" y="126"/>
                  <a:pt x="850" y="125"/>
                </a:cubicBezTo>
                <a:cubicBezTo>
                  <a:pt x="849" y="124"/>
                  <a:pt x="847" y="124"/>
                  <a:pt x="846" y="125"/>
                </a:cubicBezTo>
                <a:cubicBezTo>
                  <a:pt x="846" y="126"/>
                  <a:pt x="844" y="126"/>
                  <a:pt x="844" y="125"/>
                </a:cubicBezTo>
                <a:cubicBezTo>
                  <a:pt x="844" y="124"/>
                  <a:pt x="842" y="123"/>
                  <a:pt x="842" y="123"/>
                </a:cubicBezTo>
                <a:cubicBezTo>
                  <a:pt x="842" y="122"/>
                  <a:pt x="843" y="122"/>
                  <a:pt x="844" y="123"/>
                </a:cubicBezTo>
                <a:cubicBezTo>
                  <a:pt x="845" y="123"/>
                  <a:pt x="845" y="123"/>
                  <a:pt x="847" y="122"/>
                </a:cubicBezTo>
                <a:cubicBezTo>
                  <a:pt x="848" y="121"/>
                  <a:pt x="849" y="122"/>
                  <a:pt x="849" y="121"/>
                </a:cubicBezTo>
                <a:cubicBezTo>
                  <a:pt x="850" y="120"/>
                  <a:pt x="848" y="119"/>
                  <a:pt x="847" y="119"/>
                </a:cubicBezTo>
                <a:cubicBezTo>
                  <a:pt x="847" y="118"/>
                  <a:pt x="845" y="117"/>
                  <a:pt x="844" y="118"/>
                </a:cubicBezTo>
                <a:cubicBezTo>
                  <a:pt x="843" y="118"/>
                  <a:pt x="843" y="117"/>
                  <a:pt x="842" y="117"/>
                </a:cubicBezTo>
                <a:cubicBezTo>
                  <a:pt x="841" y="116"/>
                  <a:pt x="839" y="117"/>
                  <a:pt x="839" y="119"/>
                </a:cubicBezTo>
                <a:cubicBezTo>
                  <a:pt x="839" y="121"/>
                  <a:pt x="837" y="120"/>
                  <a:pt x="837" y="119"/>
                </a:cubicBezTo>
                <a:cubicBezTo>
                  <a:pt x="838" y="118"/>
                  <a:pt x="837" y="117"/>
                  <a:pt x="838" y="117"/>
                </a:cubicBezTo>
                <a:cubicBezTo>
                  <a:pt x="839" y="117"/>
                  <a:pt x="839" y="115"/>
                  <a:pt x="836" y="114"/>
                </a:cubicBezTo>
                <a:cubicBezTo>
                  <a:pt x="834" y="114"/>
                  <a:pt x="833" y="116"/>
                  <a:pt x="834" y="117"/>
                </a:cubicBezTo>
                <a:cubicBezTo>
                  <a:pt x="834" y="117"/>
                  <a:pt x="832" y="120"/>
                  <a:pt x="831" y="120"/>
                </a:cubicBezTo>
                <a:cubicBezTo>
                  <a:pt x="830" y="120"/>
                  <a:pt x="831" y="118"/>
                  <a:pt x="831" y="117"/>
                </a:cubicBezTo>
                <a:cubicBezTo>
                  <a:pt x="831" y="115"/>
                  <a:pt x="830" y="116"/>
                  <a:pt x="828" y="118"/>
                </a:cubicBezTo>
                <a:cubicBezTo>
                  <a:pt x="827" y="120"/>
                  <a:pt x="825" y="122"/>
                  <a:pt x="824" y="122"/>
                </a:cubicBezTo>
                <a:cubicBezTo>
                  <a:pt x="823" y="122"/>
                  <a:pt x="823" y="120"/>
                  <a:pt x="825" y="119"/>
                </a:cubicBezTo>
                <a:cubicBezTo>
                  <a:pt x="827" y="118"/>
                  <a:pt x="827" y="116"/>
                  <a:pt x="828" y="116"/>
                </a:cubicBezTo>
                <a:cubicBezTo>
                  <a:pt x="829" y="116"/>
                  <a:pt x="829" y="115"/>
                  <a:pt x="827" y="114"/>
                </a:cubicBezTo>
                <a:cubicBezTo>
                  <a:pt x="826" y="114"/>
                  <a:pt x="826" y="116"/>
                  <a:pt x="825" y="116"/>
                </a:cubicBezTo>
                <a:cubicBezTo>
                  <a:pt x="825" y="117"/>
                  <a:pt x="824" y="116"/>
                  <a:pt x="823" y="116"/>
                </a:cubicBezTo>
                <a:cubicBezTo>
                  <a:pt x="823" y="116"/>
                  <a:pt x="822" y="116"/>
                  <a:pt x="822" y="116"/>
                </a:cubicBezTo>
                <a:cubicBezTo>
                  <a:pt x="822" y="116"/>
                  <a:pt x="821" y="117"/>
                  <a:pt x="821" y="118"/>
                </a:cubicBezTo>
                <a:cubicBezTo>
                  <a:pt x="822" y="119"/>
                  <a:pt x="821" y="119"/>
                  <a:pt x="820" y="118"/>
                </a:cubicBezTo>
                <a:cubicBezTo>
                  <a:pt x="820" y="117"/>
                  <a:pt x="818" y="118"/>
                  <a:pt x="817" y="119"/>
                </a:cubicBezTo>
                <a:cubicBezTo>
                  <a:pt x="817" y="120"/>
                  <a:pt x="816" y="120"/>
                  <a:pt x="816" y="121"/>
                </a:cubicBezTo>
                <a:cubicBezTo>
                  <a:pt x="817" y="121"/>
                  <a:pt x="817" y="123"/>
                  <a:pt x="816" y="123"/>
                </a:cubicBezTo>
                <a:cubicBezTo>
                  <a:pt x="815" y="123"/>
                  <a:pt x="815" y="123"/>
                  <a:pt x="815" y="122"/>
                </a:cubicBezTo>
                <a:cubicBezTo>
                  <a:pt x="815" y="121"/>
                  <a:pt x="815" y="120"/>
                  <a:pt x="814" y="121"/>
                </a:cubicBezTo>
                <a:cubicBezTo>
                  <a:pt x="814" y="121"/>
                  <a:pt x="814" y="119"/>
                  <a:pt x="815" y="119"/>
                </a:cubicBezTo>
                <a:cubicBezTo>
                  <a:pt x="816" y="119"/>
                  <a:pt x="818" y="117"/>
                  <a:pt x="818" y="117"/>
                </a:cubicBezTo>
                <a:cubicBezTo>
                  <a:pt x="817" y="116"/>
                  <a:pt x="816" y="116"/>
                  <a:pt x="816" y="117"/>
                </a:cubicBezTo>
                <a:cubicBezTo>
                  <a:pt x="816" y="118"/>
                  <a:pt x="814" y="118"/>
                  <a:pt x="813" y="118"/>
                </a:cubicBezTo>
                <a:cubicBezTo>
                  <a:pt x="811" y="118"/>
                  <a:pt x="811" y="120"/>
                  <a:pt x="813" y="121"/>
                </a:cubicBezTo>
                <a:cubicBezTo>
                  <a:pt x="815" y="122"/>
                  <a:pt x="813" y="122"/>
                  <a:pt x="812" y="122"/>
                </a:cubicBezTo>
                <a:cubicBezTo>
                  <a:pt x="811" y="121"/>
                  <a:pt x="809" y="121"/>
                  <a:pt x="808" y="122"/>
                </a:cubicBezTo>
                <a:cubicBezTo>
                  <a:pt x="807" y="122"/>
                  <a:pt x="811" y="123"/>
                  <a:pt x="811" y="124"/>
                </a:cubicBezTo>
                <a:cubicBezTo>
                  <a:pt x="811" y="124"/>
                  <a:pt x="810" y="124"/>
                  <a:pt x="810" y="124"/>
                </a:cubicBezTo>
                <a:cubicBezTo>
                  <a:pt x="809" y="123"/>
                  <a:pt x="809" y="123"/>
                  <a:pt x="809" y="123"/>
                </a:cubicBezTo>
                <a:cubicBezTo>
                  <a:pt x="808" y="124"/>
                  <a:pt x="807" y="123"/>
                  <a:pt x="807" y="122"/>
                </a:cubicBezTo>
                <a:cubicBezTo>
                  <a:pt x="806" y="121"/>
                  <a:pt x="804" y="123"/>
                  <a:pt x="805" y="123"/>
                </a:cubicBezTo>
                <a:cubicBezTo>
                  <a:pt x="807" y="123"/>
                  <a:pt x="806" y="124"/>
                  <a:pt x="806" y="126"/>
                </a:cubicBezTo>
                <a:cubicBezTo>
                  <a:pt x="806" y="127"/>
                  <a:pt x="804" y="126"/>
                  <a:pt x="805" y="125"/>
                </a:cubicBezTo>
                <a:cubicBezTo>
                  <a:pt x="805" y="124"/>
                  <a:pt x="804" y="124"/>
                  <a:pt x="802" y="125"/>
                </a:cubicBezTo>
                <a:cubicBezTo>
                  <a:pt x="801" y="125"/>
                  <a:pt x="803" y="123"/>
                  <a:pt x="802" y="122"/>
                </a:cubicBezTo>
                <a:cubicBezTo>
                  <a:pt x="802" y="121"/>
                  <a:pt x="800" y="122"/>
                  <a:pt x="799" y="122"/>
                </a:cubicBezTo>
                <a:cubicBezTo>
                  <a:pt x="798" y="123"/>
                  <a:pt x="797" y="123"/>
                  <a:pt x="798" y="124"/>
                </a:cubicBezTo>
                <a:cubicBezTo>
                  <a:pt x="799" y="124"/>
                  <a:pt x="799" y="126"/>
                  <a:pt x="798" y="126"/>
                </a:cubicBezTo>
                <a:cubicBezTo>
                  <a:pt x="796" y="125"/>
                  <a:pt x="796" y="126"/>
                  <a:pt x="796" y="127"/>
                </a:cubicBezTo>
                <a:cubicBezTo>
                  <a:pt x="796" y="128"/>
                  <a:pt x="795" y="128"/>
                  <a:pt x="795" y="127"/>
                </a:cubicBezTo>
                <a:cubicBezTo>
                  <a:pt x="794" y="126"/>
                  <a:pt x="792" y="126"/>
                  <a:pt x="792" y="127"/>
                </a:cubicBezTo>
                <a:cubicBezTo>
                  <a:pt x="791" y="128"/>
                  <a:pt x="789" y="129"/>
                  <a:pt x="790" y="130"/>
                </a:cubicBezTo>
                <a:cubicBezTo>
                  <a:pt x="790" y="131"/>
                  <a:pt x="790" y="130"/>
                  <a:pt x="791" y="130"/>
                </a:cubicBezTo>
                <a:cubicBezTo>
                  <a:pt x="791" y="130"/>
                  <a:pt x="792" y="130"/>
                  <a:pt x="792" y="130"/>
                </a:cubicBezTo>
                <a:cubicBezTo>
                  <a:pt x="793" y="130"/>
                  <a:pt x="792" y="131"/>
                  <a:pt x="793" y="131"/>
                </a:cubicBezTo>
                <a:cubicBezTo>
                  <a:pt x="793" y="132"/>
                  <a:pt x="793" y="133"/>
                  <a:pt x="792" y="132"/>
                </a:cubicBezTo>
                <a:cubicBezTo>
                  <a:pt x="792" y="132"/>
                  <a:pt x="790" y="131"/>
                  <a:pt x="790" y="133"/>
                </a:cubicBezTo>
                <a:cubicBezTo>
                  <a:pt x="790" y="134"/>
                  <a:pt x="789" y="132"/>
                  <a:pt x="788" y="132"/>
                </a:cubicBezTo>
                <a:cubicBezTo>
                  <a:pt x="788" y="131"/>
                  <a:pt x="788" y="132"/>
                  <a:pt x="787" y="132"/>
                </a:cubicBezTo>
                <a:cubicBezTo>
                  <a:pt x="787" y="133"/>
                  <a:pt x="786" y="133"/>
                  <a:pt x="786" y="133"/>
                </a:cubicBezTo>
                <a:cubicBezTo>
                  <a:pt x="785" y="132"/>
                  <a:pt x="788" y="130"/>
                  <a:pt x="787" y="129"/>
                </a:cubicBezTo>
                <a:cubicBezTo>
                  <a:pt x="786" y="128"/>
                  <a:pt x="786" y="130"/>
                  <a:pt x="785" y="131"/>
                </a:cubicBezTo>
                <a:cubicBezTo>
                  <a:pt x="783" y="133"/>
                  <a:pt x="781" y="133"/>
                  <a:pt x="782" y="133"/>
                </a:cubicBezTo>
                <a:cubicBezTo>
                  <a:pt x="783" y="134"/>
                  <a:pt x="780" y="134"/>
                  <a:pt x="780" y="136"/>
                </a:cubicBezTo>
                <a:cubicBezTo>
                  <a:pt x="780" y="137"/>
                  <a:pt x="777" y="137"/>
                  <a:pt x="775" y="138"/>
                </a:cubicBezTo>
                <a:cubicBezTo>
                  <a:pt x="773" y="140"/>
                  <a:pt x="775" y="140"/>
                  <a:pt x="776" y="139"/>
                </a:cubicBezTo>
                <a:cubicBezTo>
                  <a:pt x="777" y="137"/>
                  <a:pt x="778" y="138"/>
                  <a:pt x="779" y="137"/>
                </a:cubicBezTo>
                <a:cubicBezTo>
                  <a:pt x="781" y="136"/>
                  <a:pt x="783" y="135"/>
                  <a:pt x="784" y="135"/>
                </a:cubicBezTo>
                <a:cubicBezTo>
                  <a:pt x="784" y="136"/>
                  <a:pt x="785" y="136"/>
                  <a:pt x="786" y="135"/>
                </a:cubicBezTo>
                <a:cubicBezTo>
                  <a:pt x="787" y="134"/>
                  <a:pt x="788" y="134"/>
                  <a:pt x="789" y="135"/>
                </a:cubicBezTo>
                <a:cubicBezTo>
                  <a:pt x="789" y="136"/>
                  <a:pt x="787" y="136"/>
                  <a:pt x="788" y="137"/>
                </a:cubicBezTo>
                <a:cubicBezTo>
                  <a:pt x="789" y="138"/>
                  <a:pt x="787" y="139"/>
                  <a:pt x="787" y="138"/>
                </a:cubicBezTo>
                <a:cubicBezTo>
                  <a:pt x="787" y="137"/>
                  <a:pt x="786" y="136"/>
                  <a:pt x="785" y="137"/>
                </a:cubicBezTo>
                <a:cubicBezTo>
                  <a:pt x="785" y="138"/>
                  <a:pt x="784" y="139"/>
                  <a:pt x="783" y="139"/>
                </a:cubicBezTo>
                <a:cubicBezTo>
                  <a:pt x="783" y="139"/>
                  <a:pt x="782" y="140"/>
                  <a:pt x="782" y="142"/>
                </a:cubicBezTo>
                <a:cubicBezTo>
                  <a:pt x="782" y="143"/>
                  <a:pt x="781" y="143"/>
                  <a:pt x="781" y="143"/>
                </a:cubicBezTo>
                <a:cubicBezTo>
                  <a:pt x="781" y="143"/>
                  <a:pt x="780" y="143"/>
                  <a:pt x="780" y="143"/>
                </a:cubicBezTo>
                <a:cubicBezTo>
                  <a:pt x="780" y="144"/>
                  <a:pt x="778" y="147"/>
                  <a:pt x="776" y="148"/>
                </a:cubicBezTo>
                <a:cubicBezTo>
                  <a:pt x="774" y="150"/>
                  <a:pt x="776" y="151"/>
                  <a:pt x="776" y="152"/>
                </a:cubicBezTo>
                <a:cubicBezTo>
                  <a:pt x="775" y="152"/>
                  <a:pt x="774" y="152"/>
                  <a:pt x="774" y="152"/>
                </a:cubicBezTo>
                <a:cubicBezTo>
                  <a:pt x="773" y="152"/>
                  <a:pt x="772" y="152"/>
                  <a:pt x="772" y="152"/>
                </a:cubicBezTo>
                <a:cubicBezTo>
                  <a:pt x="772" y="153"/>
                  <a:pt x="773" y="155"/>
                  <a:pt x="772" y="156"/>
                </a:cubicBezTo>
                <a:cubicBezTo>
                  <a:pt x="771" y="157"/>
                  <a:pt x="772" y="158"/>
                  <a:pt x="772" y="159"/>
                </a:cubicBezTo>
                <a:cubicBezTo>
                  <a:pt x="772" y="159"/>
                  <a:pt x="771" y="159"/>
                  <a:pt x="770" y="159"/>
                </a:cubicBezTo>
                <a:cubicBezTo>
                  <a:pt x="770" y="159"/>
                  <a:pt x="769" y="159"/>
                  <a:pt x="769" y="159"/>
                </a:cubicBezTo>
                <a:cubicBezTo>
                  <a:pt x="769" y="160"/>
                  <a:pt x="767" y="160"/>
                  <a:pt x="766" y="160"/>
                </a:cubicBezTo>
                <a:cubicBezTo>
                  <a:pt x="765" y="161"/>
                  <a:pt x="767" y="162"/>
                  <a:pt x="768" y="163"/>
                </a:cubicBezTo>
                <a:cubicBezTo>
                  <a:pt x="770" y="164"/>
                  <a:pt x="767" y="165"/>
                  <a:pt x="767" y="164"/>
                </a:cubicBezTo>
                <a:cubicBezTo>
                  <a:pt x="767" y="162"/>
                  <a:pt x="765" y="164"/>
                  <a:pt x="763" y="165"/>
                </a:cubicBezTo>
                <a:cubicBezTo>
                  <a:pt x="761" y="166"/>
                  <a:pt x="762" y="168"/>
                  <a:pt x="761" y="168"/>
                </a:cubicBezTo>
                <a:cubicBezTo>
                  <a:pt x="759" y="168"/>
                  <a:pt x="760" y="170"/>
                  <a:pt x="759" y="171"/>
                </a:cubicBezTo>
                <a:cubicBezTo>
                  <a:pt x="758" y="172"/>
                  <a:pt x="758" y="169"/>
                  <a:pt x="756" y="169"/>
                </a:cubicBezTo>
                <a:cubicBezTo>
                  <a:pt x="755" y="169"/>
                  <a:pt x="755" y="170"/>
                  <a:pt x="756" y="171"/>
                </a:cubicBezTo>
                <a:cubicBezTo>
                  <a:pt x="757" y="173"/>
                  <a:pt x="754" y="172"/>
                  <a:pt x="754" y="173"/>
                </a:cubicBezTo>
                <a:cubicBezTo>
                  <a:pt x="753" y="174"/>
                  <a:pt x="750" y="173"/>
                  <a:pt x="749" y="174"/>
                </a:cubicBezTo>
                <a:cubicBezTo>
                  <a:pt x="749" y="175"/>
                  <a:pt x="751" y="175"/>
                  <a:pt x="752" y="176"/>
                </a:cubicBezTo>
                <a:cubicBezTo>
                  <a:pt x="752" y="177"/>
                  <a:pt x="749" y="176"/>
                  <a:pt x="748" y="176"/>
                </a:cubicBezTo>
                <a:cubicBezTo>
                  <a:pt x="747" y="176"/>
                  <a:pt x="747" y="176"/>
                  <a:pt x="747" y="177"/>
                </a:cubicBezTo>
                <a:cubicBezTo>
                  <a:pt x="747" y="177"/>
                  <a:pt x="746" y="178"/>
                  <a:pt x="746" y="178"/>
                </a:cubicBezTo>
                <a:cubicBezTo>
                  <a:pt x="745" y="177"/>
                  <a:pt x="743" y="179"/>
                  <a:pt x="744" y="180"/>
                </a:cubicBezTo>
                <a:cubicBezTo>
                  <a:pt x="745" y="181"/>
                  <a:pt x="743" y="181"/>
                  <a:pt x="742" y="180"/>
                </a:cubicBezTo>
                <a:cubicBezTo>
                  <a:pt x="741" y="180"/>
                  <a:pt x="741" y="181"/>
                  <a:pt x="740" y="182"/>
                </a:cubicBezTo>
                <a:cubicBezTo>
                  <a:pt x="740" y="183"/>
                  <a:pt x="742" y="184"/>
                  <a:pt x="742" y="184"/>
                </a:cubicBezTo>
                <a:cubicBezTo>
                  <a:pt x="742" y="185"/>
                  <a:pt x="740" y="185"/>
                  <a:pt x="741" y="186"/>
                </a:cubicBezTo>
                <a:cubicBezTo>
                  <a:pt x="743" y="186"/>
                  <a:pt x="742" y="187"/>
                  <a:pt x="741" y="187"/>
                </a:cubicBezTo>
                <a:cubicBezTo>
                  <a:pt x="740" y="188"/>
                  <a:pt x="740" y="188"/>
                  <a:pt x="741" y="189"/>
                </a:cubicBezTo>
                <a:cubicBezTo>
                  <a:pt x="742" y="190"/>
                  <a:pt x="740" y="190"/>
                  <a:pt x="741" y="192"/>
                </a:cubicBezTo>
                <a:cubicBezTo>
                  <a:pt x="741" y="193"/>
                  <a:pt x="742" y="192"/>
                  <a:pt x="742" y="192"/>
                </a:cubicBezTo>
                <a:cubicBezTo>
                  <a:pt x="742" y="192"/>
                  <a:pt x="743" y="192"/>
                  <a:pt x="743" y="193"/>
                </a:cubicBezTo>
                <a:cubicBezTo>
                  <a:pt x="743" y="194"/>
                  <a:pt x="745" y="193"/>
                  <a:pt x="746" y="191"/>
                </a:cubicBezTo>
                <a:cubicBezTo>
                  <a:pt x="747" y="191"/>
                  <a:pt x="747" y="191"/>
                  <a:pt x="747" y="192"/>
                </a:cubicBezTo>
                <a:cubicBezTo>
                  <a:pt x="747" y="192"/>
                  <a:pt x="747" y="193"/>
                  <a:pt x="747" y="193"/>
                </a:cubicBezTo>
                <a:cubicBezTo>
                  <a:pt x="746" y="193"/>
                  <a:pt x="744" y="193"/>
                  <a:pt x="744" y="194"/>
                </a:cubicBezTo>
                <a:cubicBezTo>
                  <a:pt x="745" y="196"/>
                  <a:pt x="743" y="195"/>
                  <a:pt x="743" y="194"/>
                </a:cubicBezTo>
                <a:cubicBezTo>
                  <a:pt x="743" y="193"/>
                  <a:pt x="740" y="194"/>
                  <a:pt x="741" y="195"/>
                </a:cubicBezTo>
                <a:cubicBezTo>
                  <a:pt x="742" y="196"/>
                  <a:pt x="741" y="197"/>
                  <a:pt x="741" y="198"/>
                </a:cubicBezTo>
                <a:cubicBezTo>
                  <a:pt x="741" y="199"/>
                  <a:pt x="743" y="199"/>
                  <a:pt x="743" y="197"/>
                </a:cubicBezTo>
                <a:cubicBezTo>
                  <a:pt x="744" y="196"/>
                  <a:pt x="745" y="197"/>
                  <a:pt x="746" y="198"/>
                </a:cubicBezTo>
                <a:cubicBezTo>
                  <a:pt x="746" y="199"/>
                  <a:pt x="745" y="198"/>
                  <a:pt x="745" y="199"/>
                </a:cubicBezTo>
                <a:cubicBezTo>
                  <a:pt x="745" y="201"/>
                  <a:pt x="744" y="200"/>
                  <a:pt x="743" y="201"/>
                </a:cubicBezTo>
                <a:cubicBezTo>
                  <a:pt x="742" y="202"/>
                  <a:pt x="746" y="204"/>
                  <a:pt x="747" y="204"/>
                </a:cubicBezTo>
                <a:cubicBezTo>
                  <a:pt x="749" y="205"/>
                  <a:pt x="750" y="206"/>
                  <a:pt x="752" y="206"/>
                </a:cubicBezTo>
                <a:cubicBezTo>
                  <a:pt x="755" y="205"/>
                  <a:pt x="760" y="201"/>
                  <a:pt x="760" y="200"/>
                </a:cubicBezTo>
                <a:cubicBezTo>
                  <a:pt x="760" y="199"/>
                  <a:pt x="761" y="199"/>
                  <a:pt x="762" y="199"/>
                </a:cubicBezTo>
                <a:cubicBezTo>
                  <a:pt x="762" y="199"/>
                  <a:pt x="763" y="199"/>
                  <a:pt x="763" y="199"/>
                </a:cubicBezTo>
                <a:cubicBezTo>
                  <a:pt x="764" y="198"/>
                  <a:pt x="763" y="196"/>
                  <a:pt x="764" y="196"/>
                </a:cubicBezTo>
                <a:cubicBezTo>
                  <a:pt x="765" y="196"/>
                  <a:pt x="765" y="198"/>
                  <a:pt x="766" y="198"/>
                </a:cubicBezTo>
                <a:cubicBezTo>
                  <a:pt x="766" y="199"/>
                  <a:pt x="767" y="199"/>
                  <a:pt x="767" y="201"/>
                </a:cubicBezTo>
                <a:cubicBezTo>
                  <a:pt x="767" y="202"/>
                  <a:pt x="767" y="204"/>
                  <a:pt x="769" y="205"/>
                </a:cubicBezTo>
                <a:cubicBezTo>
                  <a:pt x="770" y="206"/>
                  <a:pt x="769" y="208"/>
                  <a:pt x="770" y="209"/>
                </a:cubicBezTo>
                <a:cubicBezTo>
                  <a:pt x="771" y="211"/>
                  <a:pt x="771" y="212"/>
                  <a:pt x="772" y="213"/>
                </a:cubicBezTo>
                <a:cubicBezTo>
                  <a:pt x="774" y="214"/>
                  <a:pt x="774" y="215"/>
                  <a:pt x="773" y="216"/>
                </a:cubicBezTo>
                <a:cubicBezTo>
                  <a:pt x="773" y="218"/>
                  <a:pt x="774" y="217"/>
                  <a:pt x="774" y="218"/>
                </a:cubicBezTo>
                <a:cubicBezTo>
                  <a:pt x="775" y="219"/>
                  <a:pt x="774" y="221"/>
                  <a:pt x="775" y="222"/>
                </a:cubicBezTo>
                <a:cubicBezTo>
                  <a:pt x="775" y="223"/>
                  <a:pt x="776" y="222"/>
                  <a:pt x="778" y="222"/>
                </a:cubicBezTo>
                <a:cubicBezTo>
                  <a:pt x="780" y="222"/>
                  <a:pt x="779" y="221"/>
                  <a:pt x="779" y="219"/>
                </a:cubicBezTo>
                <a:cubicBezTo>
                  <a:pt x="779" y="218"/>
                  <a:pt x="780" y="219"/>
                  <a:pt x="781" y="218"/>
                </a:cubicBezTo>
                <a:cubicBezTo>
                  <a:pt x="781" y="217"/>
                  <a:pt x="783" y="217"/>
                  <a:pt x="784" y="218"/>
                </a:cubicBezTo>
                <a:cubicBezTo>
                  <a:pt x="786" y="218"/>
                  <a:pt x="786" y="217"/>
                  <a:pt x="787" y="216"/>
                </a:cubicBezTo>
                <a:cubicBezTo>
                  <a:pt x="787" y="214"/>
                  <a:pt x="788" y="216"/>
                  <a:pt x="788" y="216"/>
                </a:cubicBezTo>
                <a:cubicBezTo>
                  <a:pt x="789" y="217"/>
                  <a:pt x="790" y="214"/>
                  <a:pt x="791" y="212"/>
                </a:cubicBezTo>
                <a:cubicBezTo>
                  <a:pt x="791" y="211"/>
                  <a:pt x="791" y="211"/>
                  <a:pt x="789" y="213"/>
                </a:cubicBezTo>
                <a:cubicBezTo>
                  <a:pt x="788" y="214"/>
                  <a:pt x="788" y="211"/>
                  <a:pt x="789" y="210"/>
                </a:cubicBezTo>
                <a:cubicBezTo>
                  <a:pt x="790" y="208"/>
                  <a:pt x="790" y="204"/>
                  <a:pt x="790" y="204"/>
                </a:cubicBezTo>
                <a:cubicBezTo>
                  <a:pt x="790" y="203"/>
                  <a:pt x="790" y="201"/>
                  <a:pt x="792" y="201"/>
                </a:cubicBezTo>
                <a:cubicBezTo>
                  <a:pt x="794" y="201"/>
                  <a:pt x="796" y="198"/>
                  <a:pt x="796" y="197"/>
                </a:cubicBezTo>
                <a:cubicBezTo>
                  <a:pt x="796" y="196"/>
                  <a:pt x="798" y="195"/>
                  <a:pt x="798" y="194"/>
                </a:cubicBezTo>
                <a:cubicBezTo>
                  <a:pt x="798" y="193"/>
                  <a:pt x="795" y="190"/>
                  <a:pt x="794" y="189"/>
                </a:cubicBezTo>
                <a:cubicBezTo>
                  <a:pt x="793" y="189"/>
                  <a:pt x="791" y="189"/>
                  <a:pt x="791" y="189"/>
                </a:cubicBezTo>
                <a:cubicBezTo>
                  <a:pt x="792" y="188"/>
                  <a:pt x="791" y="185"/>
                  <a:pt x="791" y="184"/>
                </a:cubicBezTo>
                <a:cubicBezTo>
                  <a:pt x="791" y="183"/>
                  <a:pt x="792" y="181"/>
                  <a:pt x="792" y="180"/>
                </a:cubicBezTo>
                <a:cubicBezTo>
                  <a:pt x="792" y="178"/>
                  <a:pt x="792" y="177"/>
                  <a:pt x="794" y="176"/>
                </a:cubicBezTo>
                <a:cubicBezTo>
                  <a:pt x="795" y="176"/>
                  <a:pt x="794" y="175"/>
                  <a:pt x="796" y="175"/>
                </a:cubicBezTo>
                <a:cubicBezTo>
                  <a:pt x="797" y="174"/>
                  <a:pt x="797" y="172"/>
                  <a:pt x="799" y="171"/>
                </a:cubicBezTo>
                <a:cubicBezTo>
                  <a:pt x="800" y="171"/>
                  <a:pt x="800" y="170"/>
                  <a:pt x="803" y="169"/>
                </a:cubicBezTo>
                <a:cubicBezTo>
                  <a:pt x="805" y="168"/>
                  <a:pt x="808" y="165"/>
                  <a:pt x="809" y="164"/>
                </a:cubicBezTo>
                <a:cubicBezTo>
                  <a:pt x="810" y="163"/>
                  <a:pt x="807" y="161"/>
                  <a:pt x="809" y="160"/>
                </a:cubicBezTo>
                <a:cubicBezTo>
                  <a:pt x="811" y="159"/>
                  <a:pt x="809" y="157"/>
                  <a:pt x="810" y="156"/>
                </a:cubicBezTo>
                <a:cubicBezTo>
                  <a:pt x="812" y="156"/>
                  <a:pt x="812" y="155"/>
                  <a:pt x="813" y="154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6" y="154"/>
                  <a:pt x="817" y="154"/>
                  <a:pt x="818" y="154"/>
                </a:cubicBezTo>
                <a:cubicBezTo>
                  <a:pt x="820" y="153"/>
                  <a:pt x="822" y="155"/>
                  <a:pt x="823" y="155"/>
                </a:cubicBezTo>
                <a:cubicBezTo>
                  <a:pt x="825" y="156"/>
                  <a:pt x="825" y="157"/>
                  <a:pt x="825" y="159"/>
                </a:cubicBezTo>
                <a:cubicBezTo>
                  <a:pt x="825" y="160"/>
                  <a:pt x="825" y="161"/>
                  <a:pt x="824" y="160"/>
                </a:cubicBezTo>
                <a:cubicBezTo>
                  <a:pt x="823" y="160"/>
                  <a:pt x="822" y="160"/>
                  <a:pt x="822" y="162"/>
                </a:cubicBezTo>
                <a:cubicBezTo>
                  <a:pt x="821" y="164"/>
                  <a:pt x="819" y="166"/>
                  <a:pt x="817" y="166"/>
                </a:cubicBezTo>
                <a:cubicBezTo>
                  <a:pt x="816" y="166"/>
                  <a:pt x="816" y="168"/>
                  <a:pt x="815" y="168"/>
                </a:cubicBezTo>
                <a:cubicBezTo>
                  <a:pt x="814" y="169"/>
                  <a:pt x="813" y="169"/>
                  <a:pt x="813" y="171"/>
                </a:cubicBezTo>
                <a:cubicBezTo>
                  <a:pt x="813" y="172"/>
                  <a:pt x="811" y="172"/>
                  <a:pt x="810" y="172"/>
                </a:cubicBezTo>
                <a:cubicBezTo>
                  <a:pt x="808" y="172"/>
                  <a:pt x="809" y="174"/>
                  <a:pt x="808" y="175"/>
                </a:cubicBezTo>
                <a:cubicBezTo>
                  <a:pt x="807" y="175"/>
                  <a:pt x="807" y="176"/>
                  <a:pt x="808" y="177"/>
                </a:cubicBezTo>
                <a:cubicBezTo>
                  <a:pt x="809" y="178"/>
                  <a:pt x="808" y="179"/>
                  <a:pt x="808" y="180"/>
                </a:cubicBezTo>
                <a:cubicBezTo>
                  <a:pt x="809" y="181"/>
                  <a:pt x="810" y="183"/>
                  <a:pt x="809" y="185"/>
                </a:cubicBezTo>
                <a:cubicBezTo>
                  <a:pt x="808" y="187"/>
                  <a:pt x="807" y="189"/>
                  <a:pt x="808" y="189"/>
                </a:cubicBezTo>
                <a:cubicBezTo>
                  <a:pt x="808" y="189"/>
                  <a:pt x="809" y="190"/>
                  <a:pt x="810" y="190"/>
                </a:cubicBezTo>
                <a:cubicBezTo>
                  <a:pt x="811" y="190"/>
                  <a:pt x="811" y="191"/>
                  <a:pt x="812" y="191"/>
                </a:cubicBezTo>
                <a:cubicBezTo>
                  <a:pt x="812" y="191"/>
                  <a:pt x="813" y="191"/>
                  <a:pt x="813" y="192"/>
                </a:cubicBezTo>
                <a:cubicBezTo>
                  <a:pt x="813" y="192"/>
                  <a:pt x="814" y="192"/>
                  <a:pt x="814" y="192"/>
                </a:cubicBezTo>
                <a:cubicBezTo>
                  <a:pt x="815" y="192"/>
                  <a:pt x="815" y="192"/>
                  <a:pt x="816" y="193"/>
                </a:cubicBezTo>
                <a:cubicBezTo>
                  <a:pt x="817" y="193"/>
                  <a:pt x="818" y="193"/>
                  <a:pt x="819" y="193"/>
                </a:cubicBezTo>
                <a:cubicBezTo>
                  <a:pt x="823" y="193"/>
                  <a:pt x="830" y="190"/>
                  <a:pt x="832" y="190"/>
                </a:cubicBezTo>
                <a:cubicBezTo>
                  <a:pt x="835" y="190"/>
                  <a:pt x="837" y="190"/>
                  <a:pt x="838" y="189"/>
                </a:cubicBezTo>
                <a:cubicBezTo>
                  <a:pt x="839" y="189"/>
                  <a:pt x="840" y="191"/>
                  <a:pt x="841" y="192"/>
                </a:cubicBezTo>
                <a:cubicBezTo>
                  <a:pt x="842" y="193"/>
                  <a:pt x="844" y="192"/>
                  <a:pt x="844" y="193"/>
                </a:cubicBezTo>
                <a:cubicBezTo>
                  <a:pt x="845" y="193"/>
                  <a:pt x="844" y="194"/>
                  <a:pt x="842" y="193"/>
                </a:cubicBezTo>
                <a:cubicBezTo>
                  <a:pt x="841" y="193"/>
                  <a:pt x="840" y="194"/>
                  <a:pt x="838" y="195"/>
                </a:cubicBezTo>
                <a:cubicBezTo>
                  <a:pt x="836" y="195"/>
                  <a:pt x="837" y="196"/>
                  <a:pt x="835" y="197"/>
                </a:cubicBezTo>
                <a:cubicBezTo>
                  <a:pt x="834" y="197"/>
                  <a:pt x="833" y="197"/>
                  <a:pt x="831" y="196"/>
                </a:cubicBezTo>
                <a:cubicBezTo>
                  <a:pt x="830" y="196"/>
                  <a:pt x="828" y="196"/>
                  <a:pt x="827" y="196"/>
                </a:cubicBezTo>
                <a:cubicBezTo>
                  <a:pt x="825" y="196"/>
                  <a:pt x="820" y="196"/>
                  <a:pt x="819" y="197"/>
                </a:cubicBezTo>
                <a:cubicBezTo>
                  <a:pt x="818" y="199"/>
                  <a:pt x="815" y="199"/>
                  <a:pt x="817" y="200"/>
                </a:cubicBezTo>
                <a:cubicBezTo>
                  <a:pt x="818" y="201"/>
                  <a:pt x="817" y="201"/>
                  <a:pt x="818" y="203"/>
                </a:cubicBezTo>
                <a:cubicBezTo>
                  <a:pt x="818" y="204"/>
                  <a:pt x="819" y="204"/>
                  <a:pt x="820" y="204"/>
                </a:cubicBezTo>
                <a:cubicBezTo>
                  <a:pt x="821" y="204"/>
                  <a:pt x="822" y="204"/>
                  <a:pt x="821" y="206"/>
                </a:cubicBezTo>
                <a:cubicBezTo>
                  <a:pt x="820" y="207"/>
                  <a:pt x="821" y="208"/>
                  <a:pt x="820" y="210"/>
                </a:cubicBezTo>
                <a:cubicBezTo>
                  <a:pt x="820" y="212"/>
                  <a:pt x="818" y="212"/>
                  <a:pt x="817" y="212"/>
                </a:cubicBezTo>
                <a:cubicBezTo>
                  <a:pt x="816" y="212"/>
                  <a:pt x="814" y="208"/>
                  <a:pt x="813" y="207"/>
                </a:cubicBezTo>
                <a:cubicBezTo>
                  <a:pt x="813" y="206"/>
                  <a:pt x="811" y="208"/>
                  <a:pt x="809" y="209"/>
                </a:cubicBezTo>
                <a:cubicBezTo>
                  <a:pt x="808" y="210"/>
                  <a:pt x="808" y="212"/>
                  <a:pt x="807" y="213"/>
                </a:cubicBezTo>
                <a:cubicBezTo>
                  <a:pt x="806" y="213"/>
                  <a:pt x="806" y="215"/>
                  <a:pt x="807" y="217"/>
                </a:cubicBezTo>
                <a:cubicBezTo>
                  <a:pt x="808" y="218"/>
                  <a:pt x="808" y="220"/>
                  <a:pt x="807" y="221"/>
                </a:cubicBezTo>
                <a:cubicBezTo>
                  <a:pt x="806" y="223"/>
                  <a:pt x="807" y="222"/>
                  <a:pt x="807" y="223"/>
                </a:cubicBezTo>
                <a:cubicBezTo>
                  <a:pt x="808" y="224"/>
                  <a:pt x="805" y="224"/>
                  <a:pt x="806" y="226"/>
                </a:cubicBezTo>
                <a:cubicBezTo>
                  <a:pt x="807" y="227"/>
                  <a:pt x="804" y="227"/>
                  <a:pt x="804" y="226"/>
                </a:cubicBezTo>
                <a:cubicBezTo>
                  <a:pt x="804" y="224"/>
                  <a:pt x="801" y="225"/>
                  <a:pt x="801" y="226"/>
                </a:cubicBezTo>
                <a:cubicBezTo>
                  <a:pt x="801" y="227"/>
                  <a:pt x="800" y="228"/>
                  <a:pt x="799" y="228"/>
                </a:cubicBezTo>
                <a:cubicBezTo>
                  <a:pt x="797" y="228"/>
                  <a:pt x="797" y="226"/>
                  <a:pt x="797" y="225"/>
                </a:cubicBezTo>
                <a:cubicBezTo>
                  <a:pt x="797" y="224"/>
                  <a:pt x="789" y="226"/>
                  <a:pt x="787" y="228"/>
                </a:cubicBezTo>
                <a:cubicBezTo>
                  <a:pt x="785" y="230"/>
                  <a:pt x="781" y="229"/>
                  <a:pt x="781" y="230"/>
                </a:cubicBezTo>
                <a:cubicBezTo>
                  <a:pt x="781" y="231"/>
                  <a:pt x="779" y="232"/>
                  <a:pt x="779" y="231"/>
                </a:cubicBezTo>
                <a:cubicBezTo>
                  <a:pt x="779" y="230"/>
                  <a:pt x="778" y="229"/>
                  <a:pt x="777" y="229"/>
                </a:cubicBezTo>
                <a:cubicBezTo>
                  <a:pt x="775" y="229"/>
                  <a:pt x="778" y="228"/>
                  <a:pt x="777" y="227"/>
                </a:cubicBezTo>
                <a:cubicBezTo>
                  <a:pt x="777" y="226"/>
                  <a:pt x="776" y="227"/>
                  <a:pt x="775" y="227"/>
                </a:cubicBezTo>
                <a:cubicBezTo>
                  <a:pt x="775" y="228"/>
                  <a:pt x="774" y="228"/>
                  <a:pt x="773" y="228"/>
                </a:cubicBezTo>
                <a:cubicBezTo>
                  <a:pt x="772" y="227"/>
                  <a:pt x="770" y="230"/>
                  <a:pt x="768" y="231"/>
                </a:cubicBezTo>
                <a:cubicBezTo>
                  <a:pt x="767" y="232"/>
                  <a:pt x="765" y="230"/>
                  <a:pt x="766" y="229"/>
                </a:cubicBezTo>
                <a:cubicBezTo>
                  <a:pt x="767" y="227"/>
                  <a:pt x="766" y="228"/>
                  <a:pt x="765" y="228"/>
                </a:cubicBezTo>
                <a:cubicBezTo>
                  <a:pt x="763" y="229"/>
                  <a:pt x="761" y="228"/>
                  <a:pt x="762" y="227"/>
                </a:cubicBezTo>
                <a:cubicBezTo>
                  <a:pt x="762" y="225"/>
                  <a:pt x="760" y="224"/>
                  <a:pt x="760" y="223"/>
                </a:cubicBezTo>
                <a:cubicBezTo>
                  <a:pt x="760" y="223"/>
                  <a:pt x="761" y="223"/>
                  <a:pt x="762" y="224"/>
                </a:cubicBezTo>
                <a:cubicBezTo>
                  <a:pt x="763" y="225"/>
                  <a:pt x="765" y="225"/>
                  <a:pt x="765" y="224"/>
                </a:cubicBezTo>
                <a:cubicBezTo>
                  <a:pt x="765" y="223"/>
                  <a:pt x="765" y="221"/>
                  <a:pt x="763" y="221"/>
                </a:cubicBezTo>
                <a:cubicBezTo>
                  <a:pt x="762" y="222"/>
                  <a:pt x="762" y="222"/>
                  <a:pt x="761" y="221"/>
                </a:cubicBezTo>
                <a:cubicBezTo>
                  <a:pt x="761" y="220"/>
                  <a:pt x="762" y="219"/>
                  <a:pt x="763" y="218"/>
                </a:cubicBezTo>
                <a:cubicBezTo>
                  <a:pt x="763" y="217"/>
                  <a:pt x="765" y="218"/>
                  <a:pt x="765" y="217"/>
                </a:cubicBezTo>
                <a:cubicBezTo>
                  <a:pt x="766" y="216"/>
                  <a:pt x="764" y="215"/>
                  <a:pt x="763" y="215"/>
                </a:cubicBezTo>
                <a:cubicBezTo>
                  <a:pt x="763" y="214"/>
                  <a:pt x="762" y="212"/>
                  <a:pt x="763" y="212"/>
                </a:cubicBezTo>
                <a:cubicBezTo>
                  <a:pt x="764" y="211"/>
                  <a:pt x="764" y="209"/>
                  <a:pt x="764" y="208"/>
                </a:cubicBezTo>
                <a:cubicBezTo>
                  <a:pt x="763" y="208"/>
                  <a:pt x="761" y="208"/>
                  <a:pt x="761" y="210"/>
                </a:cubicBezTo>
                <a:cubicBezTo>
                  <a:pt x="760" y="212"/>
                  <a:pt x="759" y="211"/>
                  <a:pt x="758" y="211"/>
                </a:cubicBezTo>
                <a:cubicBezTo>
                  <a:pt x="758" y="212"/>
                  <a:pt x="759" y="212"/>
                  <a:pt x="758" y="213"/>
                </a:cubicBezTo>
                <a:cubicBezTo>
                  <a:pt x="757" y="214"/>
                  <a:pt x="757" y="212"/>
                  <a:pt x="756" y="212"/>
                </a:cubicBezTo>
                <a:cubicBezTo>
                  <a:pt x="754" y="212"/>
                  <a:pt x="754" y="214"/>
                  <a:pt x="754" y="215"/>
                </a:cubicBezTo>
                <a:cubicBezTo>
                  <a:pt x="753" y="216"/>
                  <a:pt x="753" y="218"/>
                  <a:pt x="754" y="220"/>
                </a:cubicBezTo>
                <a:cubicBezTo>
                  <a:pt x="754" y="221"/>
                  <a:pt x="756" y="222"/>
                  <a:pt x="755" y="223"/>
                </a:cubicBezTo>
                <a:cubicBezTo>
                  <a:pt x="755" y="225"/>
                  <a:pt x="757" y="226"/>
                  <a:pt x="757" y="227"/>
                </a:cubicBezTo>
                <a:cubicBezTo>
                  <a:pt x="756" y="228"/>
                  <a:pt x="757" y="229"/>
                  <a:pt x="758" y="231"/>
                </a:cubicBezTo>
                <a:cubicBezTo>
                  <a:pt x="759" y="233"/>
                  <a:pt x="756" y="232"/>
                  <a:pt x="756" y="233"/>
                </a:cubicBezTo>
                <a:cubicBezTo>
                  <a:pt x="756" y="234"/>
                  <a:pt x="754" y="233"/>
                  <a:pt x="753" y="232"/>
                </a:cubicBezTo>
                <a:cubicBezTo>
                  <a:pt x="752" y="232"/>
                  <a:pt x="750" y="232"/>
                  <a:pt x="750" y="233"/>
                </a:cubicBezTo>
                <a:cubicBezTo>
                  <a:pt x="750" y="233"/>
                  <a:pt x="749" y="235"/>
                  <a:pt x="748" y="234"/>
                </a:cubicBezTo>
                <a:cubicBezTo>
                  <a:pt x="747" y="234"/>
                  <a:pt x="746" y="234"/>
                  <a:pt x="744" y="234"/>
                </a:cubicBezTo>
                <a:cubicBezTo>
                  <a:pt x="742" y="235"/>
                  <a:pt x="742" y="236"/>
                  <a:pt x="742" y="237"/>
                </a:cubicBezTo>
                <a:cubicBezTo>
                  <a:pt x="743" y="238"/>
                  <a:pt x="741" y="238"/>
                  <a:pt x="740" y="237"/>
                </a:cubicBezTo>
                <a:cubicBezTo>
                  <a:pt x="740" y="236"/>
                  <a:pt x="738" y="237"/>
                  <a:pt x="738" y="238"/>
                </a:cubicBezTo>
                <a:cubicBezTo>
                  <a:pt x="739" y="240"/>
                  <a:pt x="736" y="240"/>
                  <a:pt x="736" y="242"/>
                </a:cubicBezTo>
                <a:cubicBezTo>
                  <a:pt x="737" y="243"/>
                  <a:pt x="734" y="245"/>
                  <a:pt x="733" y="246"/>
                </a:cubicBezTo>
                <a:cubicBezTo>
                  <a:pt x="732" y="246"/>
                  <a:pt x="730" y="247"/>
                  <a:pt x="729" y="247"/>
                </a:cubicBezTo>
                <a:cubicBezTo>
                  <a:pt x="727" y="247"/>
                  <a:pt x="726" y="249"/>
                  <a:pt x="726" y="251"/>
                </a:cubicBezTo>
                <a:cubicBezTo>
                  <a:pt x="726" y="254"/>
                  <a:pt x="724" y="254"/>
                  <a:pt x="722" y="254"/>
                </a:cubicBezTo>
                <a:cubicBezTo>
                  <a:pt x="719" y="254"/>
                  <a:pt x="720" y="256"/>
                  <a:pt x="719" y="257"/>
                </a:cubicBezTo>
                <a:cubicBezTo>
                  <a:pt x="718" y="258"/>
                  <a:pt x="714" y="257"/>
                  <a:pt x="714" y="255"/>
                </a:cubicBezTo>
                <a:cubicBezTo>
                  <a:pt x="713" y="254"/>
                  <a:pt x="710" y="255"/>
                  <a:pt x="711" y="257"/>
                </a:cubicBezTo>
                <a:cubicBezTo>
                  <a:pt x="713" y="258"/>
                  <a:pt x="713" y="261"/>
                  <a:pt x="712" y="261"/>
                </a:cubicBezTo>
                <a:cubicBezTo>
                  <a:pt x="711" y="262"/>
                  <a:pt x="711" y="261"/>
                  <a:pt x="710" y="261"/>
                </a:cubicBezTo>
                <a:cubicBezTo>
                  <a:pt x="709" y="261"/>
                  <a:pt x="709" y="261"/>
                  <a:pt x="708" y="261"/>
                </a:cubicBezTo>
                <a:cubicBezTo>
                  <a:pt x="707" y="262"/>
                  <a:pt x="707" y="260"/>
                  <a:pt x="705" y="260"/>
                </a:cubicBezTo>
                <a:cubicBezTo>
                  <a:pt x="705" y="260"/>
                  <a:pt x="704" y="260"/>
                  <a:pt x="703" y="260"/>
                </a:cubicBezTo>
                <a:cubicBezTo>
                  <a:pt x="703" y="260"/>
                  <a:pt x="702" y="260"/>
                  <a:pt x="701" y="260"/>
                </a:cubicBezTo>
                <a:cubicBezTo>
                  <a:pt x="699" y="260"/>
                  <a:pt x="698" y="261"/>
                  <a:pt x="699" y="262"/>
                </a:cubicBezTo>
                <a:cubicBezTo>
                  <a:pt x="699" y="263"/>
                  <a:pt x="699" y="264"/>
                  <a:pt x="699" y="265"/>
                </a:cubicBezTo>
                <a:cubicBezTo>
                  <a:pt x="700" y="266"/>
                  <a:pt x="703" y="266"/>
                  <a:pt x="705" y="267"/>
                </a:cubicBezTo>
                <a:cubicBezTo>
                  <a:pt x="707" y="268"/>
                  <a:pt x="707" y="267"/>
                  <a:pt x="708" y="268"/>
                </a:cubicBezTo>
                <a:cubicBezTo>
                  <a:pt x="710" y="269"/>
                  <a:pt x="710" y="268"/>
                  <a:pt x="710" y="270"/>
                </a:cubicBezTo>
                <a:cubicBezTo>
                  <a:pt x="710" y="271"/>
                  <a:pt x="711" y="273"/>
                  <a:pt x="713" y="273"/>
                </a:cubicBezTo>
                <a:cubicBezTo>
                  <a:pt x="715" y="274"/>
                  <a:pt x="714" y="275"/>
                  <a:pt x="714" y="277"/>
                </a:cubicBezTo>
                <a:cubicBezTo>
                  <a:pt x="715" y="278"/>
                  <a:pt x="713" y="280"/>
                  <a:pt x="714" y="282"/>
                </a:cubicBezTo>
                <a:cubicBezTo>
                  <a:pt x="714" y="283"/>
                  <a:pt x="713" y="289"/>
                  <a:pt x="712" y="289"/>
                </a:cubicBezTo>
                <a:cubicBezTo>
                  <a:pt x="711" y="290"/>
                  <a:pt x="710" y="289"/>
                  <a:pt x="708" y="289"/>
                </a:cubicBezTo>
                <a:cubicBezTo>
                  <a:pt x="707" y="289"/>
                  <a:pt x="705" y="288"/>
                  <a:pt x="704" y="289"/>
                </a:cubicBezTo>
                <a:cubicBezTo>
                  <a:pt x="703" y="289"/>
                  <a:pt x="700" y="289"/>
                  <a:pt x="697" y="289"/>
                </a:cubicBezTo>
                <a:cubicBezTo>
                  <a:pt x="694" y="288"/>
                  <a:pt x="692" y="288"/>
                  <a:pt x="690" y="288"/>
                </a:cubicBezTo>
                <a:cubicBezTo>
                  <a:pt x="687" y="289"/>
                  <a:pt x="687" y="287"/>
                  <a:pt x="685" y="287"/>
                </a:cubicBezTo>
                <a:cubicBezTo>
                  <a:pt x="683" y="287"/>
                  <a:pt x="684" y="289"/>
                  <a:pt x="681" y="289"/>
                </a:cubicBezTo>
                <a:cubicBezTo>
                  <a:pt x="679" y="289"/>
                  <a:pt x="679" y="291"/>
                  <a:pt x="680" y="292"/>
                </a:cubicBezTo>
                <a:cubicBezTo>
                  <a:pt x="682" y="294"/>
                  <a:pt x="681" y="298"/>
                  <a:pt x="681" y="299"/>
                </a:cubicBezTo>
                <a:cubicBezTo>
                  <a:pt x="682" y="301"/>
                  <a:pt x="680" y="308"/>
                  <a:pt x="679" y="310"/>
                </a:cubicBezTo>
                <a:cubicBezTo>
                  <a:pt x="677" y="312"/>
                  <a:pt x="679" y="312"/>
                  <a:pt x="680" y="313"/>
                </a:cubicBezTo>
                <a:cubicBezTo>
                  <a:pt x="682" y="315"/>
                  <a:pt x="681" y="319"/>
                  <a:pt x="681" y="321"/>
                </a:cubicBezTo>
                <a:cubicBezTo>
                  <a:pt x="681" y="322"/>
                  <a:pt x="682" y="321"/>
                  <a:pt x="684" y="321"/>
                </a:cubicBezTo>
                <a:cubicBezTo>
                  <a:pt x="686" y="321"/>
                  <a:pt x="688" y="320"/>
                  <a:pt x="690" y="321"/>
                </a:cubicBezTo>
                <a:cubicBezTo>
                  <a:pt x="692" y="322"/>
                  <a:pt x="693" y="326"/>
                  <a:pt x="695" y="326"/>
                </a:cubicBezTo>
                <a:cubicBezTo>
                  <a:pt x="696" y="326"/>
                  <a:pt x="696" y="325"/>
                  <a:pt x="696" y="324"/>
                </a:cubicBezTo>
                <a:cubicBezTo>
                  <a:pt x="697" y="324"/>
                  <a:pt x="697" y="324"/>
                  <a:pt x="698" y="324"/>
                </a:cubicBezTo>
                <a:cubicBezTo>
                  <a:pt x="699" y="324"/>
                  <a:pt x="700" y="323"/>
                  <a:pt x="702" y="323"/>
                </a:cubicBezTo>
                <a:cubicBezTo>
                  <a:pt x="705" y="323"/>
                  <a:pt x="706" y="323"/>
                  <a:pt x="708" y="323"/>
                </a:cubicBezTo>
                <a:cubicBezTo>
                  <a:pt x="709" y="323"/>
                  <a:pt x="710" y="322"/>
                  <a:pt x="711" y="321"/>
                </a:cubicBezTo>
                <a:cubicBezTo>
                  <a:pt x="711" y="320"/>
                  <a:pt x="712" y="319"/>
                  <a:pt x="714" y="319"/>
                </a:cubicBezTo>
                <a:cubicBezTo>
                  <a:pt x="716" y="319"/>
                  <a:pt x="716" y="317"/>
                  <a:pt x="716" y="316"/>
                </a:cubicBezTo>
                <a:cubicBezTo>
                  <a:pt x="716" y="315"/>
                  <a:pt x="719" y="313"/>
                  <a:pt x="719" y="313"/>
                </a:cubicBezTo>
                <a:cubicBezTo>
                  <a:pt x="719" y="312"/>
                  <a:pt x="717" y="309"/>
                  <a:pt x="719" y="306"/>
                </a:cubicBezTo>
                <a:cubicBezTo>
                  <a:pt x="721" y="304"/>
                  <a:pt x="722" y="304"/>
                  <a:pt x="722" y="302"/>
                </a:cubicBezTo>
                <a:cubicBezTo>
                  <a:pt x="722" y="301"/>
                  <a:pt x="724" y="300"/>
                  <a:pt x="726" y="300"/>
                </a:cubicBezTo>
                <a:cubicBezTo>
                  <a:pt x="728" y="300"/>
                  <a:pt x="729" y="298"/>
                  <a:pt x="731" y="298"/>
                </a:cubicBezTo>
                <a:cubicBezTo>
                  <a:pt x="733" y="297"/>
                  <a:pt x="733" y="295"/>
                  <a:pt x="732" y="293"/>
                </a:cubicBezTo>
                <a:cubicBezTo>
                  <a:pt x="732" y="291"/>
                  <a:pt x="734" y="289"/>
                  <a:pt x="736" y="289"/>
                </a:cubicBezTo>
                <a:cubicBezTo>
                  <a:pt x="738" y="288"/>
                  <a:pt x="743" y="290"/>
                  <a:pt x="744" y="291"/>
                </a:cubicBezTo>
                <a:cubicBezTo>
                  <a:pt x="745" y="291"/>
                  <a:pt x="747" y="291"/>
                  <a:pt x="749" y="289"/>
                </a:cubicBezTo>
                <a:cubicBezTo>
                  <a:pt x="751" y="287"/>
                  <a:pt x="752" y="287"/>
                  <a:pt x="753" y="287"/>
                </a:cubicBezTo>
                <a:cubicBezTo>
                  <a:pt x="755" y="286"/>
                  <a:pt x="754" y="285"/>
                  <a:pt x="756" y="284"/>
                </a:cubicBezTo>
                <a:cubicBezTo>
                  <a:pt x="759" y="283"/>
                  <a:pt x="761" y="285"/>
                  <a:pt x="762" y="287"/>
                </a:cubicBezTo>
                <a:cubicBezTo>
                  <a:pt x="763" y="288"/>
                  <a:pt x="763" y="288"/>
                  <a:pt x="764" y="289"/>
                </a:cubicBezTo>
                <a:cubicBezTo>
                  <a:pt x="764" y="290"/>
                  <a:pt x="765" y="292"/>
                  <a:pt x="768" y="294"/>
                </a:cubicBezTo>
                <a:cubicBezTo>
                  <a:pt x="771" y="296"/>
                  <a:pt x="772" y="298"/>
                  <a:pt x="773" y="299"/>
                </a:cubicBezTo>
                <a:cubicBezTo>
                  <a:pt x="775" y="300"/>
                  <a:pt x="777" y="300"/>
                  <a:pt x="777" y="301"/>
                </a:cubicBezTo>
                <a:cubicBezTo>
                  <a:pt x="778" y="302"/>
                  <a:pt x="780" y="303"/>
                  <a:pt x="781" y="303"/>
                </a:cubicBezTo>
                <a:cubicBezTo>
                  <a:pt x="783" y="304"/>
                  <a:pt x="783" y="306"/>
                  <a:pt x="784" y="306"/>
                </a:cubicBezTo>
                <a:cubicBezTo>
                  <a:pt x="786" y="306"/>
                  <a:pt x="785" y="307"/>
                  <a:pt x="786" y="308"/>
                </a:cubicBezTo>
                <a:cubicBezTo>
                  <a:pt x="786" y="309"/>
                  <a:pt x="787" y="312"/>
                  <a:pt x="786" y="313"/>
                </a:cubicBezTo>
                <a:cubicBezTo>
                  <a:pt x="785" y="314"/>
                  <a:pt x="785" y="316"/>
                  <a:pt x="786" y="316"/>
                </a:cubicBezTo>
                <a:cubicBezTo>
                  <a:pt x="787" y="316"/>
                  <a:pt x="788" y="314"/>
                  <a:pt x="788" y="313"/>
                </a:cubicBezTo>
                <a:cubicBezTo>
                  <a:pt x="788" y="312"/>
                  <a:pt x="790" y="312"/>
                  <a:pt x="791" y="310"/>
                </a:cubicBezTo>
                <a:cubicBezTo>
                  <a:pt x="792" y="309"/>
                  <a:pt x="789" y="309"/>
                  <a:pt x="789" y="307"/>
                </a:cubicBezTo>
                <a:cubicBezTo>
                  <a:pt x="788" y="305"/>
                  <a:pt x="790" y="304"/>
                  <a:pt x="793" y="305"/>
                </a:cubicBezTo>
                <a:cubicBezTo>
                  <a:pt x="795" y="307"/>
                  <a:pt x="796" y="308"/>
                  <a:pt x="796" y="305"/>
                </a:cubicBezTo>
                <a:cubicBezTo>
                  <a:pt x="796" y="303"/>
                  <a:pt x="789" y="300"/>
                  <a:pt x="787" y="299"/>
                </a:cubicBezTo>
                <a:cubicBezTo>
                  <a:pt x="786" y="298"/>
                  <a:pt x="787" y="297"/>
                  <a:pt x="784" y="297"/>
                </a:cubicBezTo>
                <a:cubicBezTo>
                  <a:pt x="782" y="297"/>
                  <a:pt x="779" y="294"/>
                  <a:pt x="778" y="290"/>
                </a:cubicBezTo>
                <a:cubicBezTo>
                  <a:pt x="777" y="286"/>
                  <a:pt x="773" y="286"/>
                  <a:pt x="772" y="284"/>
                </a:cubicBezTo>
                <a:cubicBezTo>
                  <a:pt x="771" y="282"/>
                  <a:pt x="773" y="282"/>
                  <a:pt x="772" y="280"/>
                </a:cubicBezTo>
                <a:cubicBezTo>
                  <a:pt x="771" y="278"/>
                  <a:pt x="775" y="277"/>
                  <a:pt x="776" y="277"/>
                </a:cubicBezTo>
                <a:cubicBezTo>
                  <a:pt x="778" y="278"/>
                  <a:pt x="777" y="280"/>
                  <a:pt x="778" y="280"/>
                </a:cubicBezTo>
                <a:cubicBezTo>
                  <a:pt x="779" y="280"/>
                  <a:pt x="781" y="280"/>
                  <a:pt x="781" y="281"/>
                </a:cubicBezTo>
                <a:cubicBezTo>
                  <a:pt x="781" y="283"/>
                  <a:pt x="784" y="286"/>
                  <a:pt x="785" y="287"/>
                </a:cubicBezTo>
                <a:cubicBezTo>
                  <a:pt x="786" y="289"/>
                  <a:pt x="788" y="288"/>
                  <a:pt x="788" y="289"/>
                </a:cubicBezTo>
                <a:cubicBezTo>
                  <a:pt x="788" y="290"/>
                  <a:pt x="790" y="291"/>
                  <a:pt x="792" y="291"/>
                </a:cubicBezTo>
                <a:cubicBezTo>
                  <a:pt x="794" y="291"/>
                  <a:pt x="797" y="295"/>
                  <a:pt x="799" y="296"/>
                </a:cubicBezTo>
                <a:cubicBezTo>
                  <a:pt x="801" y="297"/>
                  <a:pt x="802" y="297"/>
                  <a:pt x="800" y="299"/>
                </a:cubicBezTo>
                <a:cubicBezTo>
                  <a:pt x="799" y="300"/>
                  <a:pt x="799" y="304"/>
                  <a:pt x="800" y="305"/>
                </a:cubicBezTo>
                <a:cubicBezTo>
                  <a:pt x="802" y="306"/>
                  <a:pt x="802" y="308"/>
                  <a:pt x="803" y="309"/>
                </a:cubicBezTo>
                <a:cubicBezTo>
                  <a:pt x="805" y="309"/>
                  <a:pt x="806" y="311"/>
                  <a:pt x="805" y="312"/>
                </a:cubicBezTo>
                <a:cubicBezTo>
                  <a:pt x="805" y="314"/>
                  <a:pt x="807" y="314"/>
                  <a:pt x="808" y="313"/>
                </a:cubicBezTo>
                <a:cubicBezTo>
                  <a:pt x="809" y="312"/>
                  <a:pt x="812" y="314"/>
                  <a:pt x="812" y="315"/>
                </a:cubicBezTo>
                <a:cubicBezTo>
                  <a:pt x="812" y="315"/>
                  <a:pt x="812" y="315"/>
                  <a:pt x="811" y="315"/>
                </a:cubicBezTo>
                <a:cubicBezTo>
                  <a:pt x="810" y="314"/>
                  <a:pt x="809" y="314"/>
                  <a:pt x="808" y="315"/>
                </a:cubicBezTo>
                <a:cubicBezTo>
                  <a:pt x="806" y="316"/>
                  <a:pt x="809" y="317"/>
                  <a:pt x="809" y="319"/>
                </a:cubicBezTo>
                <a:cubicBezTo>
                  <a:pt x="808" y="320"/>
                  <a:pt x="809" y="322"/>
                  <a:pt x="811" y="321"/>
                </a:cubicBezTo>
                <a:cubicBezTo>
                  <a:pt x="812" y="321"/>
                  <a:pt x="812" y="322"/>
                  <a:pt x="813" y="322"/>
                </a:cubicBezTo>
                <a:cubicBezTo>
                  <a:pt x="814" y="323"/>
                  <a:pt x="814" y="324"/>
                  <a:pt x="815" y="323"/>
                </a:cubicBezTo>
                <a:cubicBezTo>
                  <a:pt x="816" y="323"/>
                  <a:pt x="814" y="320"/>
                  <a:pt x="814" y="319"/>
                </a:cubicBezTo>
                <a:cubicBezTo>
                  <a:pt x="814" y="319"/>
                  <a:pt x="815" y="319"/>
                  <a:pt x="815" y="319"/>
                </a:cubicBezTo>
                <a:cubicBezTo>
                  <a:pt x="816" y="319"/>
                  <a:pt x="817" y="319"/>
                  <a:pt x="817" y="319"/>
                </a:cubicBezTo>
                <a:cubicBezTo>
                  <a:pt x="818" y="318"/>
                  <a:pt x="816" y="317"/>
                  <a:pt x="815" y="317"/>
                </a:cubicBezTo>
                <a:cubicBezTo>
                  <a:pt x="815" y="317"/>
                  <a:pt x="814" y="317"/>
                  <a:pt x="815" y="317"/>
                </a:cubicBezTo>
                <a:cubicBezTo>
                  <a:pt x="815" y="316"/>
                  <a:pt x="816" y="316"/>
                  <a:pt x="817" y="316"/>
                </a:cubicBezTo>
                <a:cubicBezTo>
                  <a:pt x="818" y="317"/>
                  <a:pt x="819" y="316"/>
                  <a:pt x="820" y="316"/>
                </a:cubicBezTo>
                <a:cubicBezTo>
                  <a:pt x="820" y="316"/>
                  <a:pt x="821" y="313"/>
                  <a:pt x="818" y="313"/>
                </a:cubicBezTo>
                <a:cubicBezTo>
                  <a:pt x="817" y="312"/>
                  <a:pt x="817" y="313"/>
                  <a:pt x="816" y="313"/>
                </a:cubicBezTo>
                <a:cubicBezTo>
                  <a:pt x="816" y="313"/>
                  <a:pt x="816" y="314"/>
                  <a:pt x="815" y="313"/>
                </a:cubicBezTo>
                <a:cubicBezTo>
                  <a:pt x="813" y="311"/>
                  <a:pt x="816" y="312"/>
                  <a:pt x="816" y="310"/>
                </a:cubicBezTo>
                <a:cubicBezTo>
                  <a:pt x="816" y="309"/>
                  <a:pt x="814" y="307"/>
                  <a:pt x="813" y="306"/>
                </a:cubicBezTo>
                <a:cubicBezTo>
                  <a:pt x="812" y="304"/>
                  <a:pt x="814" y="303"/>
                  <a:pt x="815" y="305"/>
                </a:cubicBezTo>
                <a:cubicBezTo>
                  <a:pt x="816" y="306"/>
                  <a:pt x="817" y="305"/>
                  <a:pt x="818" y="305"/>
                </a:cubicBezTo>
                <a:cubicBezTo>
                  <a:pt x="819" y="305"/>
                  <a:pt x="817" y="303"/>
                  <a:pt x="819" y="302"/>
                </a:cubicBezTo>
                <a:cubicBezTo>
                  <a:pt x="821" y="301"/>
                  <a:pt x="821" y="302"/>
                  <a:pt x="822" y="303"/>
                </a:cubicBezTo>
                <a:cubicBezTo>
                  <a:pt x="822" y="303"/>
                  <a:pt x="823" y="301"/>
                  <a:pt x="825" y="301"/>
                </a:cubicBezTo>
                <a:cubicBezTo>
                  <a:pt x="827" y="301"/>
                  <a:pt x="828" y="304"/>
                  <a:pt x="830" y="304"/>
                </a:cubicBezTo>
                <a:cubicBezTo>
                  <a:pt x="832" y="304"/>
                  <a:pt x="833" y="302"/>
                  <a:pt x="834" y="301"/>
                </a:cubicBezTo>
                <a:cubicBezTo>
                  <a:pt x="835" y="301"/>
                  <a:pt x="836" y="301"/>
                  <a:pt x="837" y="301"/>
                </a:cubicBezTo>
                <a:cubicBezTo>
                  <a:pt x="838" y="301"/>
                  <a:pt x="839" y="301"/>
                  <a:pt x="840" y="301"/>
                </a:cubicBezTo>
                <a:cubicBezTo>
                  <a:pt x="841" y="300"/>
                  <a:pt x="838" y="299"/>
                  <a:pt x="837" y="298"/>
                </a:cubicBezTo>
                <a:cubicBezTo>
                  <a:pt x="836" y="297"/>
                  <a:pt x="836" y="295"/>
                  <a:pt x="835" y="295"/>
                </a:cubicBezTo>
                <a:cubicBezTo>
                  <a:pt x="834" y="295"/>
                  <a:pt x="833" y="292"/>
                  <a:pt x="834" y="292"/>
                </a:cubicBezTo>
                <a:cubicBezTo>
                  <a:pt x="835" y="291"/>
                  <a:pt x="836" y="288"/>
                  <a:pt x="838" y="288"/>
                </a:cubicBezTo>
                <a:cubicBezTo>
                  <a:pt x="839" y="288"/>
                  <a:pt x="838" y="286"/>
                  <a:pt x="838" y="285"/>
                </a:cubicBezTo>
                <a:cubicBezTo>
                  <a:pt x="839" y="284"/>
                  <a:pt x="839" y="282"/>
                  <a:pt x="841" y="281"/>
                </a:cubicBezTo>
                <a:cubicBezTo>
                  <a:pt x="842" y="281"/>
                  <a:pt x="843" y="281"/>
                  <a:pt x="843" y="279"/>
                </a:cubicBezTo>
                <a:cubicBezTo>
                  <a:pt x="843" y="277"/>
                  <a:pt x="843" y="277"/>
                  <a:pt x="845" y="276"/>
                </a:cubicBezTo>
                <a:cubicBezTo>
                  <a:pt x="847" y="274"/>
                  <a:pt x="847" y="272"/>
                  <a:pt x="848" y="271"/>
                </a:cubicBezTo>
                <a:cubicBezTo>
                  <a:pt x="850" y="271"/>
                  <a:pt x="851" y="270"/>
                  <a:pt x="853" y="271"/>
                </a:cubicBezTo>
                <a:cubicBezTo>
                  <a:pt x="856" y="271"/>
                  <a:pt x="852" y="273"/>
                  <a:pt x="854" y="273"/>
                </a:cubicBezTo>
                <a:cubicBezTo>
                  <a:pt x="854" y="274"/>
                  <a:pt x="856" y="274"/>
                  <a:pt x="857" y="274"/>
                </a:cubicBezTo>
                <a:cubicBezTo>
                  <a:pt x="859" y="274"/>
                  <a:pt x="860" y="274"/>
                  <a:pt x="860" y="274"/>
                </a:cubicBezTo>
                <a:cubicBezTo>
                  <a:pt x="861" y="276"/>
                  <a:pt x="855" y="277"/>
                  <a:pt x="855" y="278"/>
                </a:cubicBezTo>
                <a:cubicBezTo>
                  <a:pt x="855" y="278"/>
                  <a:pt x="858" y="279"/>
                  <a:pt x="859" y="280"/>
                </a:cubicBezTo>
                <a:cubicBezTo>
                  <a:pt x="860" y="280"/>
                  <a:pt x="859" y="282"/>
                  <a:pt x="859" y="283"/>
                </a:cubicBezTo>
                <a:cubicBezTo>
                  <a:pt x="860" y="283"/>
                  <a:pt x="861" y="283"/>
                  <a:pt x="863" y="282"/>
                </a:cubicBezTo>
                <a:cubicBezTo>
                  <a:pt x="864" y="281"/>
                  <a:pt x="865" y="281"/>
                  <a:pt x="867" y="280"/>
                </a:cubicBezTo>
                <a:cubicBezTo>
                  <a:pt x="868" y="280"/>
                  <a:pt x="869" y="280"/>
                  <a:pt x="870" y="280"/>
                </a:cubicBezTo>
                <a:cubicBezTo>
                  <a:pt x="871" y="280"/>
                  <a:pt x="872" y="280"/>
                  <a:pt x="872" y="279"/>
                </a:cubicBezTo>
                <a:cubicBezTo>
                  <a:pt x="873" y="279"/>
                  <a:pt x="871" y="278"/>
                  <a:pt x="868" y="278"/>
                </a:cubicBezTo>
                <a:cubicBezTo>
                  <a:pt x="865" y="279"/>
                  <a:pt x="865" y="275"/>
                  <a:pt x="865" y="275"/>
                </a:cubicBezTo>
                <a:cubicBezTo>
                  <a:pt x="865" y="274"/>
                  <a:pt x="868" y="272"/>
                  <a:pt x="870" y="271"/>
                </a:cubicBezTo>
                <a:cubicBezTo>
                  <a:pt x="872" y="271"/>
                  <a:pt x="874" y="271"/>
                  <a:pt x="875" y="270"/>
                </a:cubicBezTo>
                <a:cubicBezTo>
                  <a:pt x="877" y="269"/>
                  <a:pt x="883" y="268"/>
                  <a:pt x="883" y="269"/>
                </a:cubicBezTo>
                <a:cubicBezTo>
                  <a:pt x="884" y="270"/>
                  <a:pt x="879" y="272"/>
                  <a:pt x="878" y="272"/>
                </a:cubicBezTo>
                <a:cubicBezTo>
                  <a:pt x="877" y="272"/>
                  <a:pt x="880" y="273"/>
                  <a:pt x="880" y="274"/>
                </a:cubicBezTo>
                <a:cubicBezTo>
                  <a:pt x="880" y="275"/>
                  <a:pt x="877" y="275"/>
                  <a:pt x="877" y="277"/>
                </a:cubicBezTo>
                <a:cubicBezTo>
                  <a:pt x="877" y="278"/>
                  <a:pt x="876" y="279"/>
                  <a:pt x="875" y="279"/>
                </a:cubicBezTo>
                <a:cubicBezTo>
                  <a:pt x="873" y="279"/>
                  <a:pt x="873" y="279"/>
                  <a:pt x="874" y="280"/>
                </a:cubicBezTo>
                <a:cubicBezTo>
                  <a:pt x="874" y="280"/>
                  <a:pt x="874" y="282"/>
                  <a:pt x="877" y="282"/>
                </a:cubicBezTo>
                <a:cubicBezTo>
                  <a:pt x="880" y="283"/>
                  <a:pt x="883" y="285"/>
                  <a:pt x="885" y="288"/>
                </a:cubicBezTo>
                <a:cubicBezTo>
                  <a:pt x="887" y="290"/>
                  <a:pt x="892" y="289"/>
                  <a:pt x="893" y="292"/>
                </a:cubicBezTo>
                <a:cubicBezTo>
                  <a:pt x="893" y="295"/>
                  <a:pt x="895" y="294"/>
                  <a:pt x="894" y="297"/>
                </a:cubicBezTo>
                <a:cubicBezTo>
                  <a:pt x="894" y="299"/>
                  <a:pt x="887" y="302"/>
                  <a:pt x="885" y="301"/>
                </a:cubicBezTo>
                <a:cubicBezTo>
                  <a:pt x="884" y="300"/>
                  <a:pt x="880" y="301"/>
                  <a:pt x="878" y="301"/>
                </a:cubicBezTo>
                <a:cubicBezTo>
                  <a:pt x="875" y="301"/>
                  <a:pt x="875" y="299"/>
                  <a:pt x="873" y="299"/>
                </a:cubicBezTo>
                <a:cubicBezTo>
                  <a:pt x="871" y="300"/>
                  <a:pt x="871" y="298"/>
                  <a:pt x="869" y="298"/>
                </a:cubicBezTo>
                <a:cubicBezTo>
                  <a:pt x="867" y="298"/>
                  <a:pt x="869" y="297"/>
                  <a:pt x="863" y="296"/>
                </a:cubicBezTo>
                <a:cubicBezTo>
                  <a:pt x="857" y="295"/>
                  <a:pt x="852" y="298"/>
                  <a:pt x="850" y="300"/>
                </a:cubicBezTo>
                <a:cubicBezTo>
                  <a:pt x="849" y="301"/>
                  <a:pt x="846" y="301"/>
                  <a:pt x="843" y="301"/>
                </a:cubicBezTo>
                <a:cubicBezTo>
                  <a:pt x="842" y="301"/>
                  <a:pt x="841" y="300"/>
                  <a:pt x="841" y="301"/>
                </a:cubicBezTo>
                <a:cubicBezTo>
                  <a:pt x="840" y="301"/>
                  <a:pt x="841" y="303"/>
                  <a:pt x="839" y="304"/>
                </a:cubicBezTo>
                <a:cubicBezTo>
                  <a:pt x="837" y="304"/>
                  <a:pt x="835" y="304"/>
                  <a:pt x="834" y="304"/>
                </a:cubicBezTo>
                <a:cubicBezTo>
                  <a:pt x="832" y="304"/>
                  <a:pt x="830" y="304"/>
                  <a:pt x="830" y="305"/>
                </a:cubicBezTo>
                <a:cubicBezTo>
                  <a:pt x="828" y="305"/>
                  <a:pt x="827" y="308"/>
                  <a:pt x="829" y="308"/>
                </a:cubicBezTo>
                <a:cubicBezTo>
                  <a:pt x="830" y="308"/>
                  <a:pt x="831" y="308"/>
                  <a:pt x="830" y="309"/>
                </a:cubicBezTo>
                <a:cubicBezTo>
                  <a:pt x="830" y="310"/>
                  <a:pt x="832" y="311"/>
                  <a:pt x="831" y="312"/>
                </a:cubicBezTo>
                <a:cubicBezTo>
                  <a:pt x="830" y="313"/>
                  <a:pt x="830" y="314"/>
                  <a:pt x="831" y="315"/>
                </a:cubicBezTo>
                <a:cubicBezTo>
                  <a:pt x="832" y="316"/>
                  <a:pt x="832" y="317"/>
                  <a:pt x="831" y="317"/>
                </a:cubicBezTo>
                <a:cubicBezTo>
                  <a:pt x="830" y="317"/>
                  <a:pt x="833" y="319"/>
                  <a:pt x="833" y="320"/>
                </a:cubicBezTo>
                <a:cubicBezTo>
                  <a:pt x="833" y="320"/>
                  <a:pt x="836" y="320"/>
                  <a:pt x="836" y="321"/>
                </a:cubicBezTo>
                <a:cubicBezTo>
                  <a:pt x="836" y="322"/>
                  <a:pt x="837" y="322"/>
                  <a:pt x="838" y="322"/>
                </a:cubicBezTo>
                <a:cubicBezTo>
                  <a:pt x="839" y="321"/>
                  <a:pt x="840" y="323"/>
                  <a:pt x="841" y="325"/>
                </a:cubicBezTo>
                <a:cubicBezTo>
                  <a:pt x="841" y="326"/>
                  <a:pt x="846" y="325"/>
                  <a:pt x="846" y="324"/>
                </a:cubicBezTo>
                <a:cubicBezTo>
                  <a:pt x="846" y="322"/>
                  <a:pt x="847" y="322"/>
                  <a:pt x="850" y="322"/>
                </a:cubicBezTo>
                <a:cubicBezTo>
                  <a:pt x="852" y="322"/>
                  <a:pt x="854" y="325"/>
                  <a:pt x="855" y="325"/>
                </a:cubicBezTo>
                <a:cubicBezTo>
                  <a:pt x="856" y="326"/>
                  <a:pt x="858" y="325"/>
                  <a:pt x="860" y="325"/>
                </a:cubicBezTo>
                <a:cubicBezTo>
                  <a:pt x="861" y="325"/>
                  <a:pt x="863" y="323"/>
                  <a:pt x="864" y="322"/>
                </a:cubicBezTo>
                <a:cubicBezTo>
                  <a:pt x="864" y="322"/>
                  <a:pt x="865" y="322"/>
                  <a:pt x="865" y="323"/>
                </a:cubicBezTo>
                <a:cubicBezTo>
                  <a:pt x="866" y="323"/>
                  <a:pt x="866" y="323"/>
                  <a:pt x="867" y="323"/>
                </a:cubicBezTo>
                <a:cubicBezTo>
                  <a:pt x="868" y="322"/>
                  <a:pt x="869" y="322"/>
                  <a:pt x="870" y="322"/>
                </a:cubicBezTo>
                <a:cubicBezTo>
                  <a:pt x="871" y="322"/>
                  <a:pt x="868" y="324"/>
                  <a:pt x="869" y="325"/>
                </a:cubicBezTo>
                <a:cubicBezTo>
                  <a:pt x="870" y="326"/>
                  <a:pt x="868" y="328"/>
                  <a:pt x="869" y="329"/>
                </a:cubicBezTo>
                <a:cubicBezTo>
                  <a:pt x="870" y="330"/>
                  <a:pt x="869" y="331"/>
                  <a:pt x="869" y="333"/>
                </a:cubicBezTo>
                <a:cubicBezTo>
                  <a:pt x="869" y="334"/>
                  <a:pt x="865" y="338"/>
                  <a:pt x="865" y="341"/>
                </a:cubicBezTo>
                <a:cubicBezTo>
                  <a:pt x="864" y="344"/>
                  <a:pt x="862" y="349"/>
                  <a:pt x="861" y="349"/>
                </a:cubicBezTo>
                <a:cubicBezTo>
                  <a:pt x="861" y="350"/>
                  <a:pt x="860" y="349"/>
                  <a:pt x="859" y="349"/>
                </a:cubicBezTo>
                <a:cubicBezTo>
                  <a:pt x="859" y="349"/>
                  <a:pt x="858" y="349"/>
                  <a:pt x="857" y="349"/>
                </a:cubicBezTo>
                <a:cubicBezTo>
                  <a:pt x="855" y="350"/>
                  <a:pt x="853" y="349"/>
                  <a:pt x="851" y="348"/>
                </a:cubicBezTo>
                <a:cubicBezTo>
                  <a:pt x="849" y="347"/>
                  <a:pt x="843" y="348"/>
                  <a:pt x="842" y="349"/>
                </a:cubicBezTo>
                <a:cubicBezTo>
                  <a:pt x="842" y="351"/>
                  <a:pt x="840" y="351"/>
                  <a:pt x="838" y="350"/>
                </a:cubicBezTo>
                <a:cubicBezTo>
                  <a:pt x="836" y="349"/>
                  <a:pt x="833" y="348"/>
                  <a:pt x="830" y="348"/>
                </a:cubicBezTo>
                <a:cubicBezTo>
                  <a:pt x="826" y="347"/>
                  <a:pt x="824" y="347"/>
                  <a:pt x="823" y="346"/>
                </a:cubicBezTo>
                <a:cubicBezTo>
                  <a:pt x="823" y="345"/>
                  <a:pt x="821" y="345"/>
                  <a:pt x="818" y="344"/>
                </a:cubicBezTo>
                <a:cubicBezTo>
                  <a:pt x="814" y="344"/>
                  <a:pt x="815" y="341"/>
                  <a:pt x="811" y="341"/>
                </a:cubicBezTo>
                <a:cubicBezTo>
                  <a:pt x="807" y="341"/>
                  <a:pt x="802" y="344"/>
                  <a:pt x="802" y="346"/>
                </a:cubicBezTo>
                <a:cubicBezTo>
                  <a:pt x="802" y="348"/>
                  <a:pt x="804" y="350"/>
                  <a:pt x="802" y="351"/>
                </a:cubicBezTo>
                <a:cubicBezTo>
                  <a:pt x="801" y="353"/>
                  <a:pt x="798" y="353"/>
                  <a:pt x="796" y="351"/>
                </a:cubicBezTo>
                <a:cubicBezTo>
                  <a:pt x="794" y="350"/>
                  <a:pt x="790" y="349"/>
                  <a:pt x="788" y="349"/>
                </a:cubicBezTo>
                <a:cubicBezTo>
                  <a:pt x="785" y="349"/>
                  <a:pt x="783" y="347"/>
                  <a:pt x="784" y="346"/>
                </a:cubicBezTo>
                <a:cubicBezTo>
                  <a:pt x="784" y="344"/>
                  <a:pt x="783" y="344"/>
                  <a:pt x="781" y="343"/>
                </a:cubicBezTo>
                <a:cubicBezTo>
                  <a:pt x="779" y="343"/>
                  <a:pt x="777" y="341"/>
                  <a:pt x="773" y="342"/>
                </a:cubicBezTo>
                <a:cubicBezTo>
                  <a:pt x="769" y="342"/>
                  <a:pt x="767" y="340"/>
                  <a:pt x="767" y="339"/>
                </a:cubicBezTo>
                <a:cubicBezTo>
                  <a:pt x="767" y="338"/>
                  <a:pt x="765" y="337"/>
                  <a:pt x="765" y="337"/>
                </a:cubicBezTo>
                <a:cubicBezTo>
                  <a:pt x="764" y="338"/>
                  <a:pt x="762" y="337"/>
                  <a:pt x="762" y="336"/>
                </a:cubicBezTo>
                <a:cubicBezTo>
                  <a:pt x="761" y="334"/>
                  <a:pt x="763" y="334"/>
                  <a:pt x="765" y="333"/>
                </a:cubicBezTo>
                <a:cubicBezTo>
                  <a:pt x="767" y="331"/>
                  <a:pt x="767" y="329"/>
                  <a:pt x="765" y="327"/>
                </a:cubicBezTo>
                <a:cubicBezTo>
                  <a:pt x="763" y="326"/>
                  <a:pt x="764" y="325"/>
                  <a:pt x="766" y="324"/>
                </a:cubicBezTo>
                <a:cubicBezTo>
                  <a:pt x="767" y="322"/>
                  <a:pt x="766" y="321"/>
                  <a:pt x="765" y="322"/>
                </a:cubicBezTo>
                <a:cubicBezTo>
                  <a:pt x="764" y="323"/>
                  <a:pt x="763" y="323"/>
                  <a:pt x="763" y="321"/>
                </a:cubicBezTo>
                <a:cubicBezTo>
                  <a:pt x="763" y="320"/>
                  <a:pt x="759" y="320"/>
                  <a:pt x="757" y="321"/>
                </a:cubicBezTo>
                <a:cubicBezTo>
                  <a:pt x="756" y="322"/>
                  <a:pt x="752" y="321"/>
                  <a:pt x="751" y="321"/>
                </a:cubicBezTo>
                <a:cubicBezTo>
                  <a:pt x="750" y="321"/>
                  <a:pt x="748" y="321"/>
                  <a:pt x="747" y="321"/>
                </a:cubicBezTo>
                <a:cubicBezTo>
                  <a:pt x="745" y="321"/>
                  <a:pt x="742" y="324"/>
                  <a:pt x="741" y="323"/>
                </a:cubicBezTo>
                <a:cubicBezTo>
                  <a:pt x="740" y="321"/>
                  <a:pt x="728" y="323"/>
                  <a:pt x="725" y="323"/>
                </a:cubicBezTo>
                <a:cubicBezTo>
                  <a:pt x="722" y="324"/>
                  <a:pt x="720" y="327"/>
                  <a:pt x="718" y="327"/>
                </a:cubicBezTo>
                <a:cubicBezTo>
                  <a:pt x="716" y="327"/>
                  <a:pt x="713" y="329"/>
                  <a:pt x="712" y="330"/>
                </a:cubicBezTo>
                <a:cubicBezTo>
                  <a:pt x="710" y="332"/>
                  <a:pt x="707" y="330"/>
                  <a:pt x="705" y="330"/>
                </a:cubicBezTo>
                <a:cubicBezTo>
                  <a:pt x="704" y="330"/>
                  <a:pt x="704" y="330"/>
                  <a:pt x="703" y="330"/>
                </a:cubicBezTo>
                <a:cubicBezTo>
                  <a:pt x="701" y="330"/>
                  <a:pt x="699" y="331"/>
                  <a:pt x="698" y="329"/>
                </a:cubicBezTo>
                <a:cubicBezTo>
                  <a:pt x="696" y="327"/>
                  <a:pt x="695" y="327"/>
                  <a:pt x="694" y="327"/>
                </a:cubicBezTo>
                <a:cubicBezTo>
                  <a:pt x="693" y="328"/>
                  <a:pt x="691" y="334"/>
                  <a:pt x="689" y="336"/>
                </a:cubicBezTo>
                <a:cubicBezTo>
                  <a:pt x="688" y="338"/>
                  <a:pt x="685" y="339"/>
                  <a:pt x="683" y="339"/>
                </a:cubicBezTo>
                <a:cubicBezTo>
                  <a:pt x="681" y="339"/>
                  <a:pt x="681" y="342"/>
                  <a:pt x="680" y="343"/>
                </a:cubicBezTo>
                <a:cubicBezTo>
                  <a:pt x="678" y="344"/>
                  <a:pt x="679" y="346"/>
                  <a:pt x="677" y="347"/>
                </a:cubicBezTo>
                <a:cubicBezTo>
                  <a:pt x="676" y="348"/>
                  <a:pt x="676" y="352"/>
                  <a:pt x="677" y="353"/>
                </a:cubicBezTo>
                <a:cubicBezTo>
                  <a:pt x="678" y="355"/>
                  <a:pt x="674" y="359"/>
                  <a:pt x="672" y="360"/>
                </a:cubicBezTo>
                <a:cubicBezTo>
                  <a:pt x="670" y="362"/>
                  <a:pt x="669" y="364"/>
                  <a:pt x="666" y="364"/>
                </a:cubicBezTo>
                <a:cubicBezTo>
                  <a:pt x="663" y="365"/>
                  <a:pt x="661" y="368"/>
                  <a:pt x="661" y="370"/>
                </a:cubicBezTo>
                <a:cubicBezTo>
                  <a:pt x="660" y="372"/>
                  <a:pt x="655" y="375"/>
                  <a:pt x="655" y="378"/>
                </a:cubicBezTo>
                <a:cubicBezTo>
                  <a:pt x="655" y="380"/>
                  <a:pt x="650" y="385"/>
                  <a:pt x="647" y="391"/>
                </a:cubicBezTo>
                <a:cubicBezTo>
                  <a:pt x="645" y="397"/>
                  <a:pt x="647" y="398"/>
                  <a:pt x="649" y="400"/>
                </a:cubicBezTo>
                <a:cubicBezTo>
                  <a:pt x="650" y="401"/>
                  <a:pt x="648" y="404"/>
                  <a:pt x="650" y="407"/>
                </a:cubicBezTo>
                <a:cubicBezTo>
                  <a:pt x="651" y="409"/>
                  <a:pt x="649" y="413"/>
                  <a:pt x="648" y="415"/>
                </a:cubicBezTo>
                <a:cubicBezTo>
                  <a:pt x="647" y="416"/>
                  <a:pt x="648" y="420"/>
                  <a:pt x="646" y="422"/>
                </a:cubicBezTo>
                <a:cubicBezTo>
                  <a:pt x="645" y="424"/>
                  <a:pt x="647" y="427"/>
                  <a:pt x="648" y="428"/>
                </a:cubicBezTo>
                <a:cubicBezTo>
                  <a:pt x="649" y="429"/>
                  <a:pt x="647" y="432"/>
                  <a:pt x="648" y="433"/>
                </a:cubicBezTo>
                <a:cubicBezTo>
                  <a:pt x="650" y="435"/>
                  <a:pt x="650" y="436"/>
                  <a:pt x="652" y="436"/>
                </a:cubicBezTo>
                <a:cubicBezTo>
                  <a:pt x="655" y="437"/>
                  <a:pt x="652" y="438"/>
                  <a:pt x="654" y="440"/>
                </a:cubicBezTo>
                <a:cubicBezTo>
                  <a:pt x="656" y="441"/>
                  <a:pt x="656" y="442"/>
                  <a:pt x="657" y="444"/>
                </a:cubicBezTo>
                <a:cubicBezTo>
                  <a:pt x="659" y="445"/>
                  <a:pt x="662" y="447"/>
                  <a:pt x="663" y="451"/>
                </a:cubicBezTo>
                <a:cubicBezTo>
                  <a:pt x="664" y="454"/>
                  <a:pt x="665" y="455"/>
                  <a:pt x="666" y="456"/>
                </a:cubicBezTo>
                <a:cubicBezTo>
                  <a:pt x="668" y="457"/>
                  <a:pt x="672" y="459"/>
                  <a:pt x="675" y="462"/>
                </a:cubicBezTo>
                <a:cubicBezTo>
                  <a:pt x="678" y="464"/>
                  <a:pt x="683" y="467"/>
                  <a:pt x="685" y="468"/>
                </a:cubicBezTo>
                <a:cubicBezTo>
                  <a:pt x="687" y="469"/>
                  <a:pt x="692" y="467"/>
                  <a:pt x="699" y="465"/>
                </a:cubicBezTo>
                <a:cubicBezTo>
                  <a:pt x="705" y="464"/>
                  <a:pt x="709" y="467"/>
                  <a:pt x="710" y="467"/>
                </a:cubicBezTo>
                <a:cubicBezTo>
                  <a:pt x="711" y="467"/>
                  <a:pt x="716" y="465"/>
                  <a:pt x="718" y="464"/>
                </a:cubicBezTo>
                <a:cubicBezTo>
                  <a:pt x="720" y="463"/>
                  <a:pt x="723" y="462"/>
                  <a:pt x="724" y="461"/>
                </a:cubicBezTo>
                <a:cubicBezTo>
                  <a:pt x="725" y="460"/>
                  <a:pt x="728" y="460"/>
                  <a:pt x="729" y="460"/>
                </a:cubicBezTo>
                <a:cubicBezTo>
                  <a:pt x="731" y="460"/>
                  <a:pt x="731" y="458"/>
                  <a:pt x="732" y="459"/>
                </a:cubicBezTo>
                <a:cubicBezTo>
                  <a:pt x="733" y="460"/>
                  <a:pt x="736" y="460"/>
                  <a:pt x="739" y="461"/>
                </a:cubicBezTo>
                <a:cubicBezTo>
                  <a:pt x="741" y="461"/>
                  <a:pt x="743" y="464"/>
                  <a:pt x="743" y="465"/>
                </a:cubicBezTo>
                <a:cubicBezTo>
                  <a:pt x="742" y="466"/>
                  <a:pt x="744" y="468"/>
                  <a:pt x="745" y="469"/>
                </a:cubicBezTo>
                <a:cubicBezTo>
                  <a:pt x="746" y="469"/>
                  <a:pt x="748" y="468"/>
                  <a:pt x="749" y="468"/>
                </a:cubicBezTo>
                <a:cubicBezTo>
                  <a:pt x="750" y="468"/>
                  <a:pt x="754" y="468"/>
                  <a:pt x="755" y="467"/>
                </a:cubicBezTo>
                <a:cubicBezTo>
                  <a:pt x="756" y="466"/>
                  <a:pt x="756" y="468"/>
                  <a:pt x="757" y="469"/>
                </a:cubicBezTo>
                <a:cubicBezTo>
                  <a:pt x="758" y="470"/>
                  <a:pt x="759" y="470"/>
                  <a:pt x="759" y="470"/>
                </a:cubicBezTo>
                <a:cubicBezTo>
                  <a:pt x="760" y="470"/>
                  <a:pt x="760" y="470"/>
                  <a:pt x="760" y="470"/>
                </a:cubicBezTo>
                <a:cubicBezTo>
                  <a:pt x="761" y="470"/>
                  <a:pt x="762" y="473"/>
                  <a:pt x="762" y="474"/>
                </a:cubicBezTo>
                <a:cubicBezTo>
                  <a:pt x="761" y="475"/>
                  <a:pt x="760" y="477"/>
                  <a:pt x="761" y="478"/>
                </a:cubicBezTo>
                <a:cubicBezTo>
                  <a:pt x="762" y="479"/>
                  <a:pt x="761" y="480"/>
                  <a:pt x="760" y="481"/>
                </a:cubicBezTo>
                <a:cubicBezTo>
                  <a:pt x="759" y="481"/>
                  <a:pt x="759" y="483"/>
                  <a:pt x="760" y="483"/>
                </a:cubicBezTo>
                <a:cubicBezTo>
                  <a:pt x="761" y="483"/>
                  <a:pt x="760" y="484"/>
                  <a:pt x="759" y="485"/>
                </a:cubicBezTo>
                <a:cubicBezTo>
                  <a:pt x="759" y="485"/>
                  <a:pt x="760" y="486"/>
                  <a:pt x="761" y="487"/>
                </a:cubicBezTo>
                <a:cubicBezTo>
                  <a:pt x="761" y="488"/>
                  <a:pt x="758" y="487"/>
                  <a:pt x="758" y="489"/>
                </a:cubicBezTo>
                <a:cubicBezTo>
                  <a:pt x="759" y="490"/>
                  <a:pt x="758" y="491"/>
                  <a:pt x="757" y="491"/>
                </a:cubicBezTo>
                <a:cubicBezTo>
                  <a:pt x="756" y="492"/>
                  <a:pt x="759" y="494"/>
                  <a:pt x="759" y="495"/>
                </a:cubicBezTo>
                <a:cubicBezTo>
                  <a:pt x="759" y="496"/>
                  <a:pt x="760" y="497"/>
                  <a:pt x="762" y="499"/>
                </a:cubicBezTo>
                <a:cubicBezTo>
                  <a:pt x="764" y="501"/>
                  <a:pt x="763" y="502"/>
                  <a:pt x="767" y="504"/>
                </a:cubicBezTo>
                <a:cubicBezTo>
                  <a:pt x="770" y="507"/>
                  <a:pt x="771" y="511"/>
                  <a:pt x="772" y="514"/>
                </a:cubicBezTo>
                <a:cubicBezTo>
                  <a:pt x="772" y="516"/>
                  <a:pt x="775" y="522"/>
                  <a:pt x="776" y="523"/>
                </a:cubicBezTo>
                <a:cubicBezTo>
                  <a:pt x="776" y="524"/>
                  <a:pt x="775" y="525"/>
                  <a:pt x="775" y="527"/>
                </a:cubicBezTo>
                <a:cubicBezTo>
                  <a:pt x="775" y="530"/>
                  <a:pt x="777" y="534"/>
                  <a:pt x="777" y="536"/>
                </a:cubicBezTo>
                <a:cubicBezTo>
                  <a:pt x="778" y="539"/>
                  <a:pt x="776" y="541"/>
                  <a:pt x="774" y="542"/>
                </a:cubicBezTo>
                <a:cubicBezTo>
                  <a:pt x="773" y="544"/>
                  <a:pt x="771" y="548"/>
                  <a:pt x="771" y="551"/>
                </a:cubicBezTo>
                <a:cubicBezTo>
                  <a:pt x="771" y="553"/>
                  <a:pt x="769" y="555"/>
                  <a:pt x="769" y="557"/>
                </a:cubicBezTo>
                <a:cubicBezTo>
                  <a:pt x="769" y="558"/>
                  <a:pt x="769" y="561"/>
                  <a:pt x="769" y="562"/>
                </a:cubicBezTo>
                <a:cubicBezTo>
                  <a:pt x="768" y="564"/>
                  <a:pt x="770" y="566"/>
                  <a:pt x="771" y="568"/>
                </a:cubicBezTo>
                <a:cubicBezTo>
                  <a:pt x="772" y="570"/>
                  <a:pt x="774" y="574"/>
                  <a:pt x="775" y="577"/>
                </a:cubicBezTo>
                <a:cubicBezTo>
                  <a:pt x="776" y="580"/>
                  <a:pt x="779" y="583"/>
                  <a:pt x="779" y="585"/>
                </a:cubicBezTo>
                <a:cubicBezTo>
                  <a:pt x="780" y="588"/>
                  <a:pt x="779" y="591"/>
                  <a:pt x="780" y="593"/>
                </a:cubicBezTo>
                <a:cubicBezTo>
                  <a:pt x="780" y="594"/>
                  <a:pt x="781" y="597"/>
                  <a:pt x="781" y="599"/>
                </a:cubicBezTo>
                <a:cubicBezTo>
                  <a:pt x="782" y="602"/>
                  <a:pt x="782" y="607"/>
                  <a:pt x="784" y="610"/>
                </a:cubicBezTo>
                <a:cubicBezTo>
                  <a:pt x="786" y="612"/>
                  <a:pt x="789" y="616"/>
                  <a:pt x="790" y="620"/>
                </a:cubicBezTo>
                <a:cubicBezTo>
                  <a:pt x="791" y="623"/>
                  <a:pt x="793" y="626"/>
                  <a:pt x="794" y="628"/>
                </a:cubicBezTo>
                <a:cubicBezTo>
                  <a:pt x="795" y="630"/>
                  <a:pt x="795" y="632"/>
                  <a:pt x="794" y="632"/>
                </a:cubicBezTo>
                <a:cubicBezTo>
                  <a:pt x="793" y="632"/>
                  <a:pt x="793" y="633"/>
                  <a:pt x="794" y="636"/>
                </a:cubicBezTo>
                <a:cubicBezTo>
                  <a:pt x="795" y="638"/>
                  <a:pt x="794" y="639"/>
                  <a:pt x="795" y="639"/>
                </a:cubicBezTo>
                <a:cubicBezTo>
                  <a:pt x="797" y="639"/>
                  <a:pt x="796" y="640"/>
                  <a:pt x="797" y="640"/>
                </a:cubicBezTo>
                <a:cubicBezTo>
                  <a:pt x="798" y="640"/>
                  <a:pt x="799" y="641"/>
                  <a:pt x="799" y="642"/>
                </a:cubicBezTo>
                <a:cubicBezTo>
                  <a:pt x="800" y="643"/>
                  <a:pt x="802" y="643"/>
                  <a:pt x="802" y="642"/>
                </a:cubicBezTo>
                <a:cubicBezTo>
                  <a:pt x="803" y="641"/>
                  <a:pt x="805" y="641"/>
                  <a:pt x="807" y="641"/>
                </a:cubicBezTo>
                <a:cubicBezTo>
                  <a:pt x="809" y="641"/>
                  <a:pt x="809" y="640"/>
                  <a:pt x="811" y="639"/>
                </a:cubicBezTo>
                <a:cubicBezTo>
                  <a:pt x="813" y="638"/>
                  <a:pt x="816" y="638"/>
                  <a:pt x="818" y="639"/>
                </a:cubicBezTo>
                <a:cubicBezTo>
                  <a:pt x="819" y="640"/>
                  <a:pt x="821" y="639"/>
                  <a:pt x="822" y="638"/>
                </a:cubicBezTo>
                <a:cubicBezTo>
                  <a:pt x="822" y="638"/>
                  <a:pt x="823" y="638"/>
                  <a:pt x="823" y="638"/>
                </a:cubicBezTo>
                <a:cubicBezTo>
                  <a:pt x="824" y="639"/>
                  <a:pt x="824" y="639"/>
                  <a:pt x="824" y="638"/>
                </a:cubicBezTo>
                <a:cubicBezTo>
                  <a:pt x="825" y="636"/>
                  <a:pt x="826" y="637"/>
                  <a:pt x="828" y="637"/>
                </a:cubicBezTo>
                <a:cubicBezTo>
                  <a:pt x="830" y="637"/>
                  <a:pt x="834" y="634"/>
                  <a:pt x="837" y="631"/>
                </a:cubicBezTo>
                <a:cubicBezTo>
                  <a:pt x="840" y="628"/>
                  <a:pt x="845" y="622"/>
                  <a:pt x="847" y="619"/>
                </a:cubicBezTo>
                <a:cubicBezTo>
                  <a:pt x="849" y="616"/>
                  <a:pt x="851" y="613"/>
                  <a:pt x="853" y="612"/>
                </a:cubicBezTo>
                <a:cubicBezTo>
                  <a:pt x="854" y="611"/>
                  <a:pt x="855" y="605"/>
                  <a:pt x="855" y="603"/>
                </a:cubicBezTo>
                <a:cubicBezTo>
                  <a:pt x="855" y="602"/>
                  <a:pt x="855" y="602"/>
                  <a:pt x="854" y="602"/>
                </a:cubicBezTo>
                <a:cubicBezTo>
                  <a:pt x="854" y="602"/>
                  <a:pt x="854" y="602"/>
                  <a:pt x="853" y="601"/>
                </a:cubicBezTo>
                <a:cubicBezTo>
                  <a:pt x="853" y="600"/>
                  <a:pt x="856" y="598"/>
                  <a:pt x="860" y="596"/>
                </a:cubicBezTo>
                <a:cubicBezTo>
                  <a:pt x="864" y="595"/>
                  <a:pt x="865" y="594"/>
                  <a:pt x="865" y="593"/>
                </a:cubicBezTo>
                <a:cubicBezTo>
                  <a:pt x="866" y="592"/>
                  <a:pt x="865" y="588"/>
                  <a:pt x="866" y="587"/>
                </a:cubicBezTo>
                <a:cubicBezTo>
                  <a:pt x="866" y="586"/>
                  <a:pt x="866" y="585"/>
                  <a:pt x="865" y="582"/>
                </a:cubicBezTo>
                <a:cubicBezTo>
                  <a:pt x="865" y="578"/>
                  <a:pt x="863" y="578"/>
                  <a:pt x="863" y="576"/>
                </a:cubicBezTo>
                <a:cubicBezTo>
                  <a:pt x="862" y="574"/>
                  <a:pt x="863" y="573"/>
                  <a:pt x="864" y="573"/>
                </a:cubicBezTo>
                <a:cubicBezTo>
                  <a:pt x="865" y="573"/>
                  <a:pt x="865" y="572"/>
                  <a:pt x="866" y="571"/>
                </a:cubicBezTo>
                <a:cubicBezTo>
                  <a:pt x="867" y="569"/>
                  <a:pt x="868" y="570"/>
                  <a:pt x="869" y="568"/>
                </a:cubicBezTo>
                <a:cubicBezTo>
                  <a:pt x="871" y="567"/>
                  <a:pt x="871" y="566"/>
                  <a:pt x="874" y="564"/>
                </a:cubicBezTo>
                <a:cubicBezTo>
                  <a:pt x="876" y="562"/>
                  <a:pt x="879" y="562"/>
                  <a:pt x="882" y="560"/>
                </a:cubicBezTo>
                <a:cubicBezTo>
                  <a:pt x="885" y="558"/>
                  <a:pt x="889" y="552"/>
                  <a:pt x="889" y="551"/>
                </a:cubicBezTo>
                <a:cubicBezTo>
                  <a:pt x="888" y="550"/>
                  <a:pt x="887" y="545"/>
                  <a:pt x="888" y="543"/>
                </a:cubicBezTo>
                <a:cubicBezTo>
                  <a:pt x="888" y="541"/>
                  <a:pt x="887" y="535"/>
                  <a:pt x="887" y="533"/>
                </a:cubicBezTo>
                <a:cubicBezTo>
                  <a:pt x="887" y="530"/>
                  <a:pt x="884" y="531"/>
                  <a:pt x="884" y="529"/>
                </a:cubicBezTo>
                <a:cubicBezTo>
                  <a:pt x="884" y="526"/>
                  <a:pt x="883" y="526"/>
                  <a:pt x="883" y="524"/>
                </a:cubicBezTo>
                <a:cubicBezTo>
                  <a:pt x="883" y="523"/>
                  <a:pt x="883" y="521"/>
                  <a:pt x="882" y="521"/>
                </a:cubicBezTo>
                <a:cubicBezTo>
                  <a:pt x="882" y="521"/>
                  <a:pt x="882" y="519"/>
                  <a:pt x="883" y="518"/>
                </a:cubicBezTo>
                <a:cubicBezTo>
                  <a:pt x="884" y="516"/>
                  <a:pt x="881" y="516"/>
                  <a:pt x="881" y="514"/>
                </a:cubicBezTo>
                <a:cubicBezTo>
                  <a:pt x="880" y="512"/>
                  <a:pt x="886" y="500"/>
                  <a:pt x="887" y="498"/>
                </a:cubicBezTo>
                <a:cubicBezTo>
                  <a:pt x="888" y="497"/>
                  <a:pt x="889" y="497"/>
                  <a:pt x="889" y="496"/>
                </a:cubicBezTo>
                <a:cubicBezTo>
                  <a:pt x="890" y="496"/>
                  <a:pt x="890" y="496"/>
                  <a:pt x="890" y="496"/>
                </a:cubicBezTo>
                <a:cubicBezTo>
                  <a:pt x="891" y="496"/>
                  <a:pt x="891" y="496"/>
                  <a:pt x="892" y="495"/>
                </a:cubicBezTo>
                <a:cubicBezTo>
                  <a:pt x="893" y="493"/>
                  <a:pt x="898" y="488"/>
                  <a:pt x="902" y="484"/>
                </a:cubicBezTo>
                <a:cubicBezTo>
                  <a:pt x="905" y="480"/>
                  <a:pt x="907" y="480"/>
                  <a:pt x="909" y="479"/>
                </a:cubicBezTo>
                <a:cubicBezTo>
                  <a:pt x="911" y="478"/>
                  <a:pt x="916" y="473"/>
                  <a:pt x="919" y="468"/>
                </a:cubicBezTo>
                <a:cubicBezTo>
                  <a:pt x="922" y="465"/>
                  <a:pt x="924" y="462"/>
                  <a:pt x="924" y="460"/>
                </a:cubicBezTo>
                <a:cubicBezTo>
                  <a:pt x="925" y="458"/>
                  <a:pt x="927" y="456"/>
                  <a:pt x="928" y="454"/>
                </a:cubicBezTo>
                <a:cubicBezTo>
                  <a:pt x="930" y="452"/>
                  <a:pt x="932" y="447"/>
                  <a:pt x="932" y="445"/>
                </a:cubicBezTo>
                <a:cubicBezTo>
                  <a:pt x="932" y="444"/>
                  <a:pt x="933" y="441"/>
                  <a:pt x="934" y="438"/>
                </a:cubicBezTo>
                <a:cubicBezTo>
                  <a:pt x="934" y="435"/>
                  <a:pt x="932" y="435"/>
                  <a:pt x="931" y="436"/>
                </a:cubicBezTo>
                <a:cubicBezTo>
                  <a:pt x="930" y="438"/>
                  <a:pt x="925" y="439"/>
                  <a:pt x="921" y="439"/>
                </a:cubicBezTo>
                <a:cubicBezTo>
                  <a:pt x="918" y="439"/>
                  <a:pt x="916" y="439"/>
                  <a:pt x="915" y="441"/>
                </a:cubicBezTo>
                <a:cubicBezTo>
                  <a:pt x="914" y="441"/>
                  <a:pt x="913" y="441"/>
                  <a:pt x="912" y="441"/>
                </a:cubicBezTo>
                <a:cubicBezTo>
                  <a:pt x="911" y="441"/>
                  <a:pt x="910" y="441"/>
                  <a:pt x="909" y="442"/>
                </a:cubicBezTo>
                <a:cubicBezTo>
                  <a:pt x="908" y="443"/>
                  <a:pt x="903" y="444"/>
                  <a:pt x="902" y="441"/>
                </a:cubicBezTo>
                <a:cubicBezTo>
                  <a:pt x="901" y="438"/>
                  <a:pt x="898" y="438"/>
                  <a:pt x="898" y="438"/>
                </a:cubicBezTo>
                <a:cubicBezTo>
                  <a:pt x="897" y="437"/>
                  <a:pt x="899" y="436"/>
                  <a:pt x="900" y="436"/>
                </a:cubicBezTo>
                <a:cubicBezTo>
                  <a:pt x="901" y="435"/>
                  <a:pt x="901" y="434"/>
                  <a:pt x="900" y="433"/>
                </a:cubicBezTo>
                <a:cubicBezTo>
                  <a:pt x="899" y="432"/>
                  <a:pt x="897" y="431"/>
                  <a:pt x="895" y="428"/>
                </a:cubicBezTo>
                <a:cubicBezTo>
                  <a:pt x="892" y="425"/>
                  <a:pt x="889" y="423"/>
                  <a:pt x="888" y="423"/>
                </a:cubicBezTo>
                <a:cubicBezTo>
                  <a:pt x="886" y="423"/>
                  <a:pt x="886" y="420"/>
                  <a:pt x="885" y="420"/>
                </a:cubicBezTo>
                <a:cubicBezTo>
                  <a:pt x="884" y="420"/>
                  <a:pt x="882" y="416"/>
                  <a:pt x="882" y="414"/>
                </a:cubicBezTo>
                <a:cubicBezTo>
                  <a:pt x="882" y="412"/>
                  <a:pt x="878" y="408"/>
                  <a:pt x="877" y="407"/>
                </a:cubicBezTo>
                <a:cubicBezTo>
                  <a:pt x="875" y="406"/>
                  <a:pt x="874" y="404"/>
                  <a:pt x="874" y="400"/>
                </a:cubicBezTo>
                <a:cubicBezTo>
                  <a:pt x="874" y="397"/>
                  <a:pt x="874" y="394"/>
                  <a:pt x="873" y="393"/>
                </a:cubicBezTo>
                <a:cubicBezTo>
                  <a:pt x="873" y="392"/>
                  <a:pt x="872" y="390"/>
                  <a:pt x="870" y="389"/>
                </a:cubicBezTo>
                <a:cubicBezTo>
                  <a:pt x="868" y="388"/>
                  <a:pt x="867" y="386"/>
                  <a:pt x="867" y="384"/>
                </a:cubicBezTo>
                <a:cubicBezTo>
                  <a:pt x="868" y="382"/>
                  <a:pt x="866" y="382"/>
                  <a:pt x="865" y="379"/>
                </a:cubicBezTo>
                <a:cubicBezTo>
                  <a:pt x="865" y="376"/>
                  <a:pt x="861" y="372"/>
                  <a:pt x="861" y="371"/>
                </a:cubicBezTo>
                <a:cubicBezTo>
                  <a:pt x="861" y="369"/>
                  <a:pt x="859" y="368"/>
                  <a:pt x="859" y="366"/>
                </a:cubicBezTo>
                <a:cubicBezTo>
                  <a:pt x="859" y="364"/>
                  <a:pt x="858" y="364"/>
                  <a:pt x="856" y="362"/>
                </a:cubicBezTo>
                <a:cubicBezTo>
                  <a:pt x="854" y="359"/>
                  <a:pt x="854" y="354"/>
                  <a:pt x="854" y="354"/>
                </a:cubicBezTo>
                <a:cubicBezTo>
                  <a:pt x="855" y="354"/>
                  <a:pt x="856" y="358"/>
                  <a:pt x="857" y="359"/>
                </a:cubicBezTo>
                <a:cubicBezTo>
                  <a:pt x="858" y="361"/>
                  <a:pt x="860" y="365"/>
                  <a:pt x="861" y="365"/>
                </a:cubicBezTo>
                <a:cubicBezTo>
                  <a:pt x="863" y="365"/>
                  <a:pt x="863" y="358"/>
                  <a:pt x="864" y="359"/>
                </a:cubicBezTo>
                <a:cubicBezTo>
                  <a:pt x="864" y="359"/>
                  <a:pt x="864" y="363"/>
                  <a:pt x="865" y="364"/>
                </a:cubicBezTo>
                <a:cubicBezTo>
                  <a:pt x="866" y="364"/>
                  <a:pt x="866" y="366"/>
                  <a:pt x="868" y="368"/>
                </a:cubicBezTo>
                <a:cubicBezTo>
                  <a:pt x="870" y="370"/>
                  <a:pt x="874" y="376"/>
                  <a:pt x="874" y="378"/>
                </a:cubicBezTo>
                <a:cubicBezTo>
                  <a:pt x="874" y="379"/>
                  <a:pt x="875" y="381"/>
                  <a:pt x="877" y="382"/>
                </a:cubicBezTo>
                <a:cubicBezTo>
                  <a:pt x="880" y="384"/>
                  <a:pt x="880" y="386"/>
                  <a:pt x="881" y="387"/>
                </a:cubicBezTo>
                <a:cubicBezTo>
                  <a:pt x="883" y="388"/>
                  <a:pt x="882" y="389"/>
                  <a:pt x="882" y="392"/>
                </a:cubicBezTo>
                <a:cubicBezTo>
                  <a:pt x="882" y="394"/>
                  <a:pt x="884" y="397"/>
                  <a:pt x="886" y="399"/>
                </a:cubicBezTo>
                <a:cubicBezTo>
                  <a:pt x="888" y="400"/>
                  <a:pt x="890" y="402"/>
                  <a:pt x="891" y="404"/>
                </a:cubicBezTo>
                <a:cubicBezTo>
                  <a:pt x="892" y="407"/>
                  <a:pt x="893" y="409"/>
                  <a:pt x="895" y="411"/>
                </a:cubicBezTo>
                <a:cubicBezTo>
                  <a:pt x="896" y="412"/>
                  <a:pt x="895" y="413"/>
                  <a:pt x="896" y="414"/>
                </a:cubicBezTo>
                <a:cubicBezTo>
                  <a:pt x="897" y="415"/>
                  <a:pt x="898" y="418"/>
                  <a:pt x="898" y="419"/>
                </a:cubicBezTo>
                <a:cubicBezTo>
                  <a:pt x="897" y="421"/>
                  <a:pt x="898" y="424"/>
                  <a:pt x="899" y="426"/>
                </a:cubicBezTo>
                <a:cubicBezTo>
                  <a:pt x="900" y="428"/>
                  <a:pt x="900" y="432"/>
                  <a:pt x="900" y="432"/>
                </a:cubicBezTo>
                <a:cubicBezTo>
                  <a:pt x="901" y="433"/>
                  <a:pt x="906" y="433"/>
                  <a:pt x="908" y="431"/>
                </a:cubicBezTo>
                <a:cubicBezTo>
                  <a:pt x="910" y="430"/>
                  <a:pt x="912" y="430"/>
                  <a:pt x="914" y="430"/>
                </a:cubicBezTo>
                <a:cubicBezTo>
                  <a:pt x="915" y="430"/>
                  <a:pt x="918" y="428"/>
                  <a:pt x="918" y="427"/>
                </a:cubicBezTo>
                <a:cubicBezTo>
                  <a:pt x="919" y="427"/>
                  <a:pt x="921" y="427"/>
                  <a:pt x="923" y="427"/>
                </a:cubicBezTo>
                <a:cubicBezTo>
                  <a:pt x="924" y="427"/>
                  <a:pt x="925" y="426"/>
                  <a:pt x="926" y="424"/>
                </a:cubicBezTo>
                <a:cubicBezTo>
                  <a:pt x="927" y="423"/>
                  <a:pt x="931" y="423"/>
                  <a:pt x="935" y="422"/>
                </a:cubicBezTo>
                <a:cubicBezTo>
                  <a:pt x="939" y="420"/>
                  <a:pt x="938" y="418"/>
                  <a:pt x="939" y="417"/>
                </a:cubicBezTo>
                <a:cubicBezTo>
                  <a:pt x="940" y="416"/>
                  <a:pt x="941" y="417"/>
                  <a:pt x="944" y="415"/>
                </a:cubicBezTo>
                <a:cubicBezTo>
                  <a:pt x="946" y="414"/>
                  <a:pt x="949" y="415"/>
                  <a:pt x="951" y="414"/>
                </a:cubicBezTo>
                <a:cubicBezTo>
                  <a:pt x="952" y="414"/>
                  <a:pt x="951" y="412"/>
                  <a:pt x="952" y="411"/>
                </a:cubicBezTo>
                <a:cubicBezTo>
                  <a:pt x="953" y="410"/>
                  <a:pt x="954" y="410"/>
                  <a:pt x="955" y="410"/>
                </a:cubicBezTo>
                <a:cubicBezTo>
                  <a:pt x="956" y="410"/>
                  <a:pt x="956" y="410"/>
                  <a:pt x="957" y="410"/>
                </a:cubicBezTo>
                <a:cubicBezTo>
                  <a:pt x="958" y="410"/>
                  <a:pt x="958" y="407"/>
                  <a:pt x="960" y="406"/>
                </a:cubicBezTo>
                <a:cubicBezTo>
                  <a:pt x="961" y="406"/>
                  <a:pt x="962" y="406"/>
                  <a:pt x="962" y="405"/>
                </a:cubicBezTo>
                <a:cubicBezTo>
                  <a:pt x="962" y="404"/>
                  <a:pt x="962" y="399"/>
                  <a:pt x="964" y="399"/>
                </a:cubicBezTo>
                <a:cubicBezTo>
                  <a:pt x="965" y="399"/>
                  <a:pt x="967" y="397"/>
                  <a:pt x="967" y="397"/>
                </a:cubicBezTo>
                <a:cubicBezTo>
                  <a:pt x="967" y="396"/>
                  <a:pt x="970" y="393"/>
                  <a:pt x="971" y="392"/>
                </a:cubicBezTo>
                <a:cubicBezTo>
                  <a:pt x="971" y="390"/>
                  <a:pt x="972" y="390"/>
                  <a:pt x="970" y="389"/>
                </a:cubicBezTo>
                <a:cubicBezTo>
                  <a:pt x="969" y="389"/>
                  <a:pt x="967" y="386"/>
                  <a:pt x="967" y="385"/>
                </a:cubicBezTo>
                <a:cubicBezTo>
                  <a:pt x="966" y="384"/>
                  <a:pt x="963" y="385"/>
                  <a:pt x="960" y="382"/>
                </a:cubicBezTo>
                <a:cubicBezTo>
                  <a:pt x="957" y="380"/>
                  <a:pt x="957" y="373"/>
                  <a:pt x="956" y="373"/>
                </a:cubicBezTo>
                <a:cubicBezTo>
                  <a:pt x="955" y="372"/>
                  <a:pt x="952" y="376"/>
                  <a:pt x="951" y="378"/>
                </a:cubicBezTo>
                <a:cubicBezTo>
                  <a:pt x="950" y="381"/>
                  <a:pt x="946" y="383"/>
                  <a:pt x="943" y="382"/>
                </a:cubicBezTo>
                <a:cubicBezTo>
                  <a:pt x="940" y="381"/>
                  <a:pt x="939" y="383"/>
                  <a:pt x="938" y="383"/>
                </a:cubicBezTo>
                <a:cubicBezTo>
                  <a:pt x="937" y="384"/>
                  <a:pt x="935" y="381"/>
                  <a:pt x="935" y="379"/>
                </a:cubicBezTo>
                <a:cubicBezTo>
                  <a:pt x="936" y="378"/>
                  <a:pt x="937" y="374"/>
                  <a:pt x="935" y="374"/>
                </a:cubicBezTo>
                <a:cubicBezTo>
                  <a:pt x="933" y="373"/>
                  <a:pt x="932" y="377"/>
                  <a:pt x="932" y="378"/>
                </a:cubicBezTo>
                <a:cubicBezTo>
                  <a:pt x="932" y="379"/>
                  <a:pt x="929" y="374"/>
                  <a:pt x="930" y="373"/>
                </a:cubicBezTo>
                <a:cubicBezTo>
                  <a:pt x="931" y="372"/>
                  <a:pt x="929" y="370"/>
                  <a:pt x="928" y="369"/>
                </a:cubicBezTo>
                <a:cubicBezTo>
                  <a:pt x="926" y="368"/>
                  <a:pt x="924" y="365"/>
                  <a:pt x="923" y="364"/>
                </a:cubicBezTo>
                <a:cubicBezTo>
                  <a:pt x="923" y="362"/>
                  <a:pt x="921" y="358"/>
                  <a:pt x="921" y="357"/>
                </a:cubicBezTo>
                <a:cubicBezTo>
                  <a:pt x="921" y="356"/>
                  <a:pt x="923" y="355"/>
                  <a:pt x="924" y="355"/>
                </a:cubicBezTo>
                <a:cubicBezTo>
                  <a:pt x="925" y="355"/>
                  <a:pt x="925" y="353"/>
                  <a:pt x="926" y="354"/>
                </a:cubicBezTo>
                <a:cubicBezTo>
                  <a:pt x="927" y="355"/>
                  <a:pt x="928" y="354"/>
                  <a:pt x="929" y="354"/>
                </a:cubicBezTo>
                <a:cubicBezTo>
                  <a:pt x="930" y="354"/>
                  <a:pt x="932" y="359"/>
                  <a:pt x="933" y="361"/>
                </a:cubicBezTo>
                <a:cubicBezTo>
                  <a:pt x="934" y="363"/>
                  <a:pt x="934" y="364"/>
                  <a:pt x="936" y="365"/>
                </a:cubicBezTo>
                <a:cubicBezTo>
                  <a:pt x="937" y="366"/>
                  <a:pt x="939" y="365"/>
                  <a:pt x="941" y="367"/>
                </a:cubicBezTo>
                <a:cubicBezTo>
                  <a:pt x="943" y="369"/>
                  <a:pt x="948" y="371"/>
                  <a:pt x="951" y="371"/>
                </a:cubicBezTo>
                <a:cubicBezTo>
                  <a:pt x="952" y="371"/>
                  <a:pt x="953" y="370"/>
                  <a:pt x="954" y="370"/>
                </a:cubicBezTo>
                <a:cubicBezTo>
                  <a:pt x="955" y="369"/>
                  <a:pt x="956" y="369"/>
                  <a:pt x="957" y="369"/>
                </a:cubicBezTo>
                <a:cubicBezTo>
                  <a:pt x="960" y="370"/>
                  <a:pt x="960" y="373"/>
                  <a:pt x="961" y="375"/>
                </a:cubicBezTo>
                <a:cubicBezTo>
                  <a:pt x="962" y="376"/>
                  <a:pt x="973" y="377"/>
                  <a:pt x="975" y="377"/>
                </a:cubicBezTo>
                <a:cubicBezTo>
                  <a:pt x="977" y="378"/>
                  <a:pt x="987" y="378"/>
                  <a:pt x="988" y="377"/>
                </a:cubicBezTo>
                <a:cubicBezTo>
                  <a:pt x="989" y="376"/>
                  <a:pt x="990" y="376"/>
                  <a:pt x="991" y="377"/>
                </a:cubicBezTo>
                <a:cubicBezTo>
                  <a:pt x="992" y="377"/>
                  <a:pt x="996" y="378"/>
                  <a:pt x="998" y="377"/>
                </a:cubicBezTo>
                <a:cubicBezTo>
                  <a:pt x="1000" y="375"/>
                  <a:pt x="1001" y="377"/>
                  <a:pt x="1001" y="378"/>
                </a:cubicBezTo>
                <a:cubicBezTo>
                  <a:pt x="1001" y="379"/>
                  <a:pt x="1002" y="379"/>
                  <a:pt x="1003" y="380"/>
                </a:cubicBezTo>
                <a:cubicBezTo>
                  <a:pt x="1004" y="381"/>
                  <a:pt x="1004" y="382"/>
                  <a:pt x="1004" y="383"/>
                </a:cubicBezTo>
                <a:cubicBezTo>
                  <a:pt x="1005" y="384"/>
                  <a:pt x="1006" y="384"/>
                  <a:pt x="1008" y="384"/>
                </a:cubicBezTo>
                <a:cubicBezTo>
                  <a:pt x="1010" y="385"/>
                  <a:pt x="1010" y="388"/>
                  <a:pt x="1012" y="388"/>
                </a:cubicBezTo>
                <a:cubicBezTo>
                  <a:pt x="1014" y="389"/>
                  <a:pt x="1015" y="389"/>
                  <a:pt x="1015" y="388"/>
                </a:cubicBezTo>
                <a:cubicBezTo>
                  <a:pt x="1016" y="388"/>
                  <a:pt x="1017" y="388"/>
                  <a:pt x="1017" y="389"/>
                </a:cubicBezTo>
                <a:cubicBezTo>
                  <a:pt x="1017" y="391"/>
                  <a:pt x="1011" y="390"/>
                  <a:pt x="1011" y="391"/>
                </a:cubicBezTo>
                <a:cubicBezTo>
                  <a:pt x="1011" y="391"/>
                  <a:pt x="1017" y="399"/>
                  <a:pt x="1020" y="398"/>
                </a:cubicBezTo>
                <a:cubicBezTo>
                  <a:pt x="1023" y="398"/>
                  <a:pt x="1026" y="394"/>
                  <a:pt x="1025" y="394"/>
                </a:cubicBezTo>
                <a:cubicBezTo>
                  <a:pt x="1024" y="393"/>
                  <a:pt x="1025" y="391"/>
                  <a:pt x="1026" y="392"/>
                </a:cubicBezTo>
                <a:cubicBezTo>
                  <a:pt x="1027" y="392"/>
                  <a:pt x="1026" y="395"/>
                  <a:pt x="1027" y="396"/>
                </a:cubicBezTo>
                <a:cubicBezTo>
                  <a:pt x="1028" y="397"/>
                  <a:pt x="1028" y="398"/>
                  <a:pt x="1027" y="400"/>
                </a:cubicBezTo>
                <a:cubicBezTo>
                  <a:pt x="1026" y="402"/>
                  <a:pt x="1028" y="405"/>
                  <a:pt x="1028" y="407"/>
                </a:cubicBezTo>
                <a:cubicBezTo>
                  <a:pt x="1028" y="409"/>
                  <a:pt x="1029" y="412"/>
                  <a:pt x="1030" y="415"/>
                </a:cubicBezTo>
                <a:cubicBezTo>
                  <a:pt x="1030" y="417"/>
                  <a:pt x="1032" y="423"/>
                  <a:pt x="1034" y="426"/>
                </a:cubicBezTo>
                <a:cubicBezTo>
                  <a:pt x="1036" y="429"/>
                  <a:pt x="1037" y="435"/>
                  <a:pt x="1038" y="437"/>
                </a:cubicBezTo>
                <a:cubicBezTo>
                  <a:pt x="1039" y="438"/>
                  <a:pt x="1042" y="443"/>
                  <a:pt x="1042" y="446"/>
                </a:cubicBezTo>
                <a:cubicBezTo>
                  <a:pt x="1042" y="449"/>
                  <a:pt x="1045" y="453"/>
                  <a:pt x="1046" y="453"/>
                </a:cubicBezTo>
                <a:cubicBezTo>
                  <a:pt x="1047" y="454"/>
                  <a:pt x="1050" y="453"/>
                  <a:pt x="1050" y="451"/>
                </a:cubicBezTo>
                <a:cubicBezTo>
                  <a:pt x="1051" y="449"/>
                  <a:pt x="1054" y="448"/>
                  <a:pt x="1054" y="447"/>
                </a:cubicBezTo>
                <a:cubicBezTo>
                  <a:pt x="1054" y="445"/>
                  <a:pt x="1055" y="444"/>
                  <a:pt x="1056" y="444"/>
                </a:cubicBezTo>
                <a:cubicBezTo>
                  <a:pt x="1057" y="444"/>
                  <a:pt x="1057" y="443"/>
                  <a:pt x="1057" y="441"/>
                </a:cubicBezTo>
                <a:cubicBezTo>
                  <a:pt x="1057" y="439"/>
                  <a:pt x="1057" y="437"/>
                  <a:pt x="1058" y="436"/>
                </a:cubicBezTo>
                <a:cubicBezTo>
                  <a:pt x="1059" y="434"/>
                  <a:pt x="1059" y="430"/>
                  <a:pt x="1059" y="429"/>
                </a:cubicBezTo>
                <a:cubicBezTo>
                  <a:pt x="1058" y="427"/>
                  <a:pt x="1058" y="425"/>
                  <a:pt x="1059" y="423"/>
                </a:cubicBezTo>
                <a:cubicBezTo>
                  <a:pt x="1060" y="422"/>
                  <a:pt x="1059" y="420"/>
                  <a:pt x="1061" y="420"/>
                </a:cubicBezTo>
                <a:cubicBezTo>
                  <a:pt x="1062" y="420"/>
                  <a:pt x="1063" y="419"/>
                  <a:pt x="1065" y="417"/>
                </a:cubicBezTo>
                <a:cubicBezTo>
                  <a:pt x="1066" y="415"/>
                  <a:pt x="1070" y="413"/>
                  <a:pt x="1071" y="412"/>
                </a:cubicBezTo>
                <a:cubicBezTo>
                  <a:pt x="1073" y="411"/>
                  <a:pt x="1077" y="407"/>
                  <a:pt x="1078" y="405"/>
                </a:cubicBezTo>
                <a:cubicBezTo>
                  <a:pt x="1079" y="403"/>
                  <a:pt x="1083" y="402"/>
                  <a:pt x="1085" y="400"/>
                </a:cubicBezTo>
                <a:cubicBezTo>
                  <a:pt x="1086" y="399"/>
                  <a:pt x="1086" y="398"/>
                  <a:pt x="1086" y="396"/>
                </a:cubicBezTo>
                <a:cubicBezTo>
                  <a:pt x="1086" y="394"/>
                  <a:pt x="1091" y="393"/>
                  <a:pt x="1093" y="393"/>
                </a:cubicBezTo>
                <a:cubicBezTo>
                  <a:pt x="1095" y="393"/>
                  <a:pt x="1096" y="393"/>
                  <a:pt x="1097" y="393"/>
                </a:cubicBezTo>
                <a:cubicBezTo>
                  <a:pt x="1099" y="393"/>
                  <a:pt x="1101" y="392"/>
                  <a:pt x="1101" y="391"/>
                </a:cubicBezTo>
                <a:cubicBezTo>
                  <a:pt x="1101" y="389"/>
                  <a:pt x="1102" y="388"/>
                  <a:pt x="1103" y="389"/>
                </a:cubicBezTo>
                <a:cubicBezTo>
                  <a:pt x="1104" y="389"/>
                  <a:pt x="1105" y="393"/>
                  <a:pt x="1106" y="395"/>
                </a:cubicBezTo>
                <a:cubicBezTo>
                  <a:pt x="1106" y="396"/>
                  <a:pt x="1108" y="400"/>
                  <a:pt x="1110" y="401"/>
                </a:cubicBezTo>
                <a:cubicBezTo>
                  <a:pt x="1113" y="402"/>
                  <a:pt x="1114" y="407"/>
                  <a:pt x="1115" y="410"/>
                </a:cubicBezTo>
                <a:cubicBezTo>
                  <a:pt x="1116" y="412"/>
                  <a:pt x="1115" y="415"/>
                  <a:pt x="1114" y="416"/>
                </a:cubicBezTo>
                <a:cubicBezTo>
                  <a:pt x="1114" y="418"/>
                  <a:pt x="1115" y="418"/>
                  <a:pt x="1116" y="419"/>
                </a:cubicBezTo>
                <a:cubicBezTo>
                  <a:pt x="1118" y="419"/>
                  <a:pt x="1119" y="420"/>
                  <a:pt x="1120" y="418"/>
                </a:cubicBezTo>
                <a:cubicBezTo>
                  <a:pt x="1121" y="417"/>
                  <a:pt x="1124" y="416"/>
                  <a:pt x="1124" y="414"/>
                </a:cubicBezTo>
                <a:cubicBezTo>
                  <a:pt x="1124" y="412"/>
                  <a:pt x="1125" y="415"/>
                  <a:pt x="1126" y="416"/>
                </a:cubicBezTo>
                <a:cubicBezTo>
                  <a:pt x="1127" y="416"/>
                  <a:pt x="1128" y="418"/>
                  <a:pt x="1128" y="420"/>
                </a:cubicBezTo>
                <a:cubicBezTo>
                  <a:pt x="1128" y="422"/>
                  <a:pt x="1128" y="428"/>
                  <a:pt x="1130" y="429"/>
                </a:cubicBezTo>
                <a:cubicBezTo>
                  <a:pt x="1132" y="431"/>
                  <a:pt x="1132" y="435"/>
                  <a:pt x="1132" y="436"/>
                </a:cubicBezTo>
                <a:cubicBezTo>
                  <a:pt x="1131" y="438"/>
                  <a:pt x="1133" y="440"/>
                  <a:pt x="1132" y="441"/>
                </a:cubicBezTo>
                <a:cubicBezTo>
                  <a:pt x="1132" y="443"/>
                  <a:pt x="1131" y="447"/>
                  <a:pt x="1131" y="449"/>
                </a:cubicBezTo>
                <a:cubicBezTo>
                  <a:pt x="1130" y="451"/>
                  <a:pt x="1130" y="452"/>
                  <a:pt x="1131" y="452"/>
                </a:cubicBezTo>
                <a:cubicBezTo>
                  <a:pt x="1132" y="453"/>
                  <a:pt x="1134" y="455"/>
                  <a:pt x="1137" y="458"/>
                </a:cubicBezTo>
                <a:cubicBezTo>
                  <a:pt x="1139" y="461"/>
                  <a:pt x="1139" y="464"/>
                  <a:pt x="1139" y="466"/>
                </a:cubicBezTo>
                <a:cubicBezTo>
                  <a:pt x="1139" y="469"/>
                  <a:pt x="1143" y="473"/>
                  <a:pt x="1143" y="475"/>
                </a:cubicBezTo>
                <a:cubicBezTo>
                  <a:pt x="1144" y="476"/>
                  <a:pt x="1145" y="477"/>
                  <a:pt x="1147" y="479"/>
                </a:cubicBezTo>
                <a:cubicBezTo>
                  <a:pt x="1150" y="480"/>
                  <a:pt x="1155" y="483"/>
                  <a:pt x="1156" y="483"/>
                </a:cubicBezTo>
                <a:cubicBezTo>
                  <a:pt x="1157" y="482"/>
                  <a:pt x="1154" y="478"/>
                  <a:pt x="1153" y="477"/>
                </a:cubicBezTo>
                <a:cubicBezTo>
                  <a:pt x="1151" y="475"/>
                  <a:pt x="1153" y="471"/>
                  <a:pt x="1153" y="468"/>
                </a:cubicBezTo>
                <a:cubicBezTo>
                  <a:pt x="1153" y="466"/>
                  <a:pt x="1150" y="466"/>
                  <a:pt x="1149" y="464"/>
                </a:cubicBezTo>
                <a:cubicBezTo>
                  <a:pt x="1149" y="462"/>
                  <a:pt x="1148" y="463"/>
                  <a:pt x="1147" y="462"/>
                </a:cubicBezTo>
                <a:cubicBezTo>
                  <a:pt x="1147" y="461"/>
                  <a:pt x="1144" y="459"/>
                  <a:pt x="1142" y="458"/>
                </a:cubicBezTo>
                <a:cubicBezTo>
                  <a:pt x="1140" y="458"/>
                  <a:pt x="1139" y="455"/>
                  <a:pt x="1139" y="454"/>
                </a:cubicBezTo>
                <a:cubicBezTo>
                  <a:pt x="1139" y="452"/>
                  <a:pt x="1138" y="451"/>
                  <a:pt x="1138" y="450"/>
                </a:cubicBezTo>
                <a:cubicBezTo>
                  <a:pt x="1138" y="448"/>
                  <a:pt x="1136" y="448"/>
                  <a:pt x="1135" y="448"/>
                </a:cubicBezTo>
                <a:cubicBezTo>
                  <a:pt x="1133" y="447"/>
                  <a:pt x="1135" y="443"/>
                  <a:pt x="1135" y="441"/>
                </a:cubicBezTo>
                <a:cubicBezTo>
                  <a:pt x="1136" y="439"/>
                  <a:pt x="1139" y="434"/>
                  <a:pt x="1138" y="432"/>
                </a:cubicBezTo>
                <a:cubicBezTo>
                  <a:pt x="1137" y="431"/>
                  <a:pt x="1141" y="429"/>
                  <a:pt x="1141" y="431"/>
                </a:cubicBezTo>
                <a:cubicBezTo>
                  <a:pt x="1142" y="433"/>
                  <a:pt x="1142" y="434"/>
                  <a:pt x="1145" y="434"/>
                </a:cubicBezTo>
                <a:cubicBezTo>
                  <a:pt x="1147" y="434"/>
                  <a:pt x="1147" y="436"/>
                  <a:pt x="1149" y="436"/>
                </a:cubicBezTo>
                <a:cubicBezTo>
                  <a:pt x="1151" y="437"/>
                  <a:pt x="1150" y="439"/>
                  <a:pt x="1151" y="440"/>
                </a:cubicBezTo>
                <a:cubicBezTo>
                  <a:pt x="1151" y="441"/>
                  <a:pt x="1152" y="441"/>
                  <a:pt x="1153" y="441"/>
                </a:cubicBezTo>
                <a:cubicBezTo>
                  <a:pt x="1154" y="440"/>
                  <a:pt x="1153" y="442"/>
                  <a:pt x="1153" y="443"/>
                </a:cubicBezTo>
                <a:cubicBezTo>
                  <a:pt x="1154" y="443"/>
                  <a:pt x="1154" y="443"/>
                  <a:pt x="1155" y="443"/>
                </a:cubicBezTo>
                <a:cubicBezTo>
                  <a:pt x="1156" y="443"/>
                  <a:pt x="1156" y="443"/>
                  <a:pt x="1157" y="443"/>
                </a:cubicBezTo>
                <a:cubicBezTo>
                  <a:pt x="1157" y="444"/>
                  <a:pt x="1158" y="445"/>
                  <a:pt x="1159" y="445"/>
                </a:cubicBezTo>
                <a:cubicBezTo>
                  <a:pt x="1160" y="446"/>
                  <a:pt x="1158" y="447"/>
                  <a:pt x="1158" y="449"/>
                </a:cubicBezTo>
                <a:cubicBezTo>
                  <a:pt x="1158" y="451"/>
                  <a:pt x="1159" y="451"/>
                  <a:pt x="1160" y="451"/>
                </a:cubicBezTo>
                <a:cubicBezTo>
                  <a:pt x="1160" y="450"/>
                  <a:pt x="1163" y="448"/>
                  <a:pt x="1164" y="448"/>
                </a:cubicBezTo>
                <a:cubicBezTo>
                  <a:pt x="1165" y="447"/>
                  <a:pt x="1164" y="446"/>
                  <a:pt x="1165" y="446"/>
                </a:cubicBezTo>
                <a:cubicBezTo>
                  <a:pt x="1166" y="446"/>
                  <a:pt x="1165" y="445"/>
                  <a:pt x="1166" y="444"/>
                </a:cubicBezTo>
                <a:cubicBezTo>
                  <a:pt x="1166" y="443"/>
                  <a:pt x="1167" y="443"/>
                  <a:pt x="1169" y="443"/>
                </a:cubicBezTo>
                <a:cubicBezTo>
                  <a:pt x="1170" y="443"/>
                  <a:pt x="1172" y="442"/>
                  <a:pt x="1174" y="441"/>
                </a:cubicBezTo>
                <a:cubicBezTo>
                  <a:pt x="1176" y="439"/>
                  <a:pt x="1177" y="439"/>
                  <a:pt x="1178" y="435"/>
                </a:cubicBezTo>
                <a:cubicBezTo>
                  <a:pt x="1178" y="431"/>
                  <a:pt x="1177" y="426"/>
                  <a:pt x="1177" y="425"/>
                </a:cubicBezTo>
                <a:cubicBezTo>
                  <a:pt x="1177" y="424"/>
                  <a:pt x="1174" y="418"/>
                  <a:pt x="1173" y="418"/>
                </a:cubicBezTo>
                <a:cubicBezTo>
                  <a:pt x="1172" y="418"/>
                  <a:pt x="1167" y="413"/>
                  <a:pt x="1166" y="413"/>
                </a:cubicBezTo>
                <a:cubicBezTo>
                  <a:pt x="1165" y="412"/>
                  <a:pt x="1165" y="410"/>
                  <a:pt x="1164" y="409"/>
                </a:cubicBezTo>
                <a:cubicBezTo>
                  <a:pt x="1163" y="408"/>
                  <a:pt x="1162" y="406"/>
                  <a:pt x="1163" y="404"/>
                </a:cubicBezTo>
                <a:cubicBezTo>
                  <a:pt x="1163" y="402"/>
                  <a:pt x="1166" y="401"/>
                  <a:pt x="1166" y="400"/>
                </a:cubicBezTo>
                <a:cubicBezTo>
                  <a:pt x="1166" y="399"/>
                  <a:pt x="1166" y="397"/>
                  <a:pt x="1167" y="397"/>
                </a:cubicBezTo>
                <a:cubicBezTo>
                  <a:pt x="1169" y="397"/>
                  <a:pt x="1170" y="396"/>
                  <a:pt x="1171" y="395"/>
                </a:cubicBezTo>
                <a:cubicBezTo>
                  <a:pt x="1171" y="395"/>
                  <a:pt x="1172" y="395"/>
                  <a:pt x="1172" y="395"/>
                </a:cubicBezTo>
                <a:cubicBezTo>
                  <a:pt x="1173" y="395"/>
                  <a:pt x="1174" y="395"/>
                  <a:pt x="1174" y="394"/>
                </a:cubicBezTo>
                <a:cubicBezTo>
                  <a:pt x="1174" y="393"/>
                  <a:pt x="1175" y="393"/>
                  <a:pt x="1176" y="394"/>
                </a:cubicBezTo>
                <a:cubicBezTo>
                  <a:pt x="1177" y="395"/>
                  <a:pt x="1177" y="395"/>
                  <a:pt x="1179" y="394"/>
                </a:cubicBezTo>
                <a:cubicBezTo>
                  <a:pt x="1180" y="393"/>
                  <a:pt x="1180" y="395"/>
                  <a:pt x="1180" y="396"/>
                </a:cubicBezTo>
                <a:cubicBezTo>
                  <a:pt x="1179" y="397"/>
                  <a:pt x="1179" y="399"/>
                  <a:pt x="1181" y="400"/>
                </a:cubicBezTo>
                <a:cubicBezTo>
                  <a:pt x="1182" y="401"/>
                  <a:pt x="1182" y="399"/>
                  <a:pt x="1182" y="398"/>
                </a:cubicBezTo>
                <a:cubicBezTo>
                  <a:pt x="1181" y="397"/>
                  <a:pt x="1184" y="396"/>
                  <a:pt x="1188" y="394"/>
                </a:cubicBezTo>
                <a:cubicBezTo>
                  <a:pt x="1192" y="393"/>
                  <a:pt x="1196" y="390"/>
                  <a:pt x="1196" y="390"/>
                </a:cubicBezTo>
                <a:cubicBezTo>
                  <a:pt x="1196" y="389"/>
                  <a:pt x="1197" y="389"/>
                  <a:pt x="1197" y="390"/>
                </a:cubicBezTo>
                <a:cubicBezTo>
                  <a:pt x="1198" y="390"/>
                  <a:pt x="1199" y="390"/>
                  <a:pt x="1200" y="390"/>
                </a:cubicBezTo>
                <a:cubicBezTo>
                  <a:pt x="1201" y="389"/>
                  <a:pt x="1206" y="388"/>
                  <a:pt x="1207" y="388"/>
                </a:cubicBezTo>
                <a:cubicBezTo>
                  <a:pt x="1209" y="388"/>
                  <a:pt x="1209" y="387"/>
                  <a:pt x="1210" y="386"/>
                </a:cubicBezTo>
                <a:cubicBezTo>
                  <a:pt x="1211" y="385"/>
                  <a:pt x="1211" y="385"/>
                  <a:pt x="1212" y="384"/>
                </a:cubicBezTo>
                <a:cubicBezTo>
                  <a:pt x="1214" y="384"/>
                  <a:pt x="1215" y="382"/>
                  <a:pt x="1215" y="382"/>
                </a:cubicBezTo>
                <a:cubicBezTo>
                  <a:pt x="1215" y="381"/>
                  <a:pt x="1218" y="381"/>
                  <a:pt x="1218" y="380"/>
                </a:cubicBezTo>
                <a:cubicBezTo>
                  <a:pt x="1218" y="379"/>
                  <a:pt x="1220" y="379"/>
                  <a:pt x="1220" y="378"/>
                </a:cubicBezTo>
                <a:cubicBezTo>
                  <a:pt x="1220" y="377"/>
                  <a:pt x="1221" y="377"/>
                  <a:pt x="1222" y="376"/>
                </a:cubicBezTo>
                <a:cubicBezTo>
                  <a:pt x="1222" y="375"/>
                  <a:pt x="1221" y="373"/>
                  <a:pt x="1222" y="373"/>
                </a:cubicBezTo>
                <a:cubicBezTo>
                  <a:pt x="1223" y="373"/>
                  <a:pt x="1222" y="371"/>
                  <a:pt x="1222" y="371"/>
                </a:cubicBezTo>
                <a:cubicBezTo>
                  <a:pt x="1222" y="370"/>
                  <a:pt x="1224" y="370"/>
                  <a:pt x="1225" y="369"/>
                </a:cubicBezTo>
                <a:cubicBezTo>
                  <a:pt x="1226" y="369"/>
                  <a:pt x="1226" y="368"/>
                  <a:pt x="1227" y="367"/>
                </a:cubicBezTo>
                <a:cubicBezTo>
                  <a:pt x="1227" y="365"/>
                  <a:pt x="1229" y="364"/>
                  <a:pt x="1229" y="364"/>
                </a:cubicBezTo>
                <a:cubicBezTo>
                  <a:pt x="1230" y="364"/>
                  <a:pt x="1231" y="362"/>
                  <a:pt x="1230" y="360"/>
                </a:cubicBezTo>
                <a:cubicBezTo>
                  <a:pt x="1230" y="359"/>
                  <a:pt x="1232" y="359"/>
                  <a:pt x="1231" y="359"/>
                </a:cubicBezTo>
                <a:cubicBezTo>
                  <a:pt x="1230" y="358"/>
                  <a:pt x="1231" y="357"/>
                  <a:pt x="1233" y="356"/>
                </a:cubicBezTo>
                <a:cubicBezTo>
                  <a:pt x="1234" y="356"/>
                  <a:pt x="1232" y="355"/>
                  <a:pt x="1231" y="356"/>
                </a:cubicBezTo>
                <a:cubicBezTo>
                  <a:pt x="1231" y="356"/>
                  <a:pt x="1230" y="356"/>
                  <a:pt x="1230" y="355"/>
                </a:cubicBezTo>
                <a:cubicBezTo>
                  <a:pt x="1229" y="355"/>
                  <a:pt x="1229" y="354"/>
                  <a:pt x="1229" y="355"/>
                </a:cubicBezTo>
                <a:cubicBezTo>
                  <a:pt x="1228" y="356"/>
                  <a:pt x="1226" y="354"/>
                  <a:pt x="1227" y="354"/>
                </a:cubicBezTo>
                <a:cubicBezTo>
                  <a:pt x="1228" y="354"/>
                  <a:pt x="1231" y="352"/>
                  <a:pt x="1232" y="352"/>
                </a:cubicBezTo>
                <a:cubicBezTo>
                  <a:pt x="1232" y="352"/>
                  <a:pt x="1230" y="349"/>
                  <a:pt x="1229" y="350"/>
                </a:cubicBezTo>
                <a:cubicBezTo>
                  <a:pt x="1228" y="350"/>
                  <a:pt x="1226" y="347"/>
                  <a:pt x="1225" y="347"/>
                </a:cubicBezTo>
                <a:cubicBezTo>
                  <a:pt x="1224" y="347"/>
                  <a:pt x="1226" y="346"/>
                  <a:pt x="1228" y="347"/>
                </a:cubicBezTo>
                <a:cubicBezTo>
                  <a:pt x="1229" y="347"/>
                  <a:pt x="1231" y="348"/>
                  <a:pt x="1231" y="347"/>
                </a:cubicBezTo>
                <a:cubicBezTo>
                  <a:pt x="1232" y="347"/>
                  <a:pt x="1229" y="344"/>
                  <a:pt x="1228" y="343"/>
                </a:cubicBezTo>
                <a:cubicBezTo>
                  <a:pt x="1227" y="342"/>
                  <a:pt x="1228" y="341"/>
                  <a:pt x="1227" y="341"/>
                </a:cubicBezTo>
                <a:cubicBezTo>
                  <a:pt x="1226" y="340"/>
                  <a:pt x="1225" y="337"/>
                  <a:pt x="1224" y="336"/>
                </a:cubicBezTo>
                <a:cubicBezTo>
                  <a:pt x="1224" y="334"/>
                  <a:pt x="1221" y="334"/>
                  <a:pt x="1221" y="333"/>
                </a:cubicBezTo>
                <a:cubicBezTo>
                  <a:pt x="1220" y="332"/>
                  <a:pt x="1221" y="330"/>
                  <a:pt x="1223" y="329"/>
                </a:cubicBezTo>
                <a:cubicBezTo>
                  <a:pt x="1225" y="328"/>
                  <a:pt x="1224" y="327"/>
                  <a:pt x="1225" y="327"/>
                </a:cubicBezTo>
                <a:cubicBezTo>
                  <a:pt x="1225" y="327"/>
                  <a:pt x="1226" y="327"/>
                  <a:pt x="1227" y="325"/>
                </a:cubicBezTo>
                <a:cubicBezTo>
                  <a:pt x="1228" y="324"/>
                  <a:pt x="1229" y="325"/>
                  <a:pt x="1229" y="324"/>
                </a:cubicBezTo>
                <a:cubicBezTo>
                  <a:pt x="1230" y="323"/>
                  <a:pt x="1233" y="323"/>
                  <a:pt x="1234" y="322"/>
                </a:cubicBezTo>
                <a:cubicBezTo>
                  <a:pt x="1235" y="322"/>
                  <a:pt x="1233" y="319"/>
                  <a:pt x="1232" y="320"/>
                </a:cubicBezTo>
                <a:cubicBezTo>
                  <a:pt x="1230" y="320"/>
                  <a:pt x="1229" y="320"/>
                  <a:pt x="1228" y="318"/>
                </a:cubicBezTo>
                <a:cubicBezTo>
                  <a:pt x="1227" y="316"/>
                  <a:pt x="1224" y="321"/>
                  <a:pt x="1222" y="322"/>
                </a:cubicBezTo>
                <a:cubicBezTo>
                  <a:pt x="1220" y="323"/>
                  <a:pt x="1219" y="320"/>
                  <a:pt x="1219" y="318"/>
                </a:cubicBezTo>
                <a:cubicBezTo>
                  <a:pt x="1220" y="317"/>
                  <a:pt x="1218" y="317"/>
                  <a:pt x="1215" y="317"/>
                </a:cubicBezTo>
                <a:cubicBezTo>
                  <a:pt x="1212" y="317"/>
                  <a:pt x="1213" y="312"/>
                  <a:pt x="1215" y="312"/>
                </a:cubicBezTo>
                <a:cubicBezTo>
                  <a:pt x="1215" y="311"/>
                  <a:pt x="1216" y="312"/>
                  <a:pt x="1217" y="312"/>
                </a:cubicBezTo>
                <a:cubicBezTo>
                  <a:pt x="1218" y="312"/>
                  <a:pt x="1220" y="312"/>
                  <a:pt x="1220" y="310"/>
                </a:cubicBezTo>
                <a:cubicBezTo>
                  <a:pt x="1221" y="307"/>
                  <a:pt x="1223" y="309"/>
                  <a:pt x="1225" y="307"/>
                </a:cubicBezTo>
                <a:cubicBezTo>
                  <a:pt x="1228" y="304"/>
                  <a:pt x="1230" y="302"/>
                  <a:pt x="1232" y="304"/>
                </a:cubicBezTo>
                <a:cubicBezTo>
                  <a:pt x="1235" y="305"/>
                  <a:pt x="1230" y="308"/>
                  <a:pt x="1230" y="309"/>
                </a:cubicBezTo>
                <a:cubicBezTo>
                  <a:pt x="1229" y="311"/>
                  <a:pt x="1230" y="312"/>
                  <a:pt x="1229" y="313"/>
                </a:cubicBezTo>
                <a:cubicBezTo>
                  <a:pt x="1228" y="314"/>
                  <a:pt x="1229" y="314"/>
                  <a:pt x="1232" y="313"/>
                </a:cubicBezTo>
                <a:cubicBezTo>
                  <a:pt x="1234" y="311"/>
                  <a:pt x="1237" y="309"/>
                  <a:pt x="1240" y="308"/>
                </a:cubicBezTo>
                <a:cubicBezTo>
                  <a:pt x="1242" y="307"/>
                  <a:pt x="1245" y="309"/>
                  <a:pt x="1247" y="310"/>
                </a:cubicBezTo>
                <a:cubicBezTo>
                  <a:pt x="1248" y="312"/>
                  <a:pt x="1245" y="314"/>
                  <a:pt x="1244" y="315"/>
                </a:cubicBezTo>
                <a:cubicBezTo>
                  <a:pt x="1243" y="316"/>
                  <a:pt x="1245" y="316"/>
                  <a:pt x="1245" y="318"/>
                </a:cubicBezTo>
                <a:cubicBezTo>
                  <a:pt x="1245" y="319"/>
                  <a:pt x="1246" y="320"/>
                  <a:pt x="1247" y="319"/>
                </a:cubicBezTo>
                <a:cubicBezTo>
                  <a:pt x="1248" y="318"/>
                  <a:pt x="1249" y="318"/>
                  <a:pt x="1250" y="318"/>
                </a:cubicBezTo>
                <a:cubicBezTo>
                  <a:pt x="1252" y="318"/>
                  <a:pt x="1251" y="321"/>
                  <a:pt x="1253" y="321"/>
                </a:cubicBezTo>
                <a:cubicBezTo>
                  <a:pt x="1254" y="321"/>
                  <a:pt x="1254" y="323"/>
                  <a:pt x="1252" y="323"/>
                </a:cubicBezTo>
                <a:cubicBezTo>
                  <a:pt x="1251" y="322"/>
                  <a:pt x="1251" y="325"/>
                  <a:pt x="1252" y="327"/>
                </a:cubicBezTo>
                <a:cubicBezTo>
                  <a:pt x="1253" y="328"/>
                  <a:pt x="1250" y="331"/>
                  <a:pt x="1251" y="332"/>
                </a:cubicBezTo>
                <a:cubicBezTo>
                  <a:pt x="1252" y="333"/>
                  <a:pt x="1251" y="334"/>
                  <a:pt x="1251" y="335"/>
                </a:cubicBezTo>
                <a:cubicBezTo>
                  <a:pt x="1252" y="335"/>
                  <a:pt x="1257" y="334"/>
                  <a:pt x="1259" y="332"/>
                </a:cubicBezTo>
                <a:cubicBezTo>
                  <a:pt x="1262" y="329"/>
                  <a:pt x="1262" y="330"/>
                  <a:pt x="1264" y="330"/>
                </a:cubicBezTo>
                <a:cubicBezTo>
                  <a:pt x="1265" y="330"/>
                  <a:pt x="1266" y="329"/>
                  <a:pt x="1265" y="328"/>
                </a:cubicBezTo>
                <a:cubicBezTo>
                  <a:pt x="1265" y="327"/>
                  <a:pt x="1264" y="325"/>
                  <a:pt x="1264" y="322"/>
                </a:cubicBezTo>
                <a:cubicBezTo>
                  <a:pt x="1264" y="319"/>
                  <a:pt x="1258" y="312"/>
                  <a:pt x="1256" y="311"/>
                </a:cubicBezTo>
                <a:cubicBezTo>
                  <a:pt x="1255" y="311"/>
                  <a:pt x="1256" y="308"/>
                  <a:pt x="1257" y="308"/>
                </a:cubicBezTo>
                <a:cubicBezTo>
                  <a:pt x="1259" y="307"/>
                  <a:pt x="1263" y="304"/>
                  <a:pt x="1265" y="303"/>
                </a:cubicBezTo>
                <a:cubicBezTo>
                  <a:pt x="1266" y="302"/>
                  <a:pt x="1265" y="300"/>
                  <a:pt x="1266" y="298"/>
                </a:cubicBezTo>
                <a:cubicBezTo>
                  <a:pt x="1267" y="296"/>
                  <a:pt x="1274" y="291"/>
                  <a:pt x="1275" y="291"/>
                </a:cubicBezTo>
                <a:cubicBezTo>
                  <a:pt x="1277" y="291"/>
                  <a:pt x="1279" y="293"/>
                  <a:pt x="1280" y="294"/>
                </a:cubicBezTo>
                <a:cubicBezTo>
                  <a:pt x="1282" y="294"/>
                  <a:pt x="1290" y="288"/>
                  <a:pt x="1290" y="287"/>
                </a:cubicBezTo>
                <a:cubicBezTo>
                  <a:pt x="1290" y="286"/>
                  <a:pt x="1295" y="282"/>
                  <a:pt x="1297" y="280"/>
                </a:cubicBezTo>
                <a:cubicBezTo>
                  <a:pt x="1299" y="277"/>
                  <a:pt x="1302" y="274"/>
                  <a:pt x="1303" y="271"/>
                </a:cubicBezTo>
                <a:cubicBezTo>
                  <a:pt x="1304" y="270"/>
                  <a:pt x="1307" y="267"/>
                  <a:pt x="1308" y="265"/>
                </a:cubicBezTo>
                <a:cubicBezTo>
                  <a:pt x="1309" y="264"/>
                  <a:pt x="1309" y="264"/>
                  <a:pt x="1310" y="261"/>
                </a:cubicBezTo>
                <a:cubicBezTo>
                  <a:pt x="1312" y="258"/>
                  <a:pt x="1312" y="250"/>
                  <a:pt x="1312" y="250"/>
                </a:cubicBezTo>
                <a:cubicBezTo>
                  <a:pt x="1313" y="249"/>
                  <a:pt x="1312" y="248"/>
                  <a:pt x="1313" y="247"/>
                </a:cubicBezTo>
                <a:cubicBezTo>
                  <a:pt x="1314" y="246"/>
                  <a:pt x="1313" y="245"/>
                  <a:pt x="1315" y="244"/>
                </a:cubicBezTo>
                <a:cubicBezTo>
                  <a:pt x="1316" y="243"/>
                  <a:pt x="1316" y="242"/>
                  <a:pt x="1315" y="241"/>
                </a:cubicBezTo>
                <a:cubicBezTo>
                  <a:pt x="1315" y="241"/>
                  <a:pt x="1315" y="239"/>
                  <a:pt x="1315" y="238"/>
                </a:cubicBezTo>
                <a:cubicBezTo>
                  <a:pt x="1315" y="238"/>
                  <a:pt x="1315" y="237"/>
                  <a:pt x="1316" y="237"/>
                </a:cubicBezTo>
                <a:cubicBezTo>
                  <a:pt x="1316" y="236"/>
                  <a:pt x="1315" y="235"/>
                  <a:pt x="1314" y="235"/>
                </a:cubicBezTo>
                <a:cubicBezTo>
                  <a:pt x="1313" y="234"/>
                  <a:pt x="1312" y="234"/>
                  <a:pt x="1311" y="233"/>
                </a:cubicBezTo>
                <a:cubicBezTo>
                  <a:pt x="1311" y="231"/>
                  <a:pt x="1310" y="230"/>
                  <a:pt x="1308" y="230"/>
                </a:cubicBezTo>
                <a:cubicBezTo>
                  <a:pt x="1308" y="230"/>
                  <a:pt x="1307" y="230"/>
                  <a:pt x="1306" y="230"/>
                </a:cubicBezTo>
                <a:cubicBezTo>
                  <a:pt x="1305" y="230"/>
                  <a:pt x="1304" y="230"/>
                  <a:pt x="1305" y="230"/>
                </a:cubicBezTo>
                <a:cubicBezTo>
                  <a:pt x="1305" y="231"/>
                  <a:pt x="1304" y="232"/>
                  <a:pt x="1304" y="232"/>
                </a:cubicBezTo>
                <a:cubicBezTo>
                  <a:pt x="1303" y="232"/>
                  <a:pt x="1303" y="232"/>
                  <a:pt x="1302" y="233"/>
                </a:cubicBezTo>
                <a:cubicBezTo>
                  <a:pt x="1301" y="235"/>
                  <a:pt x="1298" y="235"/>
                  <a:pt x="1299" y="234"/>
                </a:cubicBezTo>
                <a:cubicBezTo>
                  <a:pt x="1301" y="232"/>
                  <a:pt x="1299" y="232"/>
                  <a:pt x="1299" y="231"/>
                </a:cubicBezTo>
                <a:cubicBezTo>
                  <a:pt x="1300" y="230"/>
                  <a:pt x="1301" y="229"/>
                  <a:pt x="1299" y="229"/>
                </a:cubicBezTo>
                <a:cubicBezTo>
                  <a:pt x="1298" y="230"/>
                  <a:pt x="1298" y="232"/>
                  <a:pt x="1297" y="232"/>
                </a:cubicBezTo>
                <a:cubicBezTo>
                  <a:pt x="1295" y="233"/>
                  <a:pt x="1296" y="229"/>
                  <a:pt x="1296" y="228"/>
                </a:cubicBezTo>
                <a:cubicBezTo>
                  <a:pt x="1296" y="227"/>
                  <a:pt x="1295" y="228"/>
                  <a:pt x="1294" y="228"/>
                </a:cubicBezTo>
                <a:cubicBezTo>
                  <a:pt x="1293" y="228"/>
                  <a:pt x="1292" y="228"/>
                  <a:pt x="1291" y="228"/>
                </a:cubicBezTo>
                <a:cubicBezTo>
                  <a:pt x="1289" y="228"/>
                  <a:pt x="1289" y="226"/>
                  <a:pt x="1291" y="225"/>
                </a:cubicBezTo>
                <a:cubicBezTo>
                  <a:pt x="1294" y="224"/>
                  <a:pt x="1293" y="223"/>
                  <a:pt x="1294" y="222"/>
                </a:cubicBezTo>
                <a:cubicBezTo>
                  <a:pt x="1295" y="222"/>
                  <a:pt x="1298" y="220"/>
                  <a:pt x="1300" y="219"/>
                </a:cubicBezTo>
                <a:cubicBezTo>
                  <a:pt x="1301" y="218"/>
                  <a:pt x="1302" y="217"/>
                  <a:pt x="1302" y="216"/>
                </a:cubicBezTo>
                <a:cubicBezTo>
                  <a:pt x="1302" y="215"/>
                  <a:pt x="1305" y="213"/>
                  <a:pt x="1308" y="211"/>
                </a:cubicBezTo>
                <a:cubicBezTo>
                  <a:pt x="1311" y="209"/>
                  <a:pt x="1312" y="208"/>
                  <a:pt x="1313" y="207"/>
                </a:cubicBezTo>
                <a:cubicBezTo>
                  <a:pt x="1313" y="205"/>
                  <a:pt x="1317" y="204"/>
                  <a:pt x="1317" y="203"/>
                </a:cubicBezTo>
                <a:cubicBezTo>
                  <a:pt x="1317" y="202"/>
                  <a:pt x="1322" y="199"/>
                  <a:pt x="1325" y="198"/>
                </a:cubicBezTo>
                <a:cubicBezTo>
                  <a:pt x="1329" y="198"/>
                  <a:pt x="1334" y="199"/>
                  <a:pt x="1335" y="200"/>
                </a:cubicBezTo>
                <a:cubicBezTo>
                  <a:pt x="1336" y="200"/>
                  <a:pt x="1336" y="200"/>
                  <a:pt x="1337" y="199"/>
                </a:cubicBezTo>
                <a:cubicBezTo>
                  <a:pt x="1337" y="199"/>
                  <a:pt x="1339" y="199"/>
                  <a:pt x="1341" y="199"/>
                </a:cubicBezTo>
                <a:cubicBezTo>
                  <a:pt x="1342" y="200"/>
                  <a:pt x="1342" y="199"/>
                  <a:pt x="1343" y="199"/>
                </a:cubicBezTo>
                <a:cubicBezTo>
                  <a:pt x="1344" y="199"/>
                  <a:pt x="1344" y="199"/>
                  <a:pt x="1345" y="199"/>
                </a:cubicBezTo>
                <a:cubicBezTo>
                  <a:pt x="1346" y="199"/>
                  <a:pt x="1348" y="200"/>
                  <a:pt x="1348" y="198"/>
                </a:cubicBezTo>
                <a:cubicBezTo>
                  <a:pt x="1349" y="196"/>
                  <a:pt x="1353" y="196"/>
                  <a:pt x="1354" y="197"/>
                </a:cubicBezTo>
                <a:cubicBezTo>
                  <a:pt x="1355" y="198"/>
                  <a:pt x="1356" y="199"/>
                  <a:pt x="1358" y="198"/>
                </a:cubicBezTo>
                <a:cubicBezTo>
                  <a:pt x="1359" y="197"/>
                  <a:pt x="1359" y="199"/>
                  <a:pt x="1360" y="199"/>
                </a:cubicBezTo>
                <a:cubicBezTo>
                  <a:pt x="1362" y="199"/>
                  <a:pt x="1361" y="201"/>
                  <a:pt x="1360" y="201"/>
                </a:cubicBezTo>
                <a:cubicBezTo>
                  <a:pt x="1358" y="200"/>
                  <a:pt x="1357" y="201"/>
                  <a:pt x="1358" y="202"/>
                </a:cubicBezTo>
                <a:cubicBezTo>
                  <a:pt x="1359" y="203"/>
                  <a:pt x="1360" y="202"/>
                  <a:pt x="1361" y="202"/>
                </a:cubicBezTo>
                <a:cubicBezTo>
                  <a:pt x="1362" y="202"/>
                  <a:pt x="1362" y="201"/>
                  <a:pt x="1363" y="201"/>
                </a:cubicBezTo>
                <a:cubicBezTo>
                  <a:pt x="1364" y="202"/>
                  <a:pt x="1366" y="202"/>
                  <a:pt x="1367" y="201"/>
                </a:cubicBezTo>
                <a:cubicBezTo>
                  <a:pt x="1368" y="200"/>
                  <a:pt x="1368" y="200"/>
                  <a:pt x="1369" y="201"/>
                </a:cubicBezTo>
                <a:cubicBezTo>
                  <a:pt x="1369" y="201"/>
                  <a:pt x="1370" y="201"/>
                  <a:pt x="1370" y="201"/>
                </a:cubicBezTo>
                <a:cubicBezTo>
                  <a:pt x="1371" y="200"/>
                  <a:pt x="1373" y="199"/>
                  <a:pt x="1374" y="200"/>
                </a:cubicBezTo>
                <a:cubicBezTo>
                  <a:pt x="1376" y="200"/>
                  <a:pt x="1375" y="198"/>
                  <a:pt x="1373" y="198"/>
                </a:cubicBezTo>
                <a:cubicBezTo>
                  <a:pt x="1371" y="198"/>
                  <a:pt x="1371" y="197"/>
                  <a:pt x="1372" y="195"/>
                </a:cubicBezTo>
                <a:cubicBezTo>
                  <a:pt x="1374" y="192"/>
                  <a:pt x="1377" y="191"/>
                  <a:pt x="1379" y="189"/>
                </a:cubicBezTo>
                <a:cubicBezTo>
                  <a:pt x="1381" y="188"/>
                  <a:pt x="1382" y="188"/>
                  <a:pt x="1382" y="187"/>
                </a:cubicBezTo>
                <a:cubicBezTo>
                  <a:pt x="1382" y="186"/>
                  <a:pt x="1383" y="183"/>
                  <a:pt x="1384" y="183"/>
                </a:cubicBezTo>
                <a:cubicBezTo>
                  <a:pt x="1384" y="183"/>
                  <a:pt x="1385" y="183"/>
                  <a:pt x="1386" y="183"/>
                </a:cubicBezTo>
                <a:cubicBezTo>
                  <a:pt x="1387" y="184"/>
                  <a:pt x="1390" y="184"/>
                  <a:pt x="1391" y="183"/>
                </a:cubicBezTo>
                <a:cubicBezTo>
                  <a:pt x="1393" y="182"/>
                  <a:pt x="1393" y="184"/>
                  <a:pt x="1394" y="184"/>
                </a:cubicBezTo>
                <a:cubicBezTo>
                  <a:pt x="1394" y="184"/>
                  <a:pt x="1395" y="184"/>
                  <a:pt x="1395" y="183"/>
                </a:cubicBezTo>
                <a:cubicBezTo>
                  <a:pt x="1396" y="183"/>
                  <a:pt x="1396" y="182"/>
                  <a:pt x="1397" y="183"/>
                </a:cubicBezTo>
                <a:cubicBezTo>
                  <a:pt x="1398" y="183"/>
                  <a:pt x="1395" y="185"/>
                  <a:pt x="1395" y="187"/>
                </a:cubicBezTo>
                <a:cubicBezTo>
                  <a:pt x="1394" y="189"/>
                  <a:pt x="1396" y="188"/>
                  <a:pt x="1397" y="188"/>
                </a:cubicBezTo>
                <a:cubicBezTo>
                  <a:pt x="1398" y="189"/>
                  <a:pt x="1396" y="190"/>
                  <a:pt x="1396" y="190"/>
                </a:cubicBezTo>
                <a:cubicBezTo>
                  <a:pt x="1396" y="191"/>
                  <a:pt x="1399" y="191"/>
                  <a:pt x="1401" y="188"/>
                </a:cubicBezTo>
                <a:cubicBezTo>
                  <a:pt x="1404" y="185"/>
                  <a:pt x="1407" y="184"/>
                  <a:pt x="1408" y="185"/>
                </a:cubicBezTo>
                <a:cubicBezTo>
                  <a:pt x="1410" y="185"/>
                  <a:pt x="1409" y="183"/>
                  <a:pt x="1409" y="180"/>
                </a:cubicBezTo>
                <a:cubicBezTo>
                  <a:pt x="1409" y="178"/>
                  <a:pt x="1415" y="177"/>
                  <a:pt x="1416" y="178"/>
                </a:cubicBezTo>
                <a:cubicBezTo>
                  <a:pt x="1418" y="179"/>
                  <a:pt x="1418" y="179"/>
                  <a:pt x="1416" y="179"/>
                </a:cubicBezTo>
                <a:cubicBezTo>
                  <a:pt x="1415" y="178"/>
                  <a:pt x="1413" y="180"/>
                  <a:pt x="1413" y="182"/>
                </a:cubicBezTo>
                <a:cubicBezTo>
                  <a:pt x="1413" y="184"/>
                  <a:pt x="1412" y="185"/>
                  <a:pt x="1413" y="186"/>
                </a:cubicBezTo>
                <a:cubicBezTo>
                  <a:pt x="1413" y="186"/>
                  <a:pt x="1411" y="187"/>
                  <a:pt x="1411" y="188"/>
                </a:cubicBezTo>
                <a:cubicBezTo>
                  <a:pt x="1411" y="188"/>
                  <a:pt x="1411" y="189"/>
                  <a:pt x="1410" y="189"/>
                </a:cubicBezTo>
                <a:cubicBezTo>
                  <a:pt x="1409" y="190"/>
                  <a:pt x="1405" y="190"/>
                  <a:pt x="1404" y="192"/>
                </a:cubicBezTo>
                <a:cubicBezTo>
                  <a:pt x="1404" y="194"/>
                  <a:pt x="1402" y="194"/>
                  <a:pt x="1401" y="196"/>
                </a:cubicBezTo>
                <a:cubicBezTo>
                  <a:pt x="1400" y="198"/>
                  <a:pt x="1396" y="199"/>
                  <a:pt x="1393" y="203"/>
                </a:cubicBezTo>
                <a:cubicBezTo>
                  <a:pt x="1390" y="207"/>
                  <a:pt x="1386" y="207"/>
                  <a:pt x="1386" y="208"/>
                </a:cubicBezTo>
                <a:cubicBezTo>
                  <a:pt x="1386" y="209"/>
                  <a:pt x="1383" y="208"/>
                  <a:pt x="1382" y="209"/>
                </a:cubicBezTo>
                <a:cubicBezTo>
                  <a:pt x="1381" y="209"/>
                  <a:pt x="1383" y="211"/>
                  <a:pt x="1381" y="214"/>
                </a:cubicBezTo>
                <a:cubicBezTo>
                  <a:pt x="1378" y="216"/>
                  <a:pt x="1377" y="220"/>
                  <a:pt x="1377" y="223"/>
                </a:cubicBezTo>
                <a:cubicBezTo>
                  <a:pt x="1377" y="227"/>
                  <a:pt x="1378" y="237"/>
                  <a:pt x="1379" y="239"/>
                </a:cubicBezTo>
                <a:cubicBezTo>
                  <a:pt x="1380" y="241"/>
                  <a:pt x="1380" y="245"/>
                  <a:pt x="1381" y="246"/>
                </a:cubicBezTo>
                <a:cubicBezTo>
                  <a:pt x="1381" y="247"/>
                  <a:pt x="1381" y="249"/>
                  <a:pt x="1382" y="249"/>
                </a:cubicBezTo>
                <a:cubicBezTo>
                  <a:pt x="1382" y="250"/>
                  <a:pt x="1385" y="247"/>
                  <a:pt x="1386" y="246"/>
                </a:cubicBezTo>
                <a:cubicBezTo>
                  <a:pt x="1388" y="244"/>
                  <a:pt x="1387" y="244"/>
                  <a:pt x="1388" y="243"/>
                </a:cubicBezTo>
                <a:cubicBezTo>
                  <a:pt x="1389" y="242"/>
                  <a:pt x="1389" y="240"/>
                  <a:pt x="1389" y="239"/>
                </a:cubicBezTo>
                <a:cubicBezTo>
                  <a:pt x="1390" y="238"/>
                  <a:pt x="1391" y="238"/>
                  <a:pt x="1392" y="237"/>
                </a:cubicBezTo>
                <a:cubicBezTo>
                  <a:pt x="1393" y="236"/>
                  <a:pt x="1394" y="237"/>
                  <a:pt x="1395" y="236"/>
                </a:cubicBezTo>
                <a:cubicBezTo>
                  <a:pt x="1396" y="236"/>
                  <a:pt x="1395" y="234"/>
                  <a:pt x="1395" y="233"/>
                </a:cubicBezTo>
                <a:cubicBezTo>
                  <a:pt x="1395" y="231"/>
                  <a:pt x="1397" y="230"/>
                  <a:pt x="1399" y="229"/>
                </a:cubicBezTo>
                <a:cubicBezTo>
                  <a:pt x="1400" y="228"/>
                  <a:pt x="1400" y="228"/>
                  <a:pt x="1401" y="229"/>
                </a:cubicBezTo>
                <a:cubicBezTo>
                  <a:pt x="1402" y="229"/>
                  <a:pt x="1403" y="229"/>
                  <a:pt x="1404" y="228"/>
                </a:cubicBezTo>
                <a:cubicBezTo>
                  <a:pt x="1406" y="226"/>
                  <a:pt x="1404" y="225"/>
                  <a:pt x="1403" y="224"/>
                </a:cubicBezTo>
                <a:cubicBezTo>
                  <a:pt x="1403" y="223"/>
                  <a:pt x="1405" y="219"/>
                  <a:pt x="1406" y="219"/>
                </a:cubicBezTo>
                <a:cubicBezTo>
                  <a:pt x="1407" y="218"/>
                  <a:pt x="1407" y="219"/>
                  <a:pt x="1408" y="219"/>
                </a:cubicBezTo>
                <a:cubicBezTo>
                  <a:pt x="1408" y="219"/>
                  <a:pt x="1409" y="219"/>
                  <a:pt x="1410" y="218"/>
                </a:cubicBezTo>
                <a:cubicBezTo>
                  <a:pt x="1411" y="217"/>
                  <a:pt x="1408" y="215"/>
                  <a:pt x="1408" y="216"/>
                </a:cubicBezTo>
                <a:cubicBezTo>
                  <a:pt x="1407" y="216"/>
                  <a:pt x="1406" y="212"/>
                  <a:pt x="1408" y="211"/>
                </a:cubicBezTo>
                <a:cubicBezTo>
                  <a:pt x="1410" y="209"/>
                  <a:pt x="1410" y="209"/>
                  <a:pt x="1408" y="209"/>
                </a:cubicBezTo>
                <a:cubicBezTo>
                  <a:pt x="1407" y="208"/>
                  <a:pt x="1407" y="209"/>
                  <a:pt x="1406" y="209"/>
                </a:cubicBezTo>
                <a:cubicBezTo>
                  <a:pt x="1405" y="209"/>
                  <a:pt x="1403" y="207"/>
                  <a:pt x="1405" y="204"/>
                </a:cubicBezTo>
                <a:cubicBezTo>
                  <a:pt x="1407" y="202"/>
                  <a:pt x="1408" y="202"/>
                  <a:pt x="1409" y="201"/>
                </a:cubicBezTo>
                <a:cubicBezTo>
                  <a:pt x="1409" y="199"/>
                  <a:pt x="1411" y="196"/>
                  <a:pt x="1412" y="195"/>
                </a:cubicBezTo>
                <a:cubicBezTo>
                  <a:pt x="1412" y="195"/>
                  <a:pt x="1413" y="195"/>
                  <a:pt x="1414" y="195"/>
                </a:cubicBezTo>
                <a:cubicBezTo>
                  <a:pt x="1415" y="195"/>
                  <a:pt x="1415" y="195"/>
                  <a:pt x="1416" y="195"/>
                </a:cubicBezTo>
                <a:cubicBezTo>
                  <a:pt x="1416" y="195"/>
                  <a:pt x="1416" y="195"/>
                  <a:pt x="1416" y="196"/>
                </a:cubicBezTo>
                <a:cubicBezTo>
                  <a:pt x="1416" y="196"/>
                  <a:pt x="1417" y="196"/>
                  <a:pt x="1417" y="196"/>
                </a:cubicBezTo>
                <a:cubicBezTo>
                  <a:pt x="1418" y="195"/>
                  <a:pt x="1420" y="192"/>
                  <a:pt x="1421" y="192"/>
                </a:cubicBezTo>
                <a:cubicBezTo>
                  <a:pt x="1423" y="192"/>
                  <a:pt x="1422" y="194"/>
                  <a:pt x="1422" y="195"/>
                </a:cubicBezTo>
                <a:cubicBezTo>
                  <a:pt x="1423" y="197"/>
                  <a:pt x="1424" y="195"/>
                  <a:pt x="1426" y="193"/>
                </a:cubicBezTo>
                <a:cubicBezTo>
                  <a:pt x="1429" y="191"/>
                  <a:pt x="1435" y="191"/>
                  <a:pt x="1437" y="192"/>
                </a:cubicBezTo>
                <a:cubicBezTo>
                  <a:pt x="1439" y="193"/>
                  <a:pt x="1439" y="195"/>
                  <a:pt x="1440" y="195"/>
                </a:cubicBezTo>
                <a:cubicBezTo>
                  <a:pt x="1442" y="195"/>
                  <a:pt x="1440" y="193"/>
                  <a:pt x="1442" y="193"/>
                </a:cubicBezTo>
                <a:cubicBezTo>
                  <a:pt x="1443" y="192"/>
                  <a:pt x="1446" y="190"/>
                  <a:pt x="1448" y="189"/>
                </a:cubicBezTo>
                <a:cubicBezTo>
                  <a:pt x="1450" y="188"/>
                  <a:pt x="1449" y="189"/>
                  <a:pt x="1450" y="187"/>
                </a:cubicBezTo>
                <a:cubicBezTo>
                  <a:pt x="1452" y="186"/>
                  <a:pt x="1453" y="187"/>
                  <a:pt x="1453" y="186"/>
                </a:cubicBezTo>
                <a:cubicBezTo>
                  <a:pt x="1453" y="185"/>
                  <a:pt x="1456" y="183"/>
                  <a:pt x="1460" y="183"/>
                </a:cubicBezTo>
                <a:cubicBezTo>
                  <a:pt x="1464" y="182"/>
                  <a:pt x="1469" y="179"/>
                  <a:pt x="1469" y="178"/>
                </a:cubicBezTo>
                <a:cubicBezTo>
                  <a:pt x="1469" y="177"/>
                  <a:pt x="1470" y="177"/>
                  <a:pt x="1471" y="178"/>
                </a:cubicBezTo>
                <a:cubicBezTo>
                  <a:pt x="1471" y="179"/>
                  <a:pt x="1472" y="178"/>
                  <a:pt x="1474" y="179"/>
                </a:cubicBezTo>
                <a:cubicBezTo>
                  <a:pt x="1476" y="179"/>
                  <a:pt x="1477" y="180"/>
                  <a:pt x="1479" y="178"/>
                </a:cubicBezTo>
                <a:cubicBezTo>
                  <a:pt x="1481" y="177"/>
                  <a:pt x="1479" y="176"/>
                  <a:pt x="1479" y="175"/>
                </a:cubicBezTo>
                <a:cubicBezTo>
                  <a:pt x="1479" y="174"/>
                  <a:pt x="1476" y="172"/>
                  <a:pt x="1476" y="171"/>
                </a:cubicBezTo>
                <a:cubicBezTo>
                  <a:pt x="1477" y="170"/>
                  <a:pt x="1474" y="166"/>
                  <a:pt x="1474" y="167"/>
                </a:cubicBezTo>
                <a:cubicBezTo>
                  <a:pt x="1473" y="168"/>
                  <a:pt x="1471" y="166"/>
                  <a:pt x="1471" y="165"/>
                </a:cubicBezTo>
                <a:cubicBezTo>
                  <a:pt x="1471" y="164"/>
                  <a:pt x="1471" y="163"/>
                  <a:pt x="1470" y="164"/>
                </a:cubicBezTo>
                <a:cubicBezTo>
                  <a:pt x="1469" y="165"/>
                  <a:pt x="1467" y="164"/>
                  <a:pt x="1466" y="163"/>
                </a:cubicBezTo>
                <a:cubicBezTo>
                  <a:pt x="1466" y="162"/>
                  <a:pt x="1468" y="161"/>
                  <a:pt x="1470" y="162"/>
                </a:cubicBezTo>
                <a:cubicBezTo>
                  <a:pt x="1472" y="163"/>
                  <a:pt x="1472" y="163"/>
                  <a:pt x="1473" y="164"/>
                </a:cubicBezTo>
                <a:cubicBezTo>
                  <a:pt x="1474" y="165"/>
                  <a:pt x="1476" y="164"/>
                  <a:pt x="1477" y="164"/>
                </a:cubicBezTo>
                <a:cubicBezTo>
                  <a:pt x="1479" y="163"/>
                  <a:pt x="1482" y="162"/>
                  <a:pt x="1483" y="161"/>
                </a:cubicBezTo>
                <a:cubicBezTo>
                  <a:pt x="1484" y="160"/>
                  <a:pt x="1483" y="159"/>
                  <a:pt x="1484" y="159"/>
                </a:cubicBezTo>
                <a:cubicBezTo>
                  <a:pt x="1486" y="158"/>
                  <a:pt x="1485" y="157"/>
                  <a:pt x="1484" y="156"/>
                </a:cubicBezTo>
                <a:cubicBezTo>
                  <a:pt x="1482" y="156"/>
                  <a:pt x="1483" y="154"/>
                  <a:pt x="1484" y="154"/>
                </a:cubicBezTo>
                <a:cubicBezTo>
                  <a:pt x="1485" y="154"/>
                  <a:pt x="1485" y="153"/>
                  <a:pt x="1485" y="153"/>
                </a:cubicBezTo>
                <a:cubicBezTo>
                  <a:pt x="1486" y="153"/>
                  <a:pt x="1486" y="153"/>
                  <a:pt x="1486" y="153"/>
                </a:cubicBezTo>
                <a:cubicBezTo>
                  <a:pt x="1486" y="153"/>
                  <a:pt x="1487" y="153"/>
                  <a:pt x="1488" y="153"/>
                </a:cubicBezTo>
                <a:cubicBezTo>
                  <a:pt x="1489" y="152"/>
                  <a:pt x="1488" y="154"/>
                  <a:pt x="1487" y="155"/>
                </a:cubicBezTo>
                <a:cubicBezTo>
                  <a:pt x="1486" y="156"/>
                  <a:pt x="1488" y="157"/>
                  <a:pt x="1489" y="158"/>
                </a:cubicBezTo>
                <a:cubicBezTo>
                  <a:pt x="1489" y="158"/>
                  <a:pt x="1492" y="159"/>
                  <a:pt x="1493" y="158"/>
                </a:cubicBezTo>
                <a:cubicBezTo>
                  <a:pt x="1495" y="157"/>
                  <a:pt x="1499" y="159"/>
                  <a:pt x="1500" y="160"/>
                </a:cubicBezTo>
                <a:cubicBezTo>
                  <a:pt x="1500" y="161"/>
                  <a:pt x="1501" y="163"/>
                  <a:pt x="1503" y="164"/>
                </a:cubicBezTo>
                <a:cubicBezTo>
                  <a:pt x="1505" y="165"/>
                  <a:pt x="1507" y="164"/>
                  <a:pt x="1507" y="165"/>
                </a:cubicBezTo>
                <a:cubicBezTo>
                  <a:pt x="1507" y="166"/>
                  <a:pt x="1508" y="167"/>
                  <a:pt x="1509" y="166"/>
                </a:cubicBezTo>
                <a:cubicBezTo>
                  <a:pt x="1510" y="166"/>
                  <a:pt x="1510" y="166"/>
                  <a:pt x="1510" y="167"/>
                </a:cubicBezTo>
                <a:cubicBezTo>
                  <a:pt x="1511" y="167"/>
                  <a:pt x="1511" y="167"/>
                  <a:pt x="1512" y="167"/>
                </a:cubicBezTo>
                <a:cubicBezTo>
                  <a:pt x="1512" y="166"/>
                  <a:pt x="1512" y="166"/>
                  <a:pt x="1513" y="166"/>
                </a:cubicBezTo>
                <a:cubicBezTo>
                  <a:pt x="1513" y="166"/>
                  <a:pt x="1513" y="167"/>
                  <a:pt x="1514" y="166"/>
                </a:cubicBezTo>
                <a:cubicBezTo>
                  <a:pt x="1515" y="165"/>
                  <a:pt x="1512" y="165"/>
                  <a:pt x="1512" y="164"/>
                </a:cubicBezTo>
                <a:cubicBezTo>
                  <a:pt x="1512" y="163"/>
                  <a:pt x="1513" y="164"/>
                  <a:pt x="1513" y="164"/>
                </a:cubicBezTo>
                <a:cubicBezTo>
                  <a:pt x="1514" y="164"/>
                  <a:pt x="1514" y="164"/>
                  <a:pt x="1514" y="164"/>
                </a:cubicBezTo>
                <a:cubicBezTo>
                  <a:pt x="1515" y="164"/>
                  <a:pt x="1514" y="162"/>
                  <a:pt x="1515" y="162"/>
                </a:cubicBezTo>
                <a:cubicBezTo>
                  <a:pt x="1515" y="162"/>
                  <a:pt x="1515" y="158"/>
                  <a:pt x="1514" y="158"/>
                </a:cubicBezTo>
                <a:cubicBezTo>
                  <a:pt x="1513" y="158"/>
                  <a:pt x="1514" y="156"/>
                  <a:pt x="1515" y="157"/>
                </a:cubicBezTo>
                <a:moveTo>
                  <a:pt x="847" y="523"/>
                </a:moveTo>
                <a:cubicBezTo>
                  <a:pt x="845" y="524"/>
                  <a:pt x="844" y="518"/>
                  <a:pt x="841" y="517"/>
                </a:cubicBezTo>
                <a:cubicBezTo>
                  <a:pt x="839" y="516"/>
                  <a:pt x="839" y="502"/>
                  <a:pt x="840" y="502"/>
                </a:cubicBezTo>
                <a:cubicBezTo>
                  <a:pt x="841" y="501"/>
                  <a:pt x="841" y="513"/>
                  <a:pt x="844" y="515"/>
                </a:cubicBezTo>
                <a:cubicBezTo>
                  <a:pt x="846" y="516"/>
                  <a:pt x="845" y="519"/>
                  <a:pt x="846" y="520"/>
                </a:cubicBezTo>
                <a:cubicBezTo>
                  <a:pt x="846" y="521"/>
                  <a:pt x="848" y="523"/>
                  <a:pt x="847" y="523"/>
                </a:cubicBezTo>
                <a:moveTo>
                  <a:pt x="865" y="548"/>
                </a:moveTo>
                <a:cubicBezTo>
                  <a:pt x="864" y="550"/>
                  <a:pt x="861" y="545"/>
                  <a:pt x="860" y="542"/>
                </a:cubicBezTo>
                <a:cubicBezTo>
                  <a:pt x="860" y="539"/>
                  <a:pt x="862" y="537"/>
                  <a:pt x="861" y="534"/>
                </a:cubicBezTo>
                <a:cubicBezTo>
                  <a:pt x="859" y="531"/>
                  <a:pt x="859" y="528"/>
                  <a:pt x="860" y="528"/>
                </a:cubicBezTo>
                <a:cubicBezTo>
                  <a:pt x="862" y="528"/>
                  <a:pt x="864" y="536"/>
                  <a:pt x="863" y="538"/>
                </a:cubicBezTo>
                <a:cubicBezTo>
                  <a:pt x="862" y="541"/>
                  <a:pt x="866" y="547"/>
                  <a:pt x="865" y="548"/>
                </a:cubicBezTo>
                <a:moveTo>
                  <a:pt x="854" y="487"/>
                </a:moveTo>
                <a:cubicBezTo>
                  <a:pt x="857" y="486"/>
                  <a:pt x="863" y="487"/>
                  <a:pt x="863" y="488"/>
                </a:cubicBezTo>
                <a:cubicBezTo>
                  <a:pt x="862" y="489"/>
                  <a:pt x="860" y="489"/>
                  <a:pt x="860" y="491"/>
                </a:cubicBezTo>
                <a:cubicBezTo>
                  <a:pt x="860" y="493"/>
                  <a:pt x="859" y="495"/>
                  <a:pt x="858" y="495"/>
                </a:cubicBezTo>
                <a:cubicBezTo>
                  <a:pt x="856" y="496"/>
                  <a:pt x="859" y="498"/>
                  <a:pt x="858" y="498"/>
                </a:cubicBezTo>
                <a:cubicBezTo>
                  <a:pt x="857" y="498"/>
                  <a:pt x="856" y="498"/>
                  <a:pt x="855" y="498"/>
                </a:cubicBezTo>
                <a:cubicBezTo>
                  <a:pt x="854" y="497"/>
                  <a:pt x="852" y="497"/>
                  <a:pt x="851" y="498"/>
                </a:cubicBezTo>
                <a:cubicBezTo>
                  <a:pt x="848" y="499"/>
                  <a:pt x="851" y="487"/>
                  <a:pt x="854" y="487"/>
                </a:cubicBezTo>
                <a:moveTo>
                  <a:pt x="950" y="303"/>
                </a:moveTo>
                <a:cubicBezTo>
                  <a:pt x="949" y="303"/>
                  <a:pt x="949" y="303"/>
                  <a:pt x="948" y="303"/>
                </a:cubicBezTo>
                <a:cubicBezTo>
                  <a:pt x="947" y="304"/>
                  <a:pt x="947" y="304"/>
                  <a:pt x="946" y="304"/>
                </a:cubicBezTo>
                <a:cubicBezTo>
                  <a:pt x="944" y="303"/>
                  <a:pt x="942" y="302"/>
                  <a:pt x="942" y="304"/>
                </a:cubicBezTo>
                <a:cubicBezTo>
                  <a:pt x="941" y="305"/>
                  <a:pt x="941" y="307"/>
                  <a:pt x="943" y="307"/>
                </a:cubicBezTo>
                <a:cubicBezTo>
                  <a:pt x="945" y="307"/>
                  <a:pt x="944" y="308"/>
                  <a:pt x="943" y="310"/>
                </a:cubicBezTo>
                <a:cubicBezTo>
                  <a:pt x="942" y="310"/>
                  <a:pt x="943" y="310"/>
                  <a:pt x="944" y="310"/>
                </a:cubicBezTo>
                <a:cubicBezTo>
                  <a:pt x="944" y="310"/>
                  <a:pt x="945" y="310"/>
                  <a:pt x="945" y="311"/>
                </a:cubicBezTo>
                <a:cubicBezTo>
                  <a:pt x="946" y="312"/>
                  <a:pt x="947" y="312"/>
                  <a:pt x="946" y="314"/>
                </a:cubicBezTo>
                <a:cubicBezTo>
                  <a:pt x="946" y="316"/>
                  <a:pt x="947" y="321"/>
                  <a:pt x="946" y="322"/>
                </a:cubicBezTo>
                <a:cubicBezTo>
                  <a:pt x="945" y="323"/>
                  <a:pt x="941" y="324"/>
                  <a:pt x="937" y="324"/>
                </a:cubicBezTo>
                <a:cubicBezTo>
                  <a:pt x="933" y="324"/>
                  <a:pt x="933" y="319"/>
                  <a:pt x="929" y="319"/>
                </a:cubicBezTo>
                <a:cubicBezTo>
                  <a:pt x="925" y="319"/>
                  <a:pt x="923" y="314"/>
                  <a:pt x="925" y="312"/>
                </a:cubicBezTo>
                <a:cubicBezTo>
                  <a:pt x="927" y="309"/>
                  <a:pt x="929" y="305"/>
                  <a:pt x="927" y="303"/>
                </a:cubicBezTo>
                <a:cubicBezTo>
                  <a:pt x="926" y="301"/>
                  <a:pt x="918" y="293"/>
                  <a:pt x="919" y="291"/>
                </a:cubicBezTo>
                <a:cubicBezTo>
                  <a:pt x="919" y="288"/>
                  <a:pt x="920" y="287"/>
                  <a:pt x="917" y="285"/>
                </a:cubicBezTo>
                <a:cubicBezTo>
                  <a:pt x="914" y="282"/>
                  <a:pt x="917" y="281"/>
                  <a:pt x="919" y="279"/>
                </a:cubicBezTo>
                <a:cubicBezTo>
                  <a:pt x="921" y="276"/>
                  <a:pt x="925" y="275"/>
                  <a:pt x="927" y="273"/>
                </a:cubicBezTo>
                <a:cubicBezTo>
                  <a:pt x="930" y="272"/>
                  <a:pt x="933" y="270"/>
                  <a:pt x="936" y="271"/>
                </a:cubicBezTo>
                <a:cubicBezTo>
                  <a:pt x="937" y="271"/>
                  <a:pt x="939" y="271"/>
                  <a:pt x="939" y="271"/>
                </a:cubicBezTo>
                <a:cubicBezTo>
                  <a:pt x="941" y="271"/>
                  <a:pt x="942" y="271"/>
                  <a:pt x="943" y="272"/>
                </a:cubicBezTo>
                <a:cubicBezTo>
                  <a:pt x="944" y="274"/>
                  <a:pt x="943" y="277"/>
                  <a:pt x="943" y="278"/>
                </a:cubicBezTo>
                <a:cubicBezTo>
                  <a:pt x="944" y="279"/>
                  <a:pt x="941" y="279"/>
                  <a:pt x="939" y="279"/>
                </a:cubicBezTo>
                <a:cubicBezTo>
                  <a:pt x="937" y="279"/>
                  <a:pt x="933" y="280"/>
                  <a:pt x="934" y="281"/>
                </a:cubicBezTo>
                <a:cubicBezTo>
                  <a:pt x="934" y="282"/>
                  <a:pt x="936" y="285"/>
                  <a:pt x="933" y="283"/>
                </a:cubicBezTo>
                <a:cubicBezTo>
                  <a:pt x="931" y="282"/>
                  <a:pt x="930" y="285"/>
                  <a:pt x="931" y="285"/>
                </a:cubicBezTo>
                <a:cubicBezTo>
                  <a:pt x="933" y="285"/>
                  <a:pt x="934" y="286"/>
                  <a:pt x="934" y="288"/>
                </a:cubicBezTo>
                <a:cubicBezTo>
                  <a:pt x="934" y="289"/>
                  <a:pt x="935" y="291"/>
                  <a:pt x="936" y="291"/>
                </a:cubicBezTo>
                <a:cubicBezTo>
                  <a:pt x="936" y="291"/>
                  <a:pt x="937" y="291"/>
                  <a:pt x="937" y="292"/>
                </a:cubicBezTo>
                <a:cubicBezTo>
                  <a:pt x="938" y="292"/>
                  <a:pt x="938" y="293"/>
                  <a:pt x="939" y="293"/>
                </a:cubicBezTo>
                <a:cubicBezTo>
                  <a:pt x="941" y="293"/>
                  <a:pt x="942" y="293"/>
                  <a:pt x="941" y="295"/>
                </a:cubicBezTo>
                <a:cubicBezTo>
                  <a:pt x="939" y="296"/>
                  <a:pt x="942" y="301"/>
                  <a:pt x="942" y="300"/>
                </a:cubicBezTo>
                <a:cubicBezTo>
                  <a:pt x="943" y="299"/>
                  <a:pt x="942" y="296"/>
                  <a:pt x="945" y="296"/>
                </a:cubicBezTo>
                <a:cubicBezTo>
                  <a:pt x="948" y="297"/>
                  <a:pt x="946" y="300"/>
                  <a:pt x="948" y="300"/>
                </a:cubicBezTo>
                <a:cubicBezTo>
                  <a:pt x="950" y="300"/>
                  <a:pt x="952" y="303"/>
                  <a:pt x="950" y="303"/>
                </a:cubicBezTo>
                <a:moveTo>
                  <a:pt x="975" y="285"/>
                </a:moveTo>
                <a:cubicBezTo>
                  <a:pt x="971" y="287"/>
                  <a:pt x="968" y="287"/>
                  <a:pt x="969" y="284"/>
                </a:cubicBezTo>
                <a:cubicBezTo>
                  <a:pt x="970" y="281"/>
                  <a:pt x="971" y="278"/>
                  <a:pt x="969" y="278"/>
                </a:cubicBezTo>
                <a:cubicBezTo>
                  <a:pt x="967" y="278"/>
                  <a:pt x="968" y="284"/>
                  <a:pt x="967" y="284"/>
                </a:cubicBezTo>
                <a:cubicBezTo>
                  <a:pt x="966" y="285"/>
                  <a:pt x="966" y="279"/>
                  <a:pt x="967" y="277"/>
                </a:cubicBezTo>
                <a:cubicBezTo>
                  <a:pt x="968" y="275"/>
                  <a:pt x="970" y="277"/>
                  <a:pt x="971" y="277"/>
                </a:cubicBezTo>
                <a:cubicBezTo>
                  <a:pt x="971" y="277"/>
                  <a:pt x="971" y="277"/>
                  <a:pt x="971" y="276"/>
                </a:cubicBezTo>
                <a:cubicBezTo>
                  <a:pt x="972" y="276"/>
                  <a:pt x="972" y="275"/>
                  <a:pt x="973" y="275"/>
                </a:cubicBezTo>
                <a:cubicBezTo>
                  <a:pt x="974" y="275"/>
                  <a:pt x="972" y="278"/>
                  <a:pt x="974" y="278"/>
                </a:cubicBezTo>
                <a:cubicBezTo>
                  <a:pt x="975" y="278"/>
                  <a:pt x="978" y="283"/>
                  <a:pt x="975" y="285"/>
                </a:cubicBezTo>
                <a:moveTo>
                  <a:pt x="979" y="274"/>
                </a:moveTo>
                <a:cubicBezTo>
                  <a:pt x="979" y="275"/>
                  <a:pt x="974" y="274"/>
                  <a:pt x="973" y="273"/>
                </a:cubicBezTo>
                <a:cubicBezTo>
                  <a:pt x="973" y="272"/>
                  <a:pt x="980" y="273"/>
                  <a:pt x="979" y="274"/>
                </a:cubicBezTo>
                <a:moveTo>
                  <a:pt x="1050" y="274"/>
                </a:moveTo>
                <a:cubicBezTo>
                  <a:pt x="1047" y="274"/>
                  <a:pt x="1039" y="272"/>
                  <a:pt x="1036" y="276"/>
                </a:cubicBezTo>
                <a:cubicBezTo>
                  <a:pt x="1033" y="279"/>
                  <a:pt x="1035" y="281"/>
                  <a:pt x="1034" y="281"/>
                </a:cubicBezTo>
                <a:cubicBezTo>
                  <a:pt x="1032" y="281"/>
                  <a:pt x="1031" y="276"/>
                  <a:pt x="1033" y="274"/>
                </a:cubicBezTo>
                <a:cubicBezTo>
                  <a:pt x="1035" y="272"/>
                  <a:pt x="1041" y="272"/>
                  <a:pt x="1044" y="272"/>
                </a:cubicBezTo>
                <a:cubicBezTo>
                  <a:pt x="1046" y="273"/>
                  <a:pt x="1049" y="273"/>
                  <a:pt x="1051" y="272"/>
                </a:cubicBezTo>
                <a:cubicBezTo>
                  <a:pt x="1053" y="272"/>
                  <a:pt x="1054" y="272"/>
                  <a:pt x="1055" y="272"/>
                </a:cubicBezTo>
                <a:cubicBezTo>
                  <a:pt x="1056" y="272"/>
                  <a:pt x="1054" y="274"/>
                  <a:pt x="1050" y="274"/>
                </a:cubicBezTo>
                <a:moveTo>
                  <a:pt x="1175" y="236"/>
                </a:moveTo>
                <a:cubicBezTo>
                  <a:pt x="1171" y="239"/>
                  <a:pt x="1164" y="240"/>
                  <a:pt x="1164" y="243"/>
                </a:cubicBezTo>
                <a:cubicBezTo>
                  <a:pt x="1164" y="245"/>
                  <a:pt x="1156" y="247"/>
                  <a:pt x="1155" y="245"/>
                </a:cubicBezTo>
                <a:cubicBezTo>
                  <a:pt x="1154" y="244"/>
                  <a:pt x="1161" y="244"/>
                  <a:pt x="1163" y="240"/>
                </a:cubicBezTo>
                <a:cubicBezTo>
                  <a:pt x="1165" y="237"/>
                  <a:pt x="1171" y="235"/>
                  <a:pt x="1174" y="230"/>
                </a:cubicBezTo>
                <a:cubicBezTo>
                  <a:pt x="1176" y="226"/>
                  <a:pt x="1178" y="221"/>
                  <a:pt x="1180" y="221"/>
                </a:cubicBezTo>
                <a:cubicBezTo>
                  <a:pt x="1181" y="221"/>
                  <a:pt x="1179" y="233"/>
                  <a:pt x="1175" y="236"/>
                </a:cubicBezTo>
                <a:moveTo>
                  <a:pt x="770" y="45"/>
                </a:moveTo>
                <a:cubicBezTo>
                  <a:pt x="772" y="45"/>
                  <a:pt x="768" y="47"/>
                  <a:pt x="768" y="49"/>
                </a:cubicBezTo>
                <a:cubicBezTo>
                  <a:pt x="767" y="50"/>
                  <a:pt x="771" y="52"/>
                  <a:pt x="772" y="53"/>
                </a:cubicBezTo>
                <a:cubicBezTo>
                  <a:pt x="774" y="55"/>
                  <a:pt x="777" y="55"/>
                  <a:pt x="778" y="54"/>
                </a:cubicBezTo>
                <a:cubicBezTo>
                  <a:pt x="779" y="53"/>
                  <a:pt x="779" y="50"/>
                  <a:pt x="781" y="50"/>
                </a:cubicBezTo>
                <a:cubicBezTo>
                  <a:pt x="782" y="51"/>
                  <a:pt x="781" y="49"/>
                  <a:pt x="783" y="49"/>
                </a:cubicBezTo>
                <a:cubicBezTo>
                  <a:pt x="784" y="48"/>
                  <a:pt x="784" y="50"/>
                  <a:pt x="783" y="51"/>
                </a:cubicBezTo>
                <a:cubicBezTo>
                  <a:pt x="782" y="52"/>
                  <a:pt x="785" y="52"/>
                  <a:pt x="787" y="51"/>
                </a:cubicBezTo>
                <a:cubicBezTo>
                  <a:pt x="788" y="49"/>
                  <a:pt x="789" y="51"/>
                  <a:pt x="788" y="52"/>
                </a:cubicBezTo>
                <a:cubicBezTo>
                  <a:pt x="788" y="54"/>
                  <a:pt x="785" y="53"/>
                  <a:pt x="783" y="55"/>
                </a:cubicBezTo>
                <a:cubicBezTo>
                  <a:pt x="782" y="56"/>
                  <a:pt x="778" y="55"/>
                  <a:pt x="777" y="57"/>
                </a:cubicBezTo>
                <a:cubicBezTo>
                  <a:pt x="775" y="59"/>
                  <a:pt x="778" y="59"/>
                  <a:pt x="781" y="58"/>
                </a:cubicBezTo>
                <a:cubicBezTo>
                  <a:pt x="783" y="58"/>
                  <a:pt x="787" y="58"/>
                  <a:pt x="789" y="58"/>
                </a:cubicBezTo>
                <a:cubicBezTo>
                  <a:pt x="791" y="58"/>
                  <a:pt x="788" y="59"/>
                  <a:pt x="785" y="59"/>
                </a:cubicBezTo>
                <a:cubicBezTo>
                  <a:pt x="782" y="59"/>
                  <a:pt x="781" y="60"/>
                  <a:pt x="781" y="60"/>
                </a:cubicBezTo>
                <a:cubicBezTo>
                  <a:pt x="782" y="61"/>
                  <a:pt x="781" y="61"/>
                  <a:pt x="780" y="61"/>
                </a:cubicBezTo>
                <a:cubicBezTo>
                  <a:pt x="779" y="60"/>
                  <a:pt x="777" y="60"/>
                  <a:pt x="777" y="61"/>
                </a:cubicBezTo>
                <a:cubicBezTo>
                  <a:pt x="777" y="63"/>
                  <a:pt x="781" y="64"/>
                  <a:pt x="782" y="65"/>
                </a:cubicBezTo>
                <a:cubicBezTo>
                  <a:pt x="782" y="65"/>
                  <a:pt x="783" y="65"/>
                  <a:pt x="784" y="65"/>
                </a:cubicBezTo>
                <a:cubicBezTo>
                  <a:pt x="785" y="65"/>
                  <a:pt x="785" y="65"/>
                  <a:pt x="786" y="65"/>
                </a:cubicBezTo>
                <a:cubicBezTo>
                  <a:pt x="787" y="66"/>
                  <a:pt x="784" y="66"/>
                  <a:pt x="784" y="67"/>
                </a:cubicBezTo>
                <a:cubicBezTo>
                  <a:pt x="783" y="67"/>
                  <a:pt x="787" y="68"/>
                  <a:pt x="787" y="69"/>
                </a:cubicBezTo>
                <a:cubicBezTo>
                  <a:pt x="788" y="70"/>
                  <a:pt x="790" y="69"/>
                  <a:pt x="790" y="68"/>
                </a:cubicBezTo>
                <a:cubicBezTo>
                  <a:pt x="790" y="66"/>
                  <a:pt x="792" y="61"/>
                  <a:pt x="795" y="60"/>
                </a:cubicBezTo>
                <a:cubicBezTo>
                  <a:pt x="798" y="59"/>
                  <a:pt x="796" y="58"/>
                  <a:pt x="796" y="57"/>
                </a:cubicBezTo>
                <a:cubicBezTo>
                  <a:pt x="797" y="55"/>
                  <a:pt x="799" y="56"/>
                  <a:pt x="798" y="55"/>
                </a:cubicBezTo>
                <a:cubicBezTo>
                  <a:pt x="798" y="54"/>
                  <a:pt x="798" y="53"/>
                  <a:pt x="800" y="52"/>
                </a:cubicBezTo>
                <a:cubicBezTo>
                  <a:pt x="802" y="50"/>
                  <a:pt x="803" y="51"/>
                  <a:pt x="805" y="50"/>
                </a:cubicBezTo>
                <a:cubicBezTo>
                  <a:pt x="807" y="49"/>
                  <a:pt x="808" y="51"/>
                  <a:pt x="806" y="51"/>
                </a:cubicBezTo>
                <a:cubicBezTo>
                  <a:pt x="804" y="51"/>
                  <a:pt x="805" y="54"/>
                  <a:pt x="807" y="54"/>
                </a:cubicBezTo>
                <a:cubicBezTo>
                  <a:pt x="808" y="55"/>
                  <a:pt x="807" y="55"/>
                  <a:pt x="808" y="56"/>
                </a:cubicBezTo>
                <a:cubicBezTo>
                  <a:pt x="809" y="56"/>
                  <a:pt x="809" y="58"/>
                  <a:pt x="807" y="60"/>
                </a:cubicBezTo>
                <a:cubicBezTo>
                  <a:pt x="806" y="62"/>
                  <a:pt x="808" y="62"/>
                  <a:pt x="811" y="61"/>
                </a:cubicBezTo>
                <a:cubicBezTo>
                  <a:pt x="815" y="59"/>
                  <a:pt x="813" y="62"/>
                  <a:pt x="814" y="63"/>
                </a:cubicBezTo>
                <a:cubicBezTo>
                  <a:pt x="815" y="64"/>
                  <a:pt x="818" y="62"/>
                  <a:pt x="819" y="60"/>
                </a:cubicBezTo>
                <a:cubicBezTo>
                  <a:pt x="821" y="58"/>
                  <a:pt x="823" y="59"/>
                  <a:pt x="823" y="58"/>
                </a:cubicBezTo>
                <a:cubicBezTo>
                  <a:pt x="823" y="57"/>
                  <a:pt x="821" y="56"/>
                  <a:pt x="820" y="57"/>
                </a:cubicBezTo>
                <a:cubicBezTo>
                  <a:pt x="818" y="58"/>
                  <a:pt x="815" y="57"/>
                  <a:pt x="816" y="56"/>
                </a:cubicBezTo>
                <a:cubicBezTo>
                  <a:pt x="817" y="55"/>
                  <a:pt x="817" y="54"/>
                  <a:pt x="815" y="55"/>
                </a:cubicBezTo>
                <a:cubicBezTo>
                  <a:pt x="814" y="55"/>
                  <a:pt x="811" y="54"/>
                  <a:pt x="812" y="53"/>
                </a:cubicBezTo>
                <a:cubicBezTo>
                  <a:pt x="814" y="53"/>
                  <a:pt x="811" y="51"/>
                  <a:pt x="810" y="51"/>
                </a:cubicBezTo>
                <a:cubicBezTo>
                  <a:pt x="808" y="51"/>
                  <a:pt x="809" y="50"/>
                  <a:pt x="809" y="48"/>
                </a:cubicBezTo>
                <a:cubicBezTo>
                  <a:pt x="809" y="47"/>
                  <a:pt x="805" y="47"/>
                  <a:pt x="806" y="47"/>
                </a:cubicBezTo>
                <a:cubicBezTo>
                  <a:pt x="807" y="46"/>
                  <a:pt x="804" y="45"/>
                  <a:pt x="804" y="46"/>
                </a:cubicBezTo>
                <a:cubicBezTo>
                  <a:pt x="803" y="47"/>
                  <a:pt x="802" y="47"/>
                  <a:pt x="802" y="46"/>
                </a:cubicBezTo>
                <a:cubicBezTo>
                  <a:pt x="802" y="44"/>
                  <a:pt x="799" y="45"/>
                  <a:pt x="798" y="45"/>
                </a:cubicBezTo>
                <a:cubicBezTo>
                  <a:pt x="797" y="45"/>
                  <a:pt x="798" y="42"/>
                  <a:pt x="796" y="42"/>
                </a:cubicBezTo>
                <a:cubicBezTo>
                  <a:pt x="796" y="41"/>
                  <a:pt x="795" y="42"/>
                  <a:pt x="794" y="42"/>
                </a:cubicBezTo>
                <a:cubicBezTo>
                  <a:pt x="794" y="43"/>
                  <a:pt x="793" y="43"/>
                  <a:pt x="793" y="43"/>
                </a:cubicBezTo>
                <a:cubicBezTo>
                  <a:pt x="792" y="43"/>
                  <a:pt x="794" y="41"/>
                  <a:pt x="794" y="40"/>
                </a:cubicBezTo>
                <a:cubicBezTo>
                  <a:pt x="795" y="39"/>
                  <a:pt x="790" y="37"/>
                  <a:pt x="790" y="39"/>
                </a:cubicBezTo>
                <a:cubicBezTo>
                  <a:pt x="789" y="40"/>
                  <a:pt x="788" y="37"/>
                  <a:pt x="787" y="37"/>
                </a:cubicBezTo>
                <a:cubicBezTo>
                  <a:pt x="786" y="36"/>
                  <a:pt x="787" y="38"/>
                  <a:pt x="786" y="39"/>
                </a:cubicBezTo>
                <a:cubicBezTo>
                  <a:pt x="786" y="39"/>
                  <a:pt x="784" y="40"/>
                  <a:pt x="786" y="41"/>
                </a:cubicBezTo>
                <a:cubicBezTo>
                  <a:pt x="787" y="42"/>
                  <a:pt x="789" y="46"/>
                  <a:pt x="788" y="47"/>
                </a:cubicBezTo>
                <a:cubicBezTo>
                  <a:pt x="788" y="48"/>
                  <a:pt x="784" y="44"/>
                  <a:pt x="784" y="42"/>
                </a:cubicBezTo>
                <a:cubicBezTo>
                  <a:pt x="784" y="40"/>
                  <a:pt x="781" y="38"/>
                  <a:pt x="781" y="39"/>
                </a:cubicBezTo>
                <a:cubicBezTo>
                  <a:pt x="780" y="41"/>
                  <a:pt x="779" y="41"/>
                  <a:pt x="779" y="43"/>
                </a:cubicBezTo>
                <a:cubicBezTo>
                  <a:pt x="780" y="44"/>
                  <a:pt x="778" y="45"/>
                  <a:pt x="778" y="44"/>
                </a:cubicBezTo>
                <a:cubicBezTo>
                  <a:pt x="778" y="42"/>
                  <a:pt x="776" y="41"/>
                  <a:pt x="775" y="41"/>
                </a:cubicBezTo>
                <a:cubicBezTo>
                  <a:pt x="774" y="41"/>
                  <a:pt x="777" y="40"/>
                  <a:pt x="778" y="40"/>
                </a:cubicBezTo>
                <a:cubicBezTo>
                  <a:pt x="780" y="39"/>
                  <a:pt x="777" y="38"/>
                  <a:pt x="776" y="39"/>
                </a:cubicBezTo>
                <a:cubicBezTo>
                  <a:pt x="775" y="39"/>
                  <a:pt x="775" y="39"/>
                  <a:pt x="774" y="39"/>
                </a:cubicBezTo>
                <a:cubicBezTo>
                  <a:pt x="773" y="39"/>
                  <a:pt x="773" y="39"/>
                  <a:pt x="772" y="39"/>
                </a:cubicBezTo>
                <a:cubicBezTo>
                  <a:pt x="772" y="40"/>
                  <a:pt x="771" y="39"/>
                  <a:pt x="769" y="39"/>
                </a:cubicBezTo>
                <a:cubicBezTo>
                  <a:pt x="769" y="39"/>
                  <a:pt x="768" y="39"/>
                  <a:pt x="768" y="40"/>
                </a:cubicBezTo>
                <a:cubicBezTo>
                  <a:pt x="767" y="40"/>
                  <a:pt x="766" y="41"/>
                  <a:pt x="766" y="41"/>
                </a:cubicBezTo>
                <a:cubicBezTo>
                  <a:pt x="765" y="40"/>
                  <a:pt x="764" y="43"/>
                  <a:pt x="766" y="45"/>
                </a:cubicBezTo>
                <a:cubicBezTo>
                  <a:pt x="767" y="46"/>
                  <a:pt x="768" y="46"/>
                  <a:pt x="769" y="45"/>
                </a:cubicBezTo>
                <a:cubicBezTo>
                  <a:pt x="769" y="45"/>
                  <a:pt x="770" y="44"/>
                  <a:pt x="770" y="45"/>
                </a:cubicBezTo>
                <a:moveTo>
                  <a:pt x="766" y="52"/>
                </a:moveTo>
                <a:cubicBezTo>
                  <a:pt x="768" y="52"/>
                  <a:pt x="768" y="54"/>
                  <a:pt x="770" y="54"/>
                </a:cubicBezTo>
                <a:cubicBezTo>
                  <a:pt x="770" y="54"/>
                  <a:pt x="768" y="52"/>
                  <a:pt x="767" y="51"/>
                </a:cubicBezTo>
                <a:cubicBezTo>
                  <a:pt x="765" y="49"/>
                  <a:pt x="766" y="48"/>
                  <a:pt x="764" y="48"/>
                </a:cubicBezTo>
                <a:cubicBezTo>
                  <a:pt x="762" y="49"/>
                  <a:pt x="765" y="52"/>
                  <a:pt x="766" y="52"/>
                </a:cubicBezTo>
                <a:moveTo>
                  <a:pt x="796" y="37"/>
                </a:moveTo>
                <a:cubicBezTo>
                  <a:pt x="797" y="38"/>
                  <a:pt x="795" y="38"/>
                  <a:pt x="796" y="39"/>
                </a:cubicBezTo>
                <a:cubicBezTo>
                  <a:pt x="798" y="40"/>
                  <a:pt x="802" y="40"/>
                  <a:pt x="806" y="39"/>
                </a:cubicBezTo>
                <a:cubicBezTo>
                  <a:pt x="809" y="39"/>
                  <a:pt x="811" y="39"/>
                  <a:pt x="811" y="39"/>
                </a:cubicBezTo>
                <a:cubicBezTo>
                  <a:pt x="813" y="40"/>
                  <a:pt x="802" y="41"/>
                  <a:pt x="803" y="42"/>
                </a:cubicBezTo>
                <a:cubicBezTo>
                  <a:pt x="803" y="43"/>
                  <a:pt x="812" y="44"/>
                  <a:pt x="813" y="43"/>
                </a:cubicBezTo>
                <a:cubicBezTo>
                  <a:pt x="813" y="43"/>
                  <a:pt x="815" y="45"/>
                  <a:pt x="818" y="45"/>
                </a:cubicBezTo>
                <a:cubicBezTo>
                  <a:pt x="821" y="45"/>
                  <a:pt x="820" y="44"/>
                  <a:pt x="822" y="44"/>
                </a:cubicBezTo>
                <a:cubicBezTo>
                  <a:pt x="825" y="44"/>
                  <a:pt x="828" y="43"/>
                  <a:pt x="828" y="41"/>
                </a:cubicBezTo>
                <a:cubicBezTo>
                  <a:pt x="828" y="40"/>
                  <a:pt x="834" y="39"/>
                  <a:pt x="834" y="37"/>
                </a:cubicBezTo>
                <a:cubicBezTo>
                  <a:pt x="833" y="35"/>
                  <a:pt x="831" y="35"/>
                  <a:pt x="829" y="35"/>
                </a:cubicBezTo>
                <a:cubicBezTo>
                  <a:pt x="827" y="35"/>
                  <a:pt x="826" y="35"/>
                  <a:pt x="825" y="35"/>
                </a:cubicBezTo>
                <a:cubicBezTo>
                  <a:pt x="824" y="34"/>
                  <a:pt x="820" y="33"/>
                  <a:pt x="819" y="34"/>
                </a:cubicBezTo>
                <a:cubicBezTo>
                  <a:pt x="818" y="36"/>
                  <a:pt x="817" y="36"/>
                  <a:pt x="817" y="36"/>
                </a:cubicBezTo>
                <a:cubicBezTo>
                  <a:pt x="816" y="35"/>
                  <a:pt x="817" y="32"/>
                  <a:pt x="814" y="33"/>
                </a:cubicBezTo>
                <a:cubicBezTo>
                  <a:pt x="812" y="34"/>
                  <a:pt x="814" y="37"/>
                  <a:pt x="813" y="37"/>
                </a:cubicBezTo>
                <a:cubicBezTo>
                  <a:pt x="813" y="37"/>
                  <a:pt x="810" y="36"/>
                  <a:pt x="810" y="35"/>
                </a:cubicBezTo>
                <a:cubicBezTo>
                  <a:pt x="810" y="34"/>
                  <a:pt x="809" y="35"/>
                  <a:pt x="809" y="35"/>
                </a:cubicBezTo>
                <a:cubicBezTo>
                  <a:pt x="808" y="35"/>
                  <a:pt x="807" y="36"/>
                  <a:pt x="807" y="35"/>
                </a:cubicBezTo>
                <a:cubicBezTo>
                  <a:pt x="806" y="33"/>
                  <a:pt x="803" y="32"/>
                  <a:pt x="802" y="32"/>
                </a:cubicBezTo>
                <a:cubicBezTo>
                  <a:pt x="801" y="32"/>
                  <a:pt x="803" y="33"/>
                  <a:pt x="802" y="34"/>
                </a:cubicBezTo>
                <a:cubicBezTo>
                  <a:pt x="802" y="35"/>
                  <a:pt x="800" y="33"/>
                  <a:pt x="799" y="33"/>
                </a:cubicBezTo>
                <a:cubicBezTo>
                  <a:pt x="798" y="33"/>
                  <a:pt x="800" y="35"/>
                  <a:pt x="799" y="36"/>
                </a:cubicBezTo>
                <a:cubicBezTo>
                  <a:pt x="799" y="36"/>
                  <a:pt x="797" y="33"/>
                  <a:pt x="796" y="33"/>
                </a:cubicBezTo>
                <a:cubicBezTo>
                  <a:pt x="795" y="33"/>
                  <a:pt x="795" y="35"/>
                  <a:pt x="794" y="35"/>
                </a:cubicBezTo>
                <a:cubicBezTo>
                  <a:pt x="793" y="35"/>
                  <a:pt x="796" y="36"/>
                  <a:pt x="796" y="37"/>
                </a:cubicBezTo>
                <a:moveTo>
                  <a:pt x="924" y="132"/>
                </a:moveTo>
                <a:cubicBezTo>
                  <a:pt x="927" y="135"/>
                  <a:pt x="930" y="131"/>
                  <a:pt x="932" y="131"/>
                </a:cubicBezTo>
                <a:cubicBezTo>
                  <a:pt x="933" y="130"/>
                  <a:pt x="931" y="129"/>
                  <a:pt x="928" y="128"/>
                </a:cubicBezTo>
                <a:cubicBezTo>
                  <a:pt x="925" y="127"/>
                  <a:pt x="921" y="130"/>
                  <a:pt x="924" y="132"/>
                </a:cubicBezTo>
                <a:moveTo>
                  <a:pt x="946" y="99"/>
                </a:moveTo>
                <a:cubicBezTo>
                  <a:pt x="946" y="100"/>
                  <a:pt x="945" y="101"/>
                  <a:pt x="943" y="101"/>
                </a:cubicBezTo>
                <a:cubicBezTo>
                  <a:pt x="940" y="101"/>
                  <a:pt x="944" y="102"/>
                  <a:pt x="944" y="104"/>
                </a:cubicBezTo>
                <a:cubicBezTo>
                  <a:pt x="944" y="105"/>
                  <a:pt x="942" y="104"/>
                  <a:pt x="942" y="106"/>
                </a:cubicBezTo>
                <a:cubicBezTo>
                  <a:pt x="941" y="108"/>
                  <a:pt x="937" y="106"/>
                  <a:pt x="936" y="109"/>
                </a:cubicBezTo>
                <a:cubicBezTo>
                  <a:pt x="936" y="112"/>
                  <a:pt x="939" y="111"/>
                  <a:pt x="941" y="111"/>
                </a:cubicBezTo>
                <a:cubicBezTo>
                  <a:pt x="943" y="112"/>
                  <a:pt x="940" y="113"/>
                  <a:pt x="941" y="115"/>
                </a:cubicBezTo>
                <a:cubicBezTo>
                  <a:pt x="943" y="116"/>
                  <a:pt x="944" y="115"/>
                  <a:pt x="943" y="113"/>
                </a:cubicBezTo>
                <a:cubicBezTo>
                  <a:pt x="942" y="111"/>
                  <a:pt x="948" y="114"/>
                  <a:pt x="946" y="116"/>
                </a:cubicBezTo>
                <a:cubicBezTo>
                  <a:pt x="944" y="117"/>
                  <a:pt x="949" y="118"/>
                  <a:pt x="952" y="119"/>
                </a:cubicBezTo>
                <a:cubicBezTo>
                  <a:pt x="954" y="119"/>
                  <a:pt x="963" y="121"/>
                  <a:pt x="963" y="119"/>
                </a:cubicBezTo>
                <a:cubicBezTo>
                  <a:pt x="963" y="117"/>
                  <a:pt x="960" y="116"/>
                  <a:pt x="957" y="113"/>
                </a:cubicBezTo>
                <a:cubicBezTo>
                  <a:pt x="954" y="111"/>
                  <a:pt x="953" y="106"/>
                  <a:pt x="956" y="104"/>
                </a:cubicBezTo>
                <a:cubicBezTo>
                  <a:pt x="959" y="102"/>
                  <a:pt x="956" y="102"/>
                  <a:pt x="959" y="99"/>
                </a:cubicBezTo>
                <a:cubicBezTo>
                  <a:pt x="962" y="97"/>
                  <a:pt x="960" y="95"/>
                  <a:pt x="963" y="95"/>
                </a:cubicBezTo>
                <a:cubicBezTo>
                  <a:pt x="965" y="95"/>
                  <a:pt x="962" y="93"/>
                  <a:pt x="965" y="92"/>
                </a:cubicBezTo>
                <a:cubicBezTo>
                  <a:pt x="967" y="92"/>
                  <a:pt x="968" y="89"/>
                  <a:pt x="968" y="88"/>
                </a:cubicBezTo>
                <a:cubicBezTo>
                  <a:pt x="967" y="87"/>
                  <a:pt x="970" y="88"/>
                  <a:pt x="972" y="87"/>
                </a:cubicBezTo>
                <a:cubicBezTo>
                  <a:pt x="973" y="85"/>
                  <a:pt x="976" y="86"/>
                  <a:pt x="977" y="84"/>
                </a:cubicBezTo>
                <a:cubicBezTo>
                  <a:pt x="978" y="82"/>
                  <a:pt x="993" y="77"/>
                  <a:pt x="1001" y="75"/>
                </a:cubicBezTo>
                <a:cubicBezTo>
                  <a:pt x="1009" y="73"/>
                  <a:pt x="1015" y="70"/>
                  <a:pt x="1012" y="68"/>
                </a:cubicBezTo>
                <a:cubicBezTo>
                  <a:pt x="1009" y="65"/>
                  <a:pt x="1001" y="68"/>
                  <a:pt x="999" y="70"/>
                </a:cubicBezTo>
                <a:cubicBezTo>
                  <a:pt x="997" y="72"/>
                  <a:pt x="994" y="71"/>
                  <a:pt x="992" y="72"/>
                </a:cubicBezTo>
                <a:cubicBezTo>
                  <a:pt x="990" y="73"/>
                  <a:pt x="986" y="74"/>
                  <a:pt x="983" y="72"/>
                </a:cubicBezTo>
                <a:cubicBezTo>
                  <a:pt x="982" y="72"/>
                  <a:pt x="981" y="72"/>
                  <a:pt x="980" y="73"/>
                </a:cubicBezTo>
                <a:cubicBezTo>
                  <a:pt x="979" y="73"/>
                  <a:pt x="978" y="74"/>
                  <a:pt x="977" y="74"/>
                </a:cubicBezTo>
                <a:cubicBezTo>
                  <a:pt x="976" y="74"/>
                  <a:pt x="975" y="74"/>
                  <a:pt x="975" y="75"/>
                </a:cubicBezTo>
                <a:cubicBezTo>
                  <a:pt x="974" y="75"/>
                  <a:pt x="973" y="75"/>
                  <a:pt x="972" y="75"/>
                </a:cubicBezTo>
                <a:cubicBezTo>
                  <a:pt x="970" y="75"/>
                  <a:pt x="967" y="77"/>
                  <a:pt x="966" y="78"/>
                </a:cubicBezTo>
                <a:cubicBezTo>
                  <a:pt x="966" y="79"/>
                  <a:pt x="963" y="79"/>
                  <a:pt x="963" y="80"/>
                </a:cubicBezTo>
                <a:cubicBezTo>
                  <a:pt x="963" y="81"/>
                  <a:pt x="961" y="82"/>
                  <a:pt x="959" y="81"/>
                </a:cubicBezTo>
                <a:cubicBezTo>
                  <a:pt x="958" y="80"/>
                  <a:pt x="957" y="82"/>
                  <a:pt x="958" y="84"/>
                </a:cubicBezTo>
                <a:cubicBezTo>
                  <a:pt x="960" y="86"/>
                  <a:pt x="955" y="86"/>
                  <a:pt x="956" y="87"/>
                </a:cubicBezTo>
                <a:cubicBezTo>
                  <a:pt x="957" y="88"/>
                  <a:pt x="954" y="88"/>
                  <a:pt x="955" y="89"/>
                </a:cubicBezTo>
                <a:cubicBezTo>
                  <a:pt x="955" y="91"/>
                  <a:pt x="953" y="91"/>
                  <a:pt x="951" y="91"/>
                </a:cubicBezTo>
                <a:cubicBezTo>
                  <a:pt x="949" y="92"/>
                  <a:pt x="948" y="94"/>
                  <a:pt x="951" y="94"/>
                </a:cubicBezTo>
                <a:cubicBezTo>
                  <a:pt x="953" y="95"/>
                  <a:pt x="949" y="95"/>
                  <a:pt x="949" y="97"/>
                </a:cubicBezTo>
                <a:cubicBezTo>
                  <a:pt x="950" y="99"/>
                  <a:pt x="946" y="97"/>
                  <a:pt x="946" y="99"/>
                </a:cubicBezTo>
                <a:moveTo>
                  <a:pt x="1018" y="100"/>
                </a:moveTo>
                <a:cubicBezTo>
                  <a:pt x="1019" y="100"/>
                  <a:pt x="1024" y="100"/>
                  <a:pt x="1024" y="99"/>
                </a:cubicBezTo>
                <a:cubicBezTo>
                  <a:pt x="1025" y="98"/>
                  <a:pt x="1023" y="97"/>
                  <a:pt x="1020" y="97"/>
                </a:cubicBezTo>
                <a:cubicBezTo>
                  <a:pt x="1017" y="97"/>
                  <a:pt x="1016" y="100"/>
                  <a:pt x="1018" y="100"/>
                </a:cubicBezTo>
                <a:moveTo>
                  <a:pt x="1054" y="102"/>
                </a:moveTo>
                <a:cubicBezTo>
                  <a:pt x="1056" y="103"/>
                  <a:pt x="1058" y="103"/>
                  <a:pt x="1058" y="101"/>
                </a:cubicBezTo>
                <a:cubicBezTo>
                  <a:pt x="1057" y="99"/>
                  <a:pt x="1053" y="101"/>
                  <a:pt x="1054" y="102"/>
                </a:cubicBezTo>
                <a:moveTo>
                  <a:pt x="917" y="32"/>
                </a:moveTo>
                <a:cubicBezTo>
                  <a:pt x="919" y="30"/>
                  <a:pt x="921" y="31"/>
                  <a:pt x="922" y="31"/>
                </a:cubicBezTo>
                <a:cubicBezTo>
                  <a:pt x="923" y="31"/>
                  <a:pt x="924" y="31"/>
                  <a:pt x="924" y="31"/>
                </a:cubicBezTo>
                <a:cubicBezTo>
                  <a:pt x="925" y="29"/>
                  <a:pt x="919" y="29"/>
                  <a:pt x="917" y="30"/>
                </a:cubicBezTo>
                <a:cubicBezTo>
                  <a:pt x="915" y="31"/>
                  <a:pt x="910" y="30"/>
                  <a:pt x="910" y="32"/>
                </a:cubicBezTo>
                <a:cubicBezTo>
                  <a:pt x="911" y="33"/>
                  <a:pt x="914" y="35"/>
                  <a:pt x="917" y="32"/>
                </a:cubicBezTo>
                <a:moveTo>
                  <a:pt x="929" y="31"/>
                </a:moveTo>
                <a:cubicBezTo>
                  <a:pt x="931" y="32"/>
                  <a:pt x="924" y="32"/>
                  <a:pt x="923" y="33"/>
                </a:cubicBezTo>
                <a:cubicBezTo>
                  <a:pt x="922" y="34"/>
                  <a:pt x="919" y="34"/>
                  <a:pt x="919" y="35"/>
                </a:cubicBezTo>
                <a:cubicBezTo>
                  <a:pt x="920" y="37"/>
                  <a:pt x="926" y="37"/>
                  <a:pt x="926" y="36"/>
                </a:cubicBezTo>
                <a:cubicBezTo>
                  <a:pt x="926" y="34"/>
                  <a:pt x="930" y="35"/>
                  <a:pt x="930" y="34"/>
                </a:cubicBezTo>
                <a:cubicBezTo>
                  <a:pt x="930" y="33"/>
                  <a:pt x="931" y="32"/>
                  <a:pt x="935" y="32"/>
                </a:cubicBezTo>
                <a:cubicBezTo>
                  <a:pt x="938" y="31"/>
                  <a:pt x="938" y="30"/>
                  <a:pt x="935" y="29"/>
                </a:cubicBezTo>
                <a:cubicBezTo>
                  <a:pt x="932" y="27"/>
                  <a:pt x="927" y="30"/>
                  <a:pt x="929" y="31"/>
                </a:cubicBezTo>
                <a:moveTo>
                  <a:pt x="964" y="29"/>
                </a:moveTo>
                <a:cubicBezTo>
                  <a:pt x="965" y="27"/>
                  <a:pt x="963" y="28"/>
                  <a:pt x="961" y="28"/>
                </a:cubicBezTo>
                <a:cubicBezTo>
                  <a:pt x="960" y="28"/>
                  <a:pt x="959" y="28"/>
                  <a:pt x="957" y="27"/>
                </a:cubicBezTo>
                <a:cubicBezTo>
                  <a:pt x="954" y="26"/>
                  <a:pt x="952" y="26"/>
                  <a:pt x="954" y="28"/>
                </a:cubicBezTo>
                <a:cubicBezTo>
                  <a:pt x="955" y="29"/>
                  <a:pt x="949" y="29"/>
                  <a:pt x="950" y="30"/>
                </a:cubicBezTo>
                <a:cubicBezTo>
                  <a:pt x="952" y="33"/>
                  <a:pt x="964" y="32"/>
                  <a:pt x="964" y="29"/>
                </a:cubicBezTo>
                <a:moveTo>
                  <a:pt x="962" y="27"/>
                </a:moveTo>
                <a:cubicBezTo>
                  <a:pt x="965" y="27"/>
                  <a:pt x="964" y="25"/>
                  <a:pt x="966" y="25"/>
                </a:cubicBezTo>
                <a:cubicBezTo>
                  <a:pt x="968" y="25"/>
                  <a:pt x="971" y="25"/>
                  <a:pt x="970" y="24"/>
                </a:cubicBezTo>
                <a:cubicBezTo>
                  <a:pt x="969" y="23"/>
                  <a:pt x="962" y="23"/>
                  <a:pt x="963" y="24"/>
                </a:cubicBezTo>
                <a:cubicBezTo>
                  <a:pt x="963" y="25"/>
                  <a:pt x="957" y="25"/>
                  <a:pt x="957" y="25"/>
                </a:cubicBezTo>
                <a:cubicBezTo>
                  <a:pt x="957" y="26"/>
                  <a:pt x="959" y="27"/>
                  <a:pt x="962" y="27"/>
                </a:cubicBezTo>
                <a:moveTo>
                  <a:pt x="947" y="35"/>
                </a:moveTo>
                <a:cubicBezTo>
                  <a:pt x="947" y="33"/>
                  <a:pt x="940" y="35"/>
                  <a:pt x="941" y="36"/>
                </a:cubicBezTo>
                <a:cubicBezTo>
                  <a:pt x="943" y="36"/>
                  <a:pt x="947" y="37"/>
                  <a:pt x="947" y="35"/>
                </a:cubicBezTo>
                <a:moveTo>
                  <a:pt x="963" y="33"/>
                </a:moveTo>
                <a:cubicBezTo>
                  <a:pt x="963" y="34"/>
                  <a:pt x="962" y="34"/>
                  <a:pt x="960" y="34"/>
                </a:cubicBezTo>
                <a:cubicBezTo>
                  <a:pt x="957" y="34"/>
                  <a:pt x="956" y="36"/>
                  <a:pt x="957" y="37"/>
                </a:cubicBezTo>
                <a:cubicBezTo>
                  <a:pt x="959" y="38"/>
                  <a:pt x="965" y="38"/>
                  <a:pt x="967" y="36"/>
                </a:cubicBezTo>
                <a:cubicBezTo>
                  <a:pt x="968" y="35"/>
                  <a:pt x="971" y="36"/>
                  <a:pt x="971" y="34"/>
                </a:cubicBezTo>
                <a:cubicBezTo>
                  <a:pt x="972" y="33"/>
                  <a:pt x="963" y="32"/>
                  <a:pt x="963" y="33"/>
                </a:cubicBezTo>
                <a:moveTo>
                  <a:pt x="984" y="31"/>
                </a:moveTo>
                <a:cubicBezTo>
                  <a:pt x="985" y="30"/>
                  <a:pt x="983" y="30"/>
                  <a:pt x="983" y="29"/>
                </a:cubicBezTo>
                <a:cubicBezTo>
                  <a:pt x="982" y="28"/>
                  <a:pt x="975" y="27"/>
                  <a:pt x="976" y="29"/>
                </a:cubicBezTo>
                <a:cubicBezTo>
                  <a:pt x="976" y="30"/>
                  <a:pt x="971" y="31"/>
                  <a:pt x="972" y="32"/>
                </a:cubicBezTo>
                <a:cubicBezTo>
                  <a:pt x="975" y="35"/>
                  <a:pt x="984" y="32"/>
                  <a:pt x="984" y="31"/>
                </a:cubicBezTo>
                <a:moveTo>
                  <a:pt x="994" y="30"/>
                </a:moveTo>
                <a:cubicBezTo>
                  <a:pt x="998" y="30"/>
                  <a:pt x="998" y="27"/>
                  <a:pt x="996" y="27"/>
                </a:cubicBezTo>
                <a:cubicBezTo>
                  <a:pt x="994" y="26"/>
                  <a:pt x="994" y="27"/>
                  <a:pt x="993" y="27"/>
                </a:cubicBezTo>
                <a:cubicBezTo>
                  <a:pt x="993" y="28"/>
                  <a:pt x="992" y="28"/>
                  <a:pt x="992" y="28"/>
                </a:cubicBezTo>
                <a:cubicBezTo>
                  <a:pt x="990" y="28"/>
                  <a:pt x="986" y="29"/>
                  <a:pt x="987" y="30"/>
                </a:cubicBezTo>
                <a:cubicBezTo>
                  <a:pt x="988" y="31"/>
                  <a:pt x="991" y="31"/>
                  <a:pt x="994" y="30"/>
                </a:cubicBezTo>
                <a:moveTo>
                  <a:pt x="1111" y="36"/>
                </a:moveTo>
                <a:cubicBezTo>
                  <a:pt x="1113" y="37"/>
                  <a:pt x="1112" y="38"/>
                  <a:pt x="1110" y="38"/>
                </a:cubicBezTo>
                <a:cubicBezTo>
                  <a:pt x="1107" y="38"/>
                  <a:pt x="1105" y="38"/>
                  <a:pt x="1107" y="39"/>
                </a:cubicBezTo>
                <a:cubicBezTo>
                  <a:pt x="1108" y="40"/>
                  <a:pt x="1108" y="41"/>
                  <a:pt x="1110" y="42"/>
                </a:cubicBezTo>
                <a:cubicBezTo>
                  <a:pt x="1113" y="42"/>
                  <a:pt x="1116" y="40"/>
                  <a:pt x="1115" y="39"/>
                </a:cubicBezTo>
                <a:cubicBezTo>
                  <a:pt x="1115" y="37"/>
                  <a:pt x="1125" y="36"/>
                  <a:pt x="1127" y="35"/>
                </a:cubicBezTo>
                <a:cubicBezTo>
                  <a:pt x="1130" y="34"/>
                  <a:pt x="1125" y="32"/>
                  <a:pt x="1128" y="32"/>
                </a:cubicBezTo>
                <a:cubicBezTo>
                  <a:pt x="1131" y="31"/>
                  <a:pt x="1130" y="30"/>
                  <a:pt x="1126" y="30"/>
                </a:cubicBezTo>
                <a:cubicBezTo>
                  <a:pt x="1123" y="29"/>
                  <a:pt x="1124" y="26"/>
                  <a:pt x="1123" y="25"/>
                </a:cubicBezTo>
                <a:cubicBezTo>
                  <a:pt x="1122" y="24"/>
                  <a:pt x="1122" y="26"/>
                  <a:pt x="1117" y="27"/>
                </a:cubicBezTo>
                <a:cubicBezTo>
                  <a:pt x="1113" y="28"/>
                  <a:pt x="1111" y="29"/>
                  <a:pt x="1112" y="30"/>
                </a:cubicBezTo>
                <a:cubicBezTo>
                  <a:pt x="1114" y="31"/>
                  <a:pt x="1112" y="33"/>
                  <a:pt x="1110" y="33"/>
                </a:cubicBezTo>
                <a:cubicBezTo>
                  <a:pt x="1109" y="33"/>
                  <a:pt x="1108" y="35"/>
                  <a:pt x="1111" y="36"/>
                </a:cubicBezTo>
                <a:moveTo>
                  <a:pt x="1117" y="40"/>
                </a:moveTo>
                <a:cubicBezTo>
                  <a:pt x="1117" y="41"/>
                  <a:pt x="1113" y="42"/>
                  <a:pt x="1114" y="43"/>
                </a:cubicBezTo>
                <a:cubicBezTo>
                  <a:pt x="1115" y="44"/>
                  <a:pt x="1116" y="44"/>
                  <a:pt x="1117" y="44"/>
                </a:cubicBezTo>
                <a:cubicBezTo>
                  <a:pt x="1119" y="44"/>
                  <a:pt x="1119" y="48"/>
                  <a:pt x="1122" y="47"/>
                </a:cubicBezTo>
                <a:cubicBezTo>
                  <a:pt x="1124" y="47"/>
                  <a:pt x="1130" y="50"/>
                  <a:pt x="1134" y="50"/>
                </a:cubicBezTo>
                <a:cubicBezTo>
                  <a:pt x="1137" y="50"/>
                  <a:pt x="1138" y="47"/>
                  <a:pt x="1137" y="46"/>
                </a:cubicBezTo>
                <a:cubicBezTo>
                  <a:pt x="1135" y="46"/>
                  <a:pt x="1136" y="45"/>
                  <a:pt x="1138" y="42"/>
                </a:cubicBezTo>
                <a:cubicBezTo>
                  <a:pt x="1140" y="39"/>
                  <a:pt x="1132" y="37"/>
                  <a:pt x="1132" y="39"/>
                </a:cubicBezTo>
                <a:cubicBezTo>
                  <a:pt x="1132" y="41"/>
                  <a:pt x="1130" y="38"/>
                  <a:pt x="1129" y="37"/>
                </a:cubicBezTo>
                <a:cubicBezTo>
                  <a:pt x="1128" y="36"/>
                  <a:pt x="1117" y="38"/>
                  <a:pt x="1117" y="40"/>
                </a:cubicBezTo>
                <a:moveTo>
                  <a:pt x="1137" y="57"/>
                </a:moveTo>
                <a:cubicBezTo>
                  <a:pt x="1138" y="58"/>
                  <a:pt x="1140" y="57"/>
                  <a:pt x="1143" y="57"/>
                </a:cubicBezTo>
                <a:cubicBezTo>
                  <a:pt x="1144" y="56"/>
                  <a:pt x="1146" y="56"/>
                  <a:pt x="1148" y="56"/>
                </a:cubicBezTo>
                <a:cubicBezTo>
                  <a:pt x="1152" y="56"/>
                  <a:pt x="1162" y="53"/>
                  <a:pt x="1163" y="51"/>
                </a:cubicBezTo>
                <a:cubicBezTo>
                  <a:pt x="1163" y="49"/>
                  <a:pt x="1159" y="49"/>
                  <a:pt x="1157" y="48"/>
                </a:cubicBezTo>
                <a:cubicBezTo>
                  <a:pt x="1155" y="46"/>
                  <a:pt x="1152" y="47"/>
                  <a:pt x="1151" y="49"/>
                </a:cubicBezTo>
                <a:cubicBezTo>
                  <a:pt x="1150" y="50"/>
                  <a:pt x="1149" y="49"/>
                  <a:pt x="1151" y="47"/>
                </a:cubicBezTo>
                <a:cubicBezTo>
                  <a:pt x="1154" y="44"/>
                  <a:pt x="1149" y="42"/>
                  <a:pt x="1149" y="44"/>
                </a:cubicBezTo>
                <a:cubicBezTo>
                  <a:pt x="1149" y="45"/>
                  <a:pt x="1144" y="44"/>
                  <a:pt x="1144" y="45"/>
                </a:cubicBezTo>
                <a:cubicBezTo>
                  <a:pt x="1144" y="47"/>
                  <a:pt x="1143" y="47"/>
                  <a:pt x="1143" y="49"/>
                </a:cubicBezTo>
                <a:cubicBezTo>
                  <a:pt x="1143" y="49"/>
                  <a:pt x="1142" y="49"/>
                  <a:pt x="1142" y="49"/>
                </a:cubicBezTo>
                <a:cubicBezTo>
                  <a:pt x="1141" y="49"/>
                  <a:pt x="1140" y="49"/>
                  <a:pt x="1140" y="51"/>
                </a:cubicBezTo>
                <a:cubicBezTo>
                  <a:pt x="1140" y="54"/>
                  <a:pt x="1135" y="56"/>
                  <a:pt x="1137" y="57"/>
                </a:cubicBezTo>
                <a:moveTo>
                  <a:pt x="1107" y="27"/>
                </a:moveTo>
                <a:cubicBezTo>
                  <a:pt x="1108" y="25"/>
                  <a:pt x="1099" y="26"/>
                  <a:pt x="1102" y="28"/>
                </a:cubicBezTo>
                <a:cubicBezTo>
                  <a:pt x="1102" y="28"/>
                  <a:pt x="1107" y="29"/>
                  <a:pt x="1107" y="27"/>
                </a:cubicBezTo>
                <a:moveTo>
                  <a:pt x="1191" y="89"/>
                </a:moveTo>
                <a:cubicBezTo>
                  <a:pt x="1190" y="90"/>
                  <a:pt x="1188" y="90"/>
                  <a:pt x="1188" y="91"/>
                </a:cubicBezTo>
                <a:cubicBezTo>
                  <a:pt x="1190" y="92"/>
                  <a:pt x="1196" y="91"/>
                  <a:pt x="1196" y="89"/>
                </a:cubicBezTo>
                <a:cubicBezTo>
                  <a:pt x="1196" y="87"/>
                  <a:pt x="1191" y="88"/>
                  <a:pt x="1191" y="89"/>
                </a:cubicBezTo>
                <a:moveTo>
                  <a:pt x="1325" y="99"/>
                </a:moveTo>
                <a:cubicBezTo>
                  <a:pt x="1327" y="99"/>
                  <a:pt x="1323" y="95"/>
                  <a:pt x="1319" y="94"/>
                </a:cubicBezTo>
                <a:cubicBezTo>
                  <a:pt x="1315" y="93"/>
                  <a:pt x="1312" y="96"/>
                  <a:pt x="1312" y="97"/>
                </a:cubicBezTo>
                <a:cubicBezTo>
                  <a:pt x="1313" y="99"/>
                  <a:pt x="1323" y="100"/>
                  <a:pt x="1325" y="99"/>
                </a:cubicBezTo>
                <a:moveTo>
                  <a:pt x="1315" y="91"/>
                </a:moveTo>
                <a:cubicBezTo>
                  <a:pt x="1315" y="89"/>
                  <a:pt x="1308" y="92"/>
                  <a:pt x="1311" y="93"/>
                </a:cubicBezTo>
                <a:cubicBezTo>
                  <a:pt x="1312" y="93"/>
                  <a:pt x="1315" y="93"/>
                  <a:pt x="1315" y="91"/>
                </a:cubicBezTo>
                <a:moveTo>
                  <a:pt x="1299" y="83"/>
                </a:moveTo>
                <a:cubicBezTo>
                  <a:pt x="1300" y="84"/>
                  <a:pt x="1301" y="85"/>
                  <a:pt x="1302" y="86"/>
                </a:cubicBezTo>
                <a:cubicBezTo>
                  <a:pt x="1303" y="87"/>
                  <a:pt x="1307" y="85"/>
                  <a:pt x="1308" y="85"/>
                </a:cubicBezTo>
                <a:cubicBezTo>
                  <a:pt x="1309" y="85"/>
                  <a:pt x="1309" y="85"/>
                  <a:pt x="1310" y="85"/>
                </a:cubicBezTo>
                <a:cubicBezTo>
                  <a:pt x="1310" y="86"/>
                  <a:pt x="1311" y="86"/>
                  <a:pt x="1312" y="86"/>
                </a:cubicBezTo>
                <a:cubicBezTo>
                  <a:pt x="1315" y="84"/>
                  <a:pt x="1317" y="85"/>
                  <a:pt x="1320" y="85"/>
                </a:cubicBezTo>
                <a:cubicBezTo>
                  <a:pt x="1323" y="85"/>
                  <a:pt x="1319" y="81"/>
                  <a:pt x="1320" y="80"/>
                </a:cubicBezTo>
                <a:cubicBezTo>
                  <a:pt x="1320" y="78"/>
                  <a:pt x="1323" y="79"/>
                  <a:pt x="1322" y="81"/>
                </a:cubicBezTo>
                <a:cubicBezTo>
                  <a:pt x="1321" y="82"/>
                  <a:pt x="1323" y="85"/>
                  <a:pt x="1327" y="85"/>
                </a:cubicBezTo>
                <a:cubicBezTo>
                  <a:pt x="1331" y="84"/>
                  <a:pt x="1328" y="82"/>
                  <a:pt x="1330" y="81"/>
                </a:cubicBezTo>
                <a:cubicBezTo>
                  <a:pt x="1332" y="80"/>
                  <a:pt x="1332" y="79"/>
                  <a:pt x="1329" y="77"/>
                </a:cubicBezTo>
                <a:cubicBezTo>
                  <a:pt x="1326" y="76"/>
                  <a:pt x="1323" y="77"/>
                  <a:pt x="1320" y="76"/>
                </a:cubicBezTo>
                <a:cubicBezTo>
                  <a:pt x="1317" y="74"/>
                  <a:pt x="1314" y="74"/>
                  <a:pt x="1314" y="77"/>
                </a:cubicBezTo>
                <a:cubicBezTo>
                  <a:pt x="1314" y="80"/>
                  <a:pt x="1309" y="74"/>
                  <a:pt x="1306" y="73"/>
                </a:cubicBezTo>
                <a:cubicBezTo>
                  <a:pt x="1303" y="72"/>
                  <a:pt x="1295" y="81"/>
                  <a:pt x="1299" y="83"/>
                </a:cubicBezTo>
                <a:moveTo>
                  <a:pt x="1337" y="83"/>
                </a:moveTo>
                <a:cubicBezTo>
                  <a:pt x="1340" y="83"/>
                  <a:pt x="1341" y="86"/>
                  <a:pt x="1347" y="86"/>
                </a:cubicBezTo>
                <a:cubicBezTo>
                  <a:pt x="1353" y="87"/>
                  <a:pt x="1357" y="86"/>
                  <a:pt x="1357" y="84"/>
                </a:cubicBezTo>
                <a:cubicBezTo>
                  <a:pt x="1357" y="83"/>
                  <a:pt x="1352" y="81"/>
                  <a:pt x="1350" y="82"/>
                </a:cubicBezTo>
                <a:cubicBezTo>
                  <a:pt x="1349" y="83"/>
                  <a:pt x="1349" y="82"/>
                  <a:pt x="1348" y="82"/>
                </a:cubicBezTo>
                <a:cubicBezTo>
                  <a:pt x="1347" y="81"/>
                  <a:pt x="1346" y="81"/>
                  <a:pt x="1345" y="81"/>
                </a:cubicBezTo>
                <a:cubicBezTo>
                  <a:pt x="1343" y="82"/>
                  <a:pt x="1341" y="82"/>
                  <a:pt x="1340" y="80"/>
                </a:cubicBezTo>
                <a:cubicBezTo>
                  <a:pt x="1339" y="78"/>
                  <a:pt x="1335" y="83"/>
                  <a:pt x="1337" y="83"/>
                </a:cubicBezTo>
                <a:moveTo>
                  <a:pt x="1477" y="118"/>
                </a:moveTo>
                <a:cubicBezTo>
                  <a:pt x="1478" y="119"/>
                  <a:pt x="1479" y="118"/>
                  <a:pt x="1480" y="118"/>
                </a:cubicBezTo>
                <a:cubicBezTo>
                  <a:pt x="1481" y="118"/>
                  <a:pt x="1482" y="117"/>
                  <a:pt x="1483" y="118"/>
                </a:cubicBezTo>
                <a:cubicBezTo>
                  <a:pt x="1485" y="119"/>
                  <a:pt x="1490" y="117"/>
                  <a:pt x="1492" y="117"/>
                </a:cubicBezTo>
                <a:cubicBezTo>
                  <a:pt x="1494" y="117"/>
                  <a:pt x="1493" y="114"/>
                  <a:pt x="1487" y="113"/>
                </a:cubicBezTo>
                <a:cubicBezTo>
                  <a:pt x="1481" y="113"/>
                  <a:pt x="1474" y="117"/>
                  <a:pt x="1477" y="118"/>
                </a:cubicBezTo>
                <a:moveTo>
                  <a:pt x="1523" y="171"/>
                </a:moveTo>
                <a:cubicBezTo>
                  <a:pt x="1522" y="172"/>
                  <a:pt x="1516" y="172"/>
                  <a:pt x="1517" y="173"/>
                </a:cubicBezTo>
                <a:cubicBezTo>
                  <a:pt x="1518" y="174"/>
                  <a:pt x="1523" y="174"/>
                  <a:pt x="1525" y="175"/>
                </a:cubicBezTo>
                <a:cubicBezTo>
                  <a:pt x="1527" y="176"/>
                  <a:pt x="1530" y="175"/>
                  <a:pt x="1530" y="174"/>
                </a:cubicBezTo>
                <a:cubicBezTo>
                  <a:pt x="1530" y="173"/>
                  <a:pt x="1523" y="171"/>
                  <a:pt x="1523" y="171"/>
                </a:cubicBezTo>
                <a:moveTo>
                  <a:pt x="1319" y="248"/>
                </a:moveTo>
                <a:cubicBezTo>
                  <a:pt x="1320" y="250"/>
                  <a:pt x="1318" y="262"/>
                  <a:pt x="1319" y="264"/>
                </a:cubicBezTo>
                <a:cubicBezTo>
                  <a:pt x="1320" y="266"/>
                  <a:pt x="1317" y="275"/>
                  <a:pt x="1318" y="276"/>
                </a:cubicBezTo>
                <a:cubicBezTo>
                  <a:pt x="1320" y="278"/>
                  <a:pt x="1319" y="273"/>
                  <a:pt x="1321" y="273"/>
                </a:cubicBezTo>
                <a:cubicBezTo>
                  <a:pt x="1323" y="273"/>
                  <a:pt x="1323" y="276"/>
                  <a:pt x="1324" y="276"/>
                </a:cubicBezTo>
                <a:cubicBezTo>
                  <a:pt x="1325" y="277"/>
                  <a:pt x="1325" y="275"/>
                  <a:pt x="1325" y="274"/>
                </a:cubicBezTo>
                <a:cubicBezTo>
                  <a:pt x="1325" y="273"/>
                  <a:pt x="1324" y="272"/>
                  <a:pt x="1324" y="272"/>
                </a:cubicBezTo>
                <a:cubicBezTo>
                  <a:pt x="1322" y="273"/>
                  <a:pt x="1321" y="269"/>
                  <a:pt x="1321" y="267"/>
                </a:cubicBezTo>
                <a:cubicBezTo>
                  <a:pt x="1320" y="265"/>
                  <a:pt x="1322" y="263"/>
                  <a:pt x="1322" y="260"/>
                </a:cubicBezTo>
                <a:cubicBezTo>
                  <a:pt x="1322" y="258"/>
                  <a:pt x="1325" y="258"/>
                  <a:pt x="1327" y="260"/>
                </a:cubicBezTo>
                <a:cubicBezTo>
                  <a:pt x="1329" y="262"/>
                  <a:pt x="1329" y="261"/>
                  <a:pt x="1328" y="259"/>
                </a:cubicBezTo>
                <a:cubicBezTo>
                  <a:pt x="1328" y="258"/>
                  <a:pt x="1325" y="248"/>
                  <a:pt x="1324" y="244"/>
                </a:cubicBezTo>
                <a:cubicBezTo>
                  <a:pt x="1323" y="241"/>
                  <a:pt x="1326" y="237"/>
                  <a:pt x="1323" y="235"/>
                </a:cubicBezTo>
                <a:cubicBezTo>
                  <a:pt x="1321" y="233"/>
                  <a:pt x="1322" y="229"/>
                  <a:pt x="1321" y="230"/>
                </a:cubicBezTo>
                <a:cubicBezTo>
                  <a:pt x="1319" y="231"/>
                  <a:pt x="1321" y="234"/>
                  <a:pt x="1319" y="235"/>
                </a:cubicBezTo>
                <a:cubicBezTo>
                  <a:pt x="1317" y="235"/>
                  <a:pt x="1319" y="237"/>
                  <a:pt x="1318" y="239"/>
                </a:cubicBezTo>
                <a:cubicBezTo>
                  <a:pt x="1317" y="242"/>
                  <a:pt x="1318" y="245"/>
                  <a:pt x="1319" y="248"/>
                </a:cubicBezTo>
                <a:moveTo>
                  <a:pt x="1312" y="291"/>
                </a:moveTo>
                <a:cubicBezTo>
                  <a:pt x="1310" y="292"/>
                  <a:pt x="1312" y="293"/>
                  <a:pt x="1310" y="294"/>
                </a:cubicBezTo>
                <a:cubicBezTo>
                  <a:pt x="1308" y="295"/>
                  <a:pt x="1309" y="296"/>
                  <a:pt x="1309" y="296"/>
                </a:cubicBezTo>
                <a:cubicBezTo>
                  <a:pt x="1310" y="297"/>
                  <a:pt x="1310" y="298"/>
                  <a:pt x="1309" y="300"/>
                </a:cubicBezTo>
                <a:cubicBezTo>
                  <a:pt x="1309" y="301"/>
                  <a:pt x="1311" y="300"/>
                  <a:pt x="1312" y="299"/>
                </a:cubicBezTo>
                <a:cubicBezTo>
                  <a:pt x="1312" y="298"/>
                  <a:pt x="1313" y="298"/>
                  <a:pt x="1313" y="298"/>
                </a:cubicBezTo>
                <a:cubicBezTo>
                  <a:pt x="1313" y="299"/>
                  <a:pt x="1314" y="299"/>
                  <a:pt x="1314" y="298"/>
                </a:cubicBezTo>
                <a:cubicBezTo>
                  <a:pt x="1314" y="297"/>
                  <a:pt x="1311" y="296"/>
                  <a:pt x="1311" y="295"/>
                </a:cubicBezTo>
                <a:cubicBezTo>
                  <a:pt x="1311" y="294"/>
                  <a:pt x="1312" y="295"/>
                  <a:pt x="1313" y="295"/>
                </a:cubicBezTo>
                <a:cubicBezTo>
                  <a:pt x="1313" y="295"/>
                  <a:pt x="1314" y="295"/>
                  <a:pt x="1315" y="295"/>
                </a:cubicBezTo>
                <a:cubicBezTo>
                  <a:pt x="1316" y="294"/>
                  <a:pt x="1319" y="295"/>
                  <a:pt x="1321" y="296"/>
                </a:cubicBezTo>
                <a:cubicBezTo>
                  <a:pt x="1323" y="298"/>
                  <a:pt x="1324" y="297"/>
                  <a:pt x="1324" y="295"/>
                </a:cubicBezTo>
                <a:cubicBezTo>
                  <a:pt x="1324" y="293"/>
                  <a:pt x="1327" y="292"/>
                  <a:pt x="1330" y="292"/>
                </a:cubicBezTo>
                <a:cubicBezTo>
                  <a:pt x="1333" y="292"/>
                  <a:pt x="1333" y="291"/>
                  <a:pt x="1332" y="290"/>
                </a:cubicBezTo>
                <a:cubicBezTo>
                  <a:pt x="1332" y="290"/>
                  <a:pt x="1337" y="286"/>
                  <a:pt x="1337" y="285"/>
                </a:cubicBezTo>
                <a:cubicBezTo>
                  <a:pt x="1337" y="284"/>
                  <a:pt x="1336" y="285"/>
                  <a:pt x="1335" y="286"/>
                </a:cubicBezTo>
                <a:cubicBezTo>
                  <a:pt x="1335" y="286"/>
                  <a:pt x="1334" y="287"/>
                  <a:pt x="1333" y="286"/>
                </a:cubicBezTo>
                <a:cubicBezTo>
                  <a:pt x="1332" y="285"/>
                  <a:pt x="1331" y="287"/>
                  <a:pt x="1329" y="287"/>
                </a:cubicBezTo>
                <a:cubicBezTo>
                  <a:pt x="1327" y="287"/>
                  <a:pt x="1321" y="283"/>
                  <a:pt x="1320" y="280"/>
                </a:cubicBezTo>
                <a:cubicBezTo>
                  <a:pt x="1318" y="278"/>
                  <a:pt x="1316" y="280"/>
                  <a:pt x="1317" y="282"/>
                </a:cubicBezTo>
                <a:cubicBezTo>
                  <a:pt x="1318" y="283"/>
                  <a:pt x="1317" y="284"/>
                  <a:pt x="1317" y="286"/>
                </a:cubicBezTo>
                <a:cubicBezTo>
                  <a:pt x="1317" y="288"/>
                  <a:pt x="1315" y="288"/>
                  <a:pt x="1315" y="290"/>
                </a:cubicBezTo>
                <a:cubicBezTo>
                  <a:pt x="1316" y="291"/>
                  <a:pt x="1313" y="291"/>
                  <a:pt x="1312" y="291"/>
                </a:cubicBezTo>
                <a:moveTo>
                  <a:pt x="1289" y="329"/>
                </a:moveTo>
                <a:cubicBezTo>
                  <a:pt x="1290" y="328"/>
                  <a:pt x="1287" y="328"/>
                  <a:pt x="1284" y="330"/>
                </a:cubicBezTo>
                <a:cubicBezTo>
                  <a:pt x="1283" y="330"/>
                  <a:pt x="1282" y="330"/>
                  <a:pt x="1281" y="330"/>
                </a:cubicBezTo>
                <a:cubicBezTo>
                  <a:pt x="1280" y="329"/>
                  <a:pt x="1279" y="329"/>
                  <a:pt x="1278" y="330"/>
                </a:cubicBezTo>
                <a:cubicBezTo>
                  <a:pt x="1276" y="332"/>
                  <a:pt x="1274" y="334"/>
                  <a:pt x="1272" y="335"/>
                </a:cubicBezTo>
                <a:cubicBezTo>
                  <a:pt x="1269" y="335"/>
                  <a:pt x="1271" y="338"/>
                  <a:pt x="1272" y="337"/>
                </a:cubicBezTo>
                <a:cubicBezTo>
                  <a:pt x="1273" y="337"/>
                  <a:pt x="1275" y="337"/>
                  <a:pt x="1276" y="336"/>
                </a:cubicBezTo>
                <a:cubicBezTo>
                  <a:pt x="1277" y="335"/>
                  <a:pt x="1283" y="334"/>
                  <a:pt x="1287" y="334"/>
                </a:cubicBezTo>
                <a:cubicBezTo>
                  <a:pt x="1291" y="333"/>
                  <a:pt x="1288" y="335"/>
                  <a:pt x="1289" y="337"/>
                </a:cubicBezTo>
                <a:cubicBezTo>
                  <a:pt x="1289" y="339"/>
                  <a:pt x="1292" y="339"/>
                  <a:pt x="1294" y="337"/>
                </a:cubicBezTo>
                <a:cubicBezTo>
                  <a:pt x="1295" y="335"/>
                  <a:pt x="1297" y="335"/>
                  <a:pt x="1295" y="334"/>
                </a:cubicBezTo>
                <a:cubicBezTo>
                  <a:pt x="1294" y="333"/>
                  <a:pt x="1295" y="332"/>
                  <a:pt x="1296" y="334"/>
                </a:cubicBezTo>
                <a:cubicBezTo>
                  <a:pt x="1297" y="335"/>
                  <a:pt x="1301" y="335"/>
                  <a:pt x="1302" y="333"/>
                </a:cubicBezTo>
                <a:cubicBezTo>
                  <a:pt x="1303" y="332"/>
                  <a:pt x="1303" y="332"/>
                  <a:pt x="1304" y="333"/>
                </a:cubicBezTo>
                <a:cubicBezTo>
                  <a:pt x="1304" y="333"/>
                  <a:pt x="1304" y="333"/>
                  <a:pt x="1305" y="333"/>
                </a:cubicBezTo>
                <a:cubicBezTo>
                  <a:pt x="1306" y="333"/>
                  <a:pt x="1307" y="330"/>
                  <a:pt x="1307" y="331"/>
                </a:cubicBezTo>
                <a:cubicBezTo>
                  <a:pt x="1308" y="332"/>
                  <a:pt x="1310" y="332"/>
                  <a:pt x="1311" y="330"/>
                </a:cubicBezTo>
                <a:cubicBezTo>
                  <a:pt x="1313" y="329"/>
                  <a:pt x="1312" y="326"/>
                  <a:pt x="1313" y="324"/>
                </a:cubicBezTo>
                <a:cubicBezTo>
                  <a:pt x="1314" y="323"/>
                  <a:pt x="1315" y="320"/>
                  <a:pt x="1314" y="318"/>
                </a:cubicBezTo>
                <a:cubicBezTo>
                  <a:pt x="1313" y="316"/>
                  <a:pt x="1316" y="315"/>
                  <a:pt x="1317" y="313"/>
                </a:cubicBezTo>
                <a:cubicBezTo>
                  <a:pt x="1319" y="312"/>
                  <a:pt x="1316" y="304"/>
                  <a:pt x="1315" y="302"/>
                </a:cubicBezTo>
                <a:cubicBezTo>
                  <a:pt x="1315" y="300"/>
                  <a:pt x="1311" y="303"/>
                  <a:pt x="1310" y="303"/>
                </a:cubicBezTo>
                <a:cubicBezTo>
                  <a:pt x="1309" y="304"/>
                  <a:pt x="1308" y="308"/>
                  <a:pt x="1309" y="309"/>
                </a:cubicBezTo>
                <a:cubicBezTo>
                  <a:pt x="1311" y="310"/>
                  <a:pt x="1307" y="312"/>
                  <a:pt x="1307" y="315"/>
                </a:cubicBezTo>
                <a:cubicBezTo>
                  <a:pt x="1307" y="317"/>
                  <a:pt x="1305" y="317"/>
                  <a:pt x="1305" y="319"/>
                </a:cubicBezTo>
                <a:cubicBezTo>
                  <a:pt x="1304" y="321"/>
                  <a:pt x="1303" y="320"/>
                  <a:pt x="1301" y="322"/>
                </a:cubicBezTo>
                <a:cubicBezTo>
                  <a:pt x="1299" y="323"/>
                  <a:pt x="1297" y="322"/>
                  <a:pt x="1298" y="320"/>
                </a:cubicBezTo>
                <a:cubicBezTo>
                  <a:pt x="1298" y="319"/>
                  <a:pt x="1295" y="321"/>
                  <a:pt x="1295" y="324"/>
                </a:cubicBezTo>
                <a:cubicBezTo>
                  <a:pt x="1295" y="327"/>
                  <a:pt x="1291" y="327"/>
                  <a:pt x="1292" y="328"/>
                </a:cubicBezTo>
                <a:cubicBezTo>
                  <a:pt x="1293" y="329"/>
                  <a:pt x="1289" y="330"/>
                  <a:pt x="1289" y="329"/>
                </a:cubicBezTo>
                <a:moveTo>
                  <a:pt x="1280" y="342"/>
                </a:moveTo>
                <a:cubicBezTo>
                  <a:pt x="1281" y="340"/>
                  <a:pt x="1283" y="340"/>
                  <a:pt x="1284" y="340"/>
                </a:cubicBezTo>
                <a:cubicBezTo>
                  <a:pt x="1285" y="341"/>
                  <a:pt x="1287" y="338"/>
                  <a:pt x="1287" y="336"/>
                </a:cubicBezTo>
                <a:cubicBezTo>
                  <a:pt x="1287" y="335"/>
                  <a:pt x="1283" y="335"/>
                  <a:pt x="1282" y="336"/>
                </a:cubicBezTo>
                <a:cubicBezTo>
                  <a:pt x="1282" y="337"/>
                  <a:pt x="1280" y="337"/>
                  <a:pt x="1278" y="337"/>
                </a:cubicBezTo>
                <a:cubicBezTo>
                  <a:pt x="1276" y="337"/>
                  <a:pt x="1276" y="342"/>
                  <a:pt x="1278" y="343"/>
                </a:cubicBezTo>
                <a:cubicBezTo>
                  <a:pt x="1279" y="343"/>
                  <a:pt x="1280" y="343"/>
                  <a:pt x="1280" y="342"/>
                </a:cubicBezTo>
                <a:moveTo>
                  <a:pt x="1267" y="340"/>
                </a:moveTo>
                <a:cubicBezTo>
                  <a:pt x="1265" y="341"/>
                  <a:pt x="1265" y="341"/>
                  <a:pt x="1265" y="343"/>
                </a:cubicBezTo>
                <a:cubicBezTo>
                  <a:pt x="1266" y="344"/>
                  <a:pt x="1267" y="343"/>
                  <a:pt x="1268" y="341"/>
                </a:cubicBezTo>
                <a:cubicBezTo>
                  <a:pt x="1268" y="340"/>
                  <a:pt x="1269" y="343"/>
                  <a:pt x="1268" y="346"/>
                </a:cubicBezTo>
                <a:cubicBezTo>
                  <a:pt x="1267" y="348"/>
                  <a:pt x="1268" y="351"/>
                  <a:pt x="1270" y="351"/>
                </a:cubicBezTo>
                <a:cubicBezTo>
                  <a:pt x="1271" y="351"/>
                  <a:pt x="1273" y="346"/>
                  <a:pt x="1275" y="344"/>
                </a:cubicBezTo>
                <a:cubicBezTo>
                  <a:pt x="1277" y="341"/>
                  <a:pt x="1274" y="342"/>
                  <a:pt x="1274" y="341"/>
                </a:cubicBezTo>
                <a:cubicBezTo>
                  <a:pt x="1274" y="340"/>
                  <a:pt x="1271" y="340"/>
                  <a:pt x="1271" y="339"/>
                </a:cubicBezTo>
                <a:cubicBezTo>
                  <a:pt x="1271" y="338"/>
                  <a:pt x="1269" y="338"/>
                  <a:pt x="1267" y="340"/>
                </a:cubicBezTo>
                <a:moveTo>
                  <a:pt x="1227" y="392"/>
                </a:moveTo>
                <a:cubicBezTo>
                  <a:pt x="1228" y="391"/>
                  <a:pt x="1233" y="380"/>
                  <a:pt x="1232" y="379"/>
                </a:cubicBezTo>
                <a:cubicBezTo>
                  <a:pt x="1231" y="377"/>
                  <a:pt x="1226" y="379"/>
                  <a:pt x="1224" y="384"/>
                </a:cubicBezTo>
                <a:cubicBezTo>
                  <a:pt x="1223" y="389"/>
                  <a:pt x="1226" y="392"/>
                  <a:pt x="1227" y="392"/>
                </a:cubicBezTo>
                <a:moveTo>
                  <a:pt x="1183" y="407"/>
                </a:moveTo>
                <a:cubicBezTo>
                  <a:pt x="1183" y="405"/>
                  <a:pt x="1185" y="403"/>
                  <a:pt x="1185" y="402"/>
                </a:cubicBezTo>
                <a:cubicBezTo>
                  <a:pt x="1185" y="401"/>
                  <a:pt x="1181" y="401"/>
                  <a:pt x="1180" y="401"/>
                </a:cubicBezTo>
                <a:cubicBezTo>
                  <a:pt x="1178" y="401"/>
                  <a:pt x="1174" y="404"/>
                  <a:pt x="1175" y="407"/>
                </a:cubicBezTo>
                <a:cubicBezTo>
                  <a:pt x="1177" y="411"/>
                  <a:pt x="1183" y="408"/>
                  <a:pt x="1183" y="407"/>
                </a:cubicBezTo>
                <a:moveTo>
                  <a:pt x="1223" y="418"/>
                </a:moveTo>
                <a:cubicBezTo>
                  <a:pt x="1222" y="419"/>
                  <a:pt x="1223" y="424"/>
                  <a:pt x="1224" y="424"/>
                </a:cubicBezTo>
                <a:cubicBezTo>
                  <a:pt x="1225" y="424"/>
                  <a:pt x="1226" y="425"/>
                  <a:pt x="1225" y="427"/>
                </a:cubicBezTo>
                <a:cubicBezTo>
                  <a:pt x="1224" y="429"/>
                  <a:pt x="1227" y="429"/>
                  <a:pt x="1229" y="428"/>
                </a:cubicBezTo>
                <a:cubicBezTo>
                  <a:pt x="1231" y="428"/>
                  <a:pt x="1231" y="428"/>
                  <a:pt x="1231" y="429"/>
                </a:cubicBezTo>
                <a:cubicBezTo>
                  <a:pt x="1232" y="429"/>
                  <a:pt x="1232" y="430"/>
                  <a:pt x="1233" y="430"/>
                </a:cubicBezTo>
                <a:cubicBezTo>
                  <a:pt x="1236" y="429"/>
                  <a:pt x="1239" y="432"/>
                  <a:pt x="1238" y="433"/>
                </a:cubicBezTo>
                <a:cubicBezTo>
                  <a:pt x="1238" y="435"/>
                  <a:pt x="1239" y="438"/>
                  <a:pt x="1240" y="437"/>
                </a:cubicBezTo>
                <a:cubicBezTo>
                  <a:pt x="1241" y="436"/>
                  <a:pt x="1243" y="437"/>
                  <a:pt x="1241" y="439"/>
                </a:cubicBezTo>
                <a:cubicBezTo>
                  <a:pt x="1240" y="441"/>
                  <a:pt x="1243" y="442"/>
                  <a:pt x="1244" y="444"/>
                </a:cubicBezTo>
                <a:cubicBezTo>
                  <a:pt x="1244" y="446"/>
                  <a:pt x="1245" y="445"/>
                  <a:pt x="1245" y="443"/>
                </a:cubicBezTo>
                <a:cubicBezTo>
                  <a:pt x="1245" y="442"/>
                  <a:pt x="1245" y="442"/>
                  <a:pt x="1247" y="441"/>
                </a:cubicBezTo>
                <a:cubicBezTo>
                  <a:pt x="1248" y="440"/>
                  <a:pt x="1247" y="438"/>
                  <a:pt x="1246" y="436"/>
                </a:cubicBezTo>
                <a:cubicBezTo>
                  <a:pt x="1245" y="433"/>
                  <a:pt x="1241" y="434"/>
                  <a:pt x="1241" y="432"/>
                </a:cubicBezTo>
                <a:cubicBezTo>
                  <a:pt x="1241" y="430"/>
                  <a:pt x="1238" y="429"/>
                  <a:pt x="1238" y="428"/>
                </a:cubicBezTo>
                <a:cubicBezTo>
                  <a:pt x="1238" y="427"/>
                  <a:pt x="1234" y="426"/>
                  <a:pt x="1232" y="427"/>
                </a:cubicBezTo>
                <a:cubicBezTo>
                  <a:pt x="1230" y="429"/>
                  <a:pt x="1231" y="425"/>
                  <a:pt x="1230" y="423"/>
                </a:cubicBezTo>
                <a:cubicBezTo>
                  <a:pt x="1228" y="422"/>
                  <a:pt x="1231" y="419"/>
                  <a:pt x="1233" y="417"/>
                </a:cubicBezTo>
                <a:cubicBezTo>
                  <a:pt x="1235" y="415"/>
                  <a:pt x="1232" y="412"/>
                  <a:pt x="1233" y="411"/>
                </a:cubicBezTo>
                <a:cubicBezTo>
                  <a:pt x="1233" y="409"/>
                  <a:pt x="1233" y="409"/>
                  <a:pt x="1232" y="409"/>
                </a:cubicBezTo>
                <a:cubicBezTo>
                  <a:pt x="1231" y="409"/>
                  <a:pt x="1230" y="409"/>
                  <a:pt x="1229" y="409"/>
                </a:cubicBezTo>
                <a:cubicBezTo>
                  <a:pt x="1228" y="408"/>
                  <a:pt x="1227" y="408"/>
                  <a:pt x="1226" y="409"/>
                </a:cubicBezTo>
                <a:cubicBezTo>
                  <a:pt x="1224" y="410"/>
                  <a:pt x="1226" y="418"/>
                  <a:pt x="1225" y="418"/>
                </a:cubicBezTo>
                <a:cubicBezTo>
                  <a:pt x="1224" y="419"/>
                  <a:pt x="1224" y="418"/>
                  <a:pt x="1224" y="418"/>
                </a:cubicBezTo>
                <a:cubicBezTo>
                  <a:pt x="1223" y="418"/>
                  <a:pt x="1223" y="417"/>
                  <a:pt x="1223" y="418"/>
                </a:cubicBezTo>
                <a:moveTo>
                  <a:pt x="1225" y="431"/>
                </a:moveTo>
                <a:cubicBezTo>
                  <a:pt x="1226" y="433"/>
                  <a:pt x="1226" y="436"/>
                  <a:pt x="1229" y="435"/>
                </a:cubicBezTo>
                <a:cubicBezTo>
                  <a:pt x="1232" y="434"/>
                  <a:pt x="1225" y="429"/>
                  <a:pt x="1225" y="431"/>
                </a:cubicBezTo>
                <a:moveTo>
                  <a:pt x="1232" y="437"/>
                </a:moveTo>
                <a:cubicBezTo>
                  <a:pt x="1230" y="438"/>
                  <a:pt x="1231" y="443"/>
                  <a:pt x="1232" y="443"/>
                </a:cubicBezTo>
                <a:cubicBezTo>
                  <a:pt x="1233" y="443"/>
                  <a:pt x="1234" y="443"/>
                  <a:pt x="1235" y="442"/>
                </a:cubicBezTo>
                <a:cubicBezTo>
                  <a:pt x="1235" y="440"/>
                  <a:pt x="1236" y="444"/>
                  <a:pt x="1235" y="445"/>
                </a:cubicBezTo>
                <a:cubicBezTo>
                  <a:pt x="1234" y="446"/>
                  <a:pt x="1234" y="449"/>
                  <a:pt x="1236" y="450"/>
                </a:cubicBezTo>
                <a:cubicBezTo>
                  <a:pt x="1237" y="450"/>
                  <a:pt x="1241" y="444"/>
                  <a:pt x="1240" y="443"/>
                </a:cubicBezTo>
                <a:cubicBezTo>
                  <a:pt x="1240" y="442"/>
                  <a:pt x="1239" y="443"/>
                  <a:pt x="1239" y="443"/>
                </a:cubicBezTo>
                <a:cubicBezTo>
                  <a:pt x="1239" y="443"/>
                  <a:pt x="1238" y="443"/>
                  <a:pt x="1238" y="442"/>
                </a:cubicBezTo>
                <a:cubicBezTo>
                  <a:pt x="1239" y="441"/>
                  <a:pt x="1234" y="437"/>
                  <a:pt x="1232" y="437"/>
                </a:cubicBezTo>
                <a:moveTo>
                  <a:pt x="1217" y="445"/>
                </a:moveTo>
                <a:cubicBezTo>
                  <a:pt x="1216" y="448"/>
                  <a:pt x="1211" y="451"/>
                  <a:pt x="1212" y="452"/>
                </a:cubicBezTo>
                <a:cubicBezTo>
                  <a:pt x="1213" y="454"/>
                  <a:pt x="1217" y="447"/>
                  <a:pt x="1220" y="445"/>
                </a:cubicBezTo>
                <a:cubicBezTo>
                  <a:pt x="1222" y="444"/>
                  <a:pt x="1222" y="442"/>
                  <a:pt x="1221" y="441"/>
                </a:cubicBezTo>
                <a:cubicBezTo>
                  <a:pt x="1220" y="439"/>
                  <a:pt x="1219" y="443"/>
                  <a:pt x="1217" y="445"/>
                </a:cubicBezTo>
                <a:moveTo>
                  <a:pt x="1243" y="446"/>
                </a:moveTo>
                <a:cubicBezTo>
                  <a:pt x="1242" y="445"/>
                  <a:pt x="1239" y="447"/>
                  <a:pt x="1240" y="448"/>
                </a:cubicBezTo>
                <a:cubicBezTo>
                  <a:pt x="1240" y="449"/>
                  <a:pt x="1244" y="447"/>
                  <a:pt x="1243" y="446"/>
                </a:cubicBezTo>
                <a:moveTo>
                  <a:pt x="1247" y="448"/>
                </a:moveTo>
                <a:cubicBezTo>
                  <a:pt x="1248" y="450"/>
                  <a:pt x="1245" y="448"/>
                  <a:pt x="1245" y="450"/>
                </a:cubicBezTo>
                <a:cubicBezTo>
                  <a:pt x="1244" y="452"/>
                  <a:pt x="1242" y="451"/>
                  <a:pt x="1242" y="452"/>
                </a:cubicBezTo>
                <a:cubicBezTo>
                  <a:pt x="1242" y="454"/>
                  <a:pt x="1240" y="452"/>
                  <a:pt x="1238" y="451"/>
                </a:cubicBezTo>
                <a:cubicBezTo>
                  <a:pt x="1237" y="450"/>
                  <a:pt x="1235" y="454"/>
                  <a:pt x="1233" y="454"/>
                </a:cubicBezTo>
                <a:cubicBezTo>
                  <a:pt x="1232" y="455"/>
                  <a:pt x="1231" y="459"/>
                  <a:pt x="1232" y="458"/>
                </a:cubicBezTo>
                <a:cubicBezTo>
                  <a:pt x="1233" y="458"/>
                  <a:pt x="1234" y="456"/>
                  <a:pt x="1236" y="456"/>
                </a:cubicBezTo>
                <a:cubicBezTo>
                  <a:pt x="1236" y="457"/>
                  <a:pt x="1237" y="456"/>
                  <a:pt x="1237" y="456"/>
                </a:cubicBezTo>
                <a:cubicBezTo>
                  <a:pt x="1237" y="456"/>
                  <a:pt x="1238" y="455"/>
                  <a:pt x="1239" y="455"/>
                </a:cubicBezTo>
                <a:cubicBezTo>
                  <a:pt x="1241" y="456"/>
                  <a:pt x="1239" y="462"/>
                  <a:pt x="1242" y="463"/>
                </a:cubicBezTo>
                <a:cubicBezTo>
                  <a:pt x="1245" y="463"/>
                  <a:pt x="1245" y="465"/>
                  <a:pt x="1247" y="465"/>
                </a:cubicBezTo>
                <a:cubicBezTo>
                  <a:pt x="1248" y="465"/>
                  <a:pt x="1246" y="461"/>
                  <a:pt x="1247" y="459"/>
                </a:cubicBezTo>
                <a:cubicBezTo>
                  <a:pt x="1247" y="458"/>
                  <a:pt x="1250" y="459"/>
                  <a:pt x="1251" y="458"/>
                </a:cubicBezTo>
                <a:cubicBezTo>
                  <a:pt x="1253" y="456"/>
                  <a:pt x="1250" y="451"/>
                  <a:pt x="1250" y="448"/>
                </a:cubicBezTo>
                <a:cubicBezTo>
                  <a:pt x="1250" y="445"/>
                  <a:pt x="1246" y="446"/>
                  <a:pt x="1247" y="448"/>
                </a:cubicBezTo>
                <a:moveTo>
                  <a:pt x="1126" y="482"/>
                </a:moveTo>
                <a:cubicBezTo>
                  <a:pt x="1126" y="483"/>
                  <a:pt x="1127" y="487"/>
                  <a:pt x="1128" y="486"/>
                </a:cubicBezTo>
                <a:cubicBezTo>
                  <a:pt x="1130" y="484"/>
                  <a:pt x="1126" y="481"/>
                  <a:pt x="1126" y="482"/>
                </a:cubicBezTo>
                <a:moveTo>
                  <a:pt x="1132" y="493"/>
                </a:moveTo>
                <a:cubicBezTo>
                  <a:pt x="1132" y="494"/>
                  <a:pt x="1133" y="496"/>
                  <a:pt x="1134" y="495"/>
                </a:cubicBezTo>
                <a:cubicBezTo>
                  <a:pt x="1135" y="495"/>
                  <a:pt x="1133" y="491"/>
                  <a:pt x="1132" y="493"/>
                </a:cubicBezTo>
                <a:moveTo>
                  <a:pt x="1163" y="507"/>
                </a:moveTo>
                <a:cubicBezTo>
                  <a:pt x="1163" y="505"/>
                  <a:pt x="1164" y="503"/>
                  <a:pt x="1164" y="503"/>
                </a:cubicBezTo>
                <a:cubicBezTo>
                  <a:pt x="1164" y="502"/>
                  <a:pt x="1164" y="501"/>
                  <a:pt x="1166" y="502"/>
                </a:cubicBezTo>
                <a:cubicBezTo>
                  <a:pt x="1167" y="502"/>
                  <a:pt x="1167" y="499"/>
                  <a:pt x="1166" y="499"/>
                </a:cubicBezTo>
                <a:cubicBezTo>
                  <a:pt x="1165" y="499"/>
                  <a:pt x="1164" y="496"/>
                  <a:pt x="1162" y="496"/>
                </a:cubicBezTo>
                <a:cubicBezTo>
                  <a:pt x="1160" y="496"/>
                  <a:pt x="1160" y="497"/>
                  <a:pt x="1162" y="497"/>
                </a:cubicBezTo>
                <a:cubicBezTo>
                  <a:pt x="1163" y="498"/>
                  <a:pt x="1164" y="499"/>
                  <a:pt x="1163" y="499"/>
                </a:cubicBezTo>
                <a:cubicBezTo>
                  <a:pt x="1163" y="500"/>
                  <a:pt x="1163" y="500"/>
                  <a:pt x="1162" y="499"/>
                </a:cubicBezTo>
                <a:cubicBezTo>
                  <a:pt x="1162" y="499"/>
                  <a:pt x="1161" y="499"/>
                  <a:pt x="1161" y="499"/>
                </a:cubicBezTo>
                <a:cubicBezTo>
                  <a:pt x="1159" y="499"/>
                  <a:pt x="1160" y="497"/>
                  <a:pt x="1158" y="496"/>
                </a:cubicBezTo>
                <a:cubicBezTo>
                  <a:pt x="1156" y="496"/>
                  <a:pt x="1156" y="493"/>
                  <a:pt x="1154" y="493"/>
                </a:cubicBezTo>
                <a:cubicBezTo>
                  <a:pt x="1152" y="493"/>
                  <a:pt x="1152" y="491"/>
                  <a:pt x="1153" y="490"/>
                </a:cubicBezTo>
                <a:cubicBezTo>
                  <a:pt x="1155" y="488"/>
                  <a:pt x="1151" y="487"/>
                  <a:pt x="1151" y="486"/>
                </a:cubicBezTo>
                <a:cubicBezTo>
                  <a:pt x="1151" y="484"/>
                  <a:pt x="1149" y="485"/>
                  <a:pt x="1149" y="484"/>
                </a:cubicBezTo>
                <a:cubicBezTo>
                  <a:pt x="1149" y="483"/>
                  <a:pt x="1148" y="483"/>
                  <a:pt x="1147" y="482"/>
                </a:cubicBezTo>
                <a:cubicBezTo>
                  <a:pt x="1146" y="481"/>
                  <a:pt x="1146" y="481"/>
                  <a:pt x="1145" y="481"/>
                </a:cubicBezTo>
                <a:cubicBezTo>
                  <a:pt x="1145" y="481"/>
                  <a:pt x="1145" y="481"/>
                  <a:pt x="1144" y="480"/>
                </a:cubicBezTo>
                <a:cubicBezTo>
                  <a:pt x="1143" y="479"/>
                  <a:pt x="1142" y="479"/>
                  <a:pt x="1141" y="479"/>
                </a:cubicBezTo>
                <a:cubicBezTo>
                  <a:pt x="1140" y="479"/>
                  <a:pt x="1138" y="477"/>
                  <a:pt x="1137" y="475"/>
                </a:cubicBezTo>
                <a:cubicBezTo>
                  <a:pt x="1137" y="474"/>
                  <a:pt x="1131" y="471"/>
                  <a:pt x="1130" y="469"/>
                </a:cubicBezTo>
                <a:cubicBezTo>
                  <a:pt x="1129" y="467"/>
                  <a:pt x="1127" y="466"/>
                  <a:pt x="1124" y="466"/>
                </a:cubicBezTo>
                <a:cubicBezTo>
                  <a:pt x="1123" y="466"/>
                  <a:pt x="1122" y="466"/>
                  <a:pt x="1121" y="465"/>
                </a:cubicBezTo>
                <a:cubicBezTo>
                  <a:pt x="1120" y="464"/>
                  <a:pt x="1119" y="464"/>
                  <a:pt x="1118" y="465"/>
                </a:cubicBezTo>
                <a:cubicBezTo>
                  <a:pt x="1117" y="467"/>
                  <a:pt x="1122" y="471"/>
                  <a:pt x="1124" y="473"/>
                </a:cubicBezTo>
                <a:cubicBezTo>
                  <a:pt x="1126" y="474"/>
                  <a:pt x="1128" y="478"/>
                  <a:pt x="1130" y="479"/>
                </a:cubicBezTo>
                <a:cubicBezTo>
                  <a:pt x="1133" y="479"/>
                  <a:pt x="1133" y="487"/>
                  <a:pt x="1135" y="487"/>
                </a:cubicBezTo>
                <a:cubicBezTo>
                  <a:pt x="1137" y="488"/>
                  <a:pt x="1141" y="494"/>
                  <a:pt x="1141" y="497"/>
                </a:cubicBezTo>
                <a:cubicBezTo>
                  <a:pt x="1142" y="500"/>
                  <a:pt x="1146" y="502"/>
                  <a:pt x="1147" y="504"/>
                </a:cubicBezTo>
                <a:cubicBezTo>
                  <a:pt x="1149" y="507"/>
                  <a:pt x="1154" y="510"/>
                  <a:pt x="1155" y="511"/>
                </a:cubicBezTo>
                <a:cubicBezTo>
                  <a:pt x="1156" y="512"/>
                  <a:pt x="1157" y="514"/>
                  <a:pt x="1157" y="513"/>
                </a:cubicBezTo>
                <a:cubicBezTo>
                  <a:pt x="1158" y="512"/>
                  <a:pt x="1160" y="513"/>
                  <a:pt x="1162" y="513"/>
                </a:cubicBezTo>
                <a:cubicBezTo>
                  <a:pt x="1163" y="513"/>
                  <a:pt x="1163" y="509"/>
                  <a:pt x="1163" y="507"/>
                </a:cubicBezTo>
                <a:moveTo>
                  <a:pt x="1175" y="486"/>
                </a:moveTo>
                <a:cubicBezTo>
                  <a:pt x="1177" y="487"/>
                  <a:pt x="1177" y="490"/>
                  <a:pt x="1178" y="492"/>
                </a:cubicBezTo>
                <a:cubicBezTo>
                  <a:pt x="1179" y="493"/>
                  <a:pt x="1181" y="493"/>
                  <a:pt x="1181" y="496"/>
                </a:cubicBezTo>
                <a:cubicBezTo>
                  <a:pt x="1181" y="498"/>
                  <a:pt x="1184" y="503"/>
                  <a:pt x="1185" y="501"/>
                </a:cubicBezTo>
                <a:cubicBezTo>
                  <a:pt x="1187" y="500"/>
                  <a:pt x="1188" y="502"/>
                  <a:pt x="1189" y="503"/>
                </a:cubicBezTo>
                <a:cubicBezTo>
                  <a:pt x="1189" y="504"/>
                  <a:pt x="1190" y="503"/>
                  <a:pt x="1192" y="503"/>
                </a:cubicBezTo>
                <a:cubicBezTo>
                  <a:pt x="1193" y="503"/>
                  <a:pt x="1194" y="502"/>
                  <a:pt x="1194" y="502"/>
                </a:cubicBezTo>
                <a:cubicBezTo>
                  <a:pt x="1196" y="503"/>
                  <a:pt x="1199" y="503"/>
                  <a:pt x="1200" y="505"/>
                </a:cubicBezTo>
                <a:cubicBezTo>
                  <a:pt x="1200" y="506"/>
                  <a:pt x="1203" y="505"/>
                  <a:pt x="1206" y="504"/>
                </a:cubicBezTo>
                <a:cubicBezTo>
                  <a:pt x="1208" y="503"/>
                  <a:pt x="1207" y="496"/>
                  <a:pt x="1209" y="495"/>
                </a:cubicBezTo>
                <a:cubicBezTo>
                  <a:pt x="1211" y="493"/>
                  <a:pt x="1212" y="491"/>
                  <a:pt x="1212" y="488"/>
                </a:cubicBezTo>
                <a:cubicBezTo>
                  <a:pt x="1211" y="485"/>
                  <a:pt x="1217" y="485"/>
                  <a:pt x="1218" y="484"/>
                </a:cubicBezTo>
                <a:cubicBezTo>
                  <a:pt x="1219" y="483"/>
                  <a:pt x="1217" y="482"/>
                  <a:pt x="1215" y="481"/>
                </a:cubicBezTo>
                <a:cubicBezTo>
                  <a:pt x="1214" y="480"/>
                  <a:pt x="1215" y="479"/>
                  <a:pt x="1214" y="478"/>
                </a:cubicBezTo>
                <a:cubicBezTo>
                  <a:pt x="1213" y="477"/>
                  <a:pt x="1211" y="474"/>
                  <a:pt x="1212" y="474"/>
                </a:cubicBezTo>
                <a:cubicBezTo>
                  <a:pt x="1214" y="474"/>
                  <a:pt x="1211" y="471"/>
                  <a:pt x="1213" y="471"/>
                </a:cubicBezTo>
                <a:cubicBezTo>
                  <a:pt x="1214" y="470"/>
                  <a:pt x="1217" y="469"/>
                  <a:pt x="1216" y="468"/>
                </a:cubicBezTo>
                <a:cubicBezTo>
                  <a:pt x="1215" y="467"/>
                  <a:pt x="1219" y="468"/>
                  <a:pt x="1220" y="466"/>
                </a:cubicBezTo>
                <a:cubicBezTo>
                  <a:pt x="1220" y="465"/>
                  <a:pt x="1218" y="463"/>
                  <a:pt x="1217" y="464"/>
                </a:cubicBezTo>
                <a:cubicBezTo>
                  <a:pt x="1216" y="464"/>
                  <a:pt x="1213" y="464"/>
                  <a:pt x="1213" y="463"/>
                </a:cubicBezTo>
                <a:cubicBezTo>
                  <a:pt x="1213" y="462"/>
                  <a:pt x="1211" y="459"/>
                  <a:pt x="1209" y="459"/>
                </a:cubicBezTo>
                <a:cubicBezTo>
                  <a:pt x="1208" y="459"/>
                  <a:pt x="1206" y="462"/>
                  <a:pt x="1206" y="464"/>
                </a:cubicBezTo>
                <a:cubicBezTo>
                  <a:pt x="1206" y="465"/>
                  <a:pt x="1203" y="465"/>
                  <a:pt x="1204" y="467"/>
                </a:cubicBezTo>
                <a:cubicBezTo>
                  <a:pt x="1204" y="468"/>
                  <a:pt x="1201" y="468"/>
                  <a:pt x="1201" y="469"/>
                </a:cubicBezTo>
                <a:cubicBezTo>
                  <a:pt x="1201" y="470"/>
                  <a:pt x="1199" y="468"/>
                  <a:pt x="1198" y="468"/>
                </a:cubicBezTo>
                <a:cubicBezTo>
                  <a:pt x="1197" y="468"/>
                  <a:pt x="1194" y="472"/>
                  <a:pt x="1194" y="474"/>
                </a:cubicBezTo>
                <a:cubicBezTo>
                  <a:pt x="1193" y="476"/>
                  <a:pt x="1191" y="476"/>
                  <a:pt x="1188" y="476"/>
                </a:cubicBezTo>
                <a:cubicBezTo>
                  <a:pt x="1184" y="476"/>
                  <a:pt x="1186" y="480"/>
                  <a:pt x="1185" y="481"/>
                </a:cubicBezTo>
                <a:cubicBezTo>
                  <a:pt x="1184" y="482"/>
                  <a:pt x="1183" y="482"/>
                  <a:pt x="1181" y="481"/>
                </a:cubicBezTo>
                <a:cubicBezTo>
                  <a:pt x="1180" y="480"/>
                  <a:pt x="1179" y="480"/>
                  <a:pt x="1178" y="480"/>
                </a:cubicBezTo>
                <a:cubicBezTo>
                  <a:pt x="1176" y="480"/>
                  <a:pt x="1174" y="484"/>
                  <a:pt x="1175" y="486"/>
                </a:cubicBezTo>
                <a:moveTo>
                  <a:pt x="1173" y="501"/>
                </a:moveTo>
                <a:cubicBezTo>
                  <a:pt x="1173" y="500"/>
                  <a:pt x="1170" y="500"/>
                  <a:pt x="1171" y="502"/>
                </a:cubicBezTo>
                <a:cubicBezTo>
                  <a:pt x="1172" y="503"/>
                  <a:pt x="1173" y="502"/>
                  <a:pt x="1173" y="501"/>
                </a:cubicBezTo>
                <a:moveTo>
                  <a:pt x="1199" y="525"/>
                </a:moveTo>
                <a:cubicBezTo>
                  <a:pt x="1199" y="524"/>
                  <a:pt x="1200" y="525"/>
                  <a:pt x="1201" y="525"/>
                </a:cubicBezTo>
                <a:cubicBezTo>
                  <a:pt x="1201" y="526"/>
                  <a:pt x="1203" y="526"/>
                  <a:pt x="1204" y="525"/>
                </a:cubicBezTo>
                <a:cubicBezTo>
                  <a:pt x="1206" y="523"/>
                  <a:pt x="1200" y="524"/>
                  <a:pt x="1200" y="522"/>
                </a:cubicBezTo>
                <a:cubicBezTo>
                  <a:pt x="1200" y="522"/>
                  <a:pt x="1198" y="522"/>
                  <a:pt x="1196" y="522"/>
                </a:cubicBezTo>
                <a:cubicBezTo>
                  <a:pt x="1195" y="522"/>
                  <a:pt x="1193" y="522"/>
                  <a:pt x="1192" y="521"/>
                </a:cubicBezTo>
                <a:cubicBezTo>
                  <a:pt x="1190" y="520"/>
                  <a:pt x="1195" y="519"/>
                  <a:pt x="1196" y="518"/>
                </a:cubicBezTo>
                <a:cubicBezTo>
                  <a:pt x="1198" y="517"/>
                  <a:pt x="1195" y="517"/>
                  <a:pt x="1191" y="518"/>
                </a:cubicBezTo>
                <a:cubicBezTo>
                  <a:pt x="1190" y="519"/>
                  <a:pt x="1187" y="518"/>
                  <a:pt x="1186" y="518"/>
                </a:cubicBezTo>
                <a:cubicBezTo>
                  <a:pt x="1184" y="517"/>
                  <a:pt x="1183" y="516"/>
                  <a:pt x="1183" y="517"/>
                </a:cubicBezTo>
                <a:cubicBezTo>
                  <a:pt x="1183" y="519"/>
                  <a:pt x="1175" y="516"/>
                  <a:pt x="1174" y="515"/>
                </a:cubicBezTo>
                <a:cubicBezTo>
                  <a:pt x="1172" y="514"/>
                  <a:pt x="1165" y="512"/>
                  <a:pt x="1164" y="515"/>
                </a:cubicBezTo>
                <a:cubicBezTo>
                  <a:pt x="1162" y="517"/>
                  <a:pt x="1161" y="515"/>
                  <a:pt x="1162" y="517"/>
                </a:cubicBezTo>
                <a:cubicBezTo>
                  <a:pt x="1162" y="519"/>
                  <a:pt x="1164" y="518"/>
                  <a:pt x="1165" y="518"/>
                </a:cubicBezTo>
                <a:cubicBezTo>
                  <a:pt x="1166" y="518"/>
                  <a:pt x="1165" y="520"/>
                  <a:pt x="1167" y="520"/>
                </a:cubicBezTo>
                <a:cubicBezTo>
                  <a:pt x="1169" y="521"/>
                  <a:pt x="1174" y="522"/>
                  <a:pt x="1175" y="521"/>
                </a:cubicBezTo>
                <a:cubicBezTo>
                  <a:pt x="1175" y="520"/>
                  <a:pt x="1180" y="521"/>
                  <a:pt x="1183" y="523"/>
                </a:cubicBezTo>
                <a:cubicBezTo>
                  <a:pt x="1185" y="525"/>
                  <a:pt x="1191" y="525"/>
                  <a:pt x="1193" y="525"/>
                </a:cubicBezTo>
                <a:cubicBezTo>
                  <a:pt x="1194" y="525"/>
                  <a:pt x="1195" y="525"/>
                  <a:pt x="1196" y="525"/>
                </a:cubicBezTo>
                <a:cubicBezTo>
                  <a:pt x="1197" y="525"/>
                  <a:pt x="1198" y="526"/>
                  <a:pt x="1199" y="525"/>
                </a:cubicBezTo>
                <a:moveTo>
                  <a:pt x="1212" y="524"/>
                </a:moveTo>
                <a:cubicBezTo>
                  <a:pt x="1212" y="525"/>
                  <a:pt x="1210" y="525"/>
                  <a:pt x="1208" y="524"/>
                </a:cubicBezTo>
                <a:cubicBezTo>
                  <a:pt x="1207" y="523"/>
                  <a:pt x="1206" y="525"/>
                  <a:pt x="1206" y="526"/>
                </a:cubicBezTo>
                <a:cubicBezTo>
                  <a:pt x="1207" y="527"/>
                  <a:pt x="1209" y="529"/>
                  <a:pt x="1213" y="527"/>
                </a:cubicBezTo>
                <a:cubicBezTo>
                  <a:pt x="1216" y="526"/>
                  <a:pt x="1218" y="527"/>
                  <a:pt x="1219" y="526"/>
                </a:cubicBezTo>
                <a:cubicBezTo>
                  <a:pt x="1219" y="524"/>
                  <a:pt x="1213" y="522"/>
                  <a:pt x="1212" y="524"/>
                </a:cubicBezTo>
                <a:moveTo>
                  <a:pt x="1238" y="525"/>
                </a:moveTo>
                <a:cubicBezTo>
                  <a:pt x="1240" y="525"/>
                  <a:pt x="1242" y="524"/>
                  <a:pt x="1239" y="524"/>
                </a:cubicBezTo>
                <a:cubicBezTo>
                  <a:pt x="1237" y="524"/>
                  <a:pt x="1236" y="524"/>
                  <a:pt x="1235" y="524"/>
                </a:cubicBezTo>
                <a:cubicBezTo>
                  <a:pt x="1233" y="525"/>
                  <a:pt x="1232" y="525"/>
                  <a:pt x="1230" y="525"/>
                </a:cubicBezTo>
                <a:cubicBezTo>
                  <a:pt x="1226" y="523"/>
                  <a:pt x="1221" y="525"/>
                  <a:pt x="1222" y="526"/>
                </a:cubicBezTo>
                <a:cubicBezTo>
                  <a:pt x="1222" y="527"/>
                  <a:pt x="1225" y="527"/>
                  <a:pt x="1229" y="527"/>
                </a:cubicBezTo>
                <a:cubicBezTo>
                  <a:pt x="1232" y="527"/>
                  <a:pt x="1235" y="525"/>
                  <a:pt x="1238" y="525"/>
                </a:cubicBezTo>
                <a:moveTo>
                  <a:pt x="1222" y="532"/>
                </a:moveTo>
                <a:cubicBezTo>
                  <a:pt x="1223" y="532"/>
                  <a:pt x="1226" y="534"/>
                  <a:pt x="1226" y="532"/>
                </a:cubicBezTo>
                <a:cubicBezTo>
                  <a:pt x="1226" y="530"/>
                  <a:pt x="1218" y="528"/>
                  <a:pt x="1219" y="530"/>
                </a:cubicBezTo>
                <a:cubicBezTo>
                  <a:pt x="1219" y="531"/>
                  <a:pt x="1221" y="531"/>
                  <a:pt x="1222" y="532"/>
                </a:cubicBezTo>
                <a:moveTo>
                  <a:pt x="1239" y="533"/>
                </a:moveTo>
                <a:cubicBezTo>
                  <a:pt x="1241" y="534"/>
                  <a:pt x="1243" y="530"/>
                  <a:pt x="1245" y="529"/>
                </a:cubicBezTo>
                <a:cubicBezTo>
                  <a:pt x="1246" y="527"/>
                  <a:pt x="1254" y="525"/>
                  <a:pt x="1254" y="524"/>
                </a:cubicBezTo>
                <a:cubicBezTo>
                  <a:pt x="1255" y="524"/>
                  <a:pt x="1253" y="524"/>
                  <a:pt x="1251" y="524"/>
                </a:cubicBezTo>
                <a:cubicBezTo>
                  <a:pt x="1250" y="524"/>
                  <a:pt x="1249" y="524"/>
                  <a:pt x="1248" y="524"/>
                </a:cubicBezTo>
                <a:cubicBezTo>
                  <a:pt x="1246" y="524"/>
                  <a:pt x="1245" y="527"/>
                  <a:pt x="1242" y="528"/>
                </a:cubicBezTo>
                <a:cubicBezTo>
                  <a:pt x="1239" y="528"/>
                  <a:pt x="1237" y="532"/>
                  <a:pt x="1239" y="533"/>
                </a:cubicBezTo>
                <a:moveTo>
                  <a:pt x="1221" y="491"/>
                </a:moveTo>
                <a:cubicBezTo>
                  <a:pt x="1220" y="492"/>
                  <a:pt x="1220" y="496"/>
                  <a:pt x="1218" y="499"/>
                </a:cubicBezTo>
                <a:cubicBezTo>
                  <a:pt x="1216" y="503"/>
                  <a:pt x="1219" y="504"/>
                  <a:pt x="1221" y="504"/>
                </a:cubicBezTo>
                <a:cubicBezTo>
                  <a:pt x="1222" y="504"/>
                  <a:pt x="1222" y="507"/>
                  <a:pt x="1222" y="508"/>
                </a:cubicBezTo>
                <a:cubicBezTo>
                  <a:pt x="1221" y="510"/>
                  <a:pt x="1221" y="514"/>
                  <a:pt x="1222" y="513"/>
                </a:cubicBezTo>
                <a:cubicBezTo>
                  <a:pt x="1224" y="512"/>
                  <a:pt x="1226" y="510"/>
                  <a:pt x="1224" y="509"/>
                </a:cubicBezTo>
                <a:cubicBezTo>
                  <a:pt x="1223" y="508"/>
                  <a:pt x="1223" y="503"/>
                  <a:pt x="1224" y="501"/>
                </a:cubicBezTo>
                <a:cubicBezTo>
                  <a:pt x="1224" y="500"/>
                  <a:pt x="1228" y="501"/>
                  <a:pt x="1227" y="503"/>
                </a:cubicBezTo>
                <a:cubicBezTo>
                  <a:pt x="1226" y="505"/>
                  <a:pt x="1229" y="505"/>
                  <a:pt x="1229" y="507"/>
                </a:cubicBezTo>
                <a:cubicBezTo>
                  <a:pt x="1229" y="510"/>
                  <a:pt x="1231" y="508"/>
                  <a:pt x="1233" y="508"/>
                </a:cubicBezTo>
                <a:cubicBezTo>
                  <a:pt x="1235" y="507"/>
                  <a:pt x="1234" y="506"/>
                  <a:pt x="1233" y="504"/>
                </a:cubicBezTo>
                <a:cubicBezTo>
                  <a:pt x="1232" y="503"/>
                  <a:pt x="1234" y="501"/>
                  <a:pt x="1232" y="500"/>
                </a:cubicBezTo>
                <a:cubicBezTo>
                  <a:pt x="1230" y="498"/>
                  <a:pt x="1229" y="496"/>
                  <a:pt x="1231" y="496"/>
                </a:cubicBezTo>
                <a:cubicBezTo>
                  <a:pt x="1232" y="496"/>
                  <a:pt x="1238" y="493"/>
                  <a:pt x="1237" y="491"/>
                </a:cubicBezTo>
                <a:cubicBezTo>
                  <a:pt x="1237" y="490"/>
                  <a:pt x="1229" y="492"/>
                  <a:pt x="1228" y="494"/>
                </a:cubicBezTo>
                <a:cubicBezTo>
                  <a:pt x="1228" y="496"/>
                  <a:pt x="1223" y="494"/>
                  <a:pt x="1223" y="490"/>
                </a:cubicBezTo>
                <a:cubicBezTo>
                  <a:pt x="1224" y="486"/>
                  <a:pt x="1234" y="485"/>
                  <a:pt x="1237" y="487"/>
                </a:cubicBezTo>
                <a:cubicBezTo>
                  <a:pt x="1240" y="488"/>
                  <a:pt x="1244" y="484"/>
                  <a:pt x="1245" y="482"/>
                </a:cubicBezTo>
                <a:cubicBezTo>
                  <a:pt x="1246" y="480"/>
                  <a:pt x="1242" y="483"/>
                  <a:pt x="1240" y="484"/>
                </a:cubicBezTo>
                <a:cubicBezTo>
                  <a:pt x="1238" y="485"/>
                  <a:pt x="1232" y="484"/>
                  <a:pt x="1229" y="483"/>
                </a:cubicBezTo>
                <a:cubicBezTo>
                  <a:pt x="1227" y="482"/>
                  <a:pt x="1227" y="485"/>
                  <a:pt x="1224" y="485"/>
                </a:cubicBezTo>
                <a:cubicBezTo>
                  <a:pt x="1222" y="485"/>
                  <a:pt x="1222" y="491"/>
                  <a:pt x="1221" y="491"/>
                </a:cubicBezTo>
                <a:moveTo>
                  <a:pt x="1249" y="503"/>
                </a:moveTo>
                <a:cubicBezTo>
                  <a:pt x="1249" y="505"/>
                  <a:pt x="1253" y="506"/>
                  <a:pt x="1254" y="504"/>
                </a:cubicBezTo>
                <a:cubicBezTo>
                  <a:pt x="1255" y="502"/>
                  <a:pt x="1248" y="500"/>
                  <a:pt x="1249" y="503"/>
                </a:cubicBezTo>
                <a:moveTo>
                  <a:pt x="1257" y="502"/>
                </a:moveTo>
                <a:cubicBezTo>
                  <a:pt x="1258" y="504"/>
                  <a:pt x="1261" y="503"/>
                  <a:pt x="1263" y="503"/>
                </a:cubicBezTo>
                <a:cubicBezTo>
                  <a:pt x="1266" y="503"/>
                  <a:pt x="1267" y="505"/>
                  <a:pt x="1269" y="505"/>
                </a:cubicBezTo>
                <a:cubicBezTo>
                  <a:pt x="1270" y="505"/>
                  <a:pt x="1269" y="502"/>
                  <a:pt x="1266" y="501"/>
                </a:cubicBezTo>
                <a:cubicBezTo>
                  <a:pt x="1263" y="500"/>
                  <a:pt x="1257" y="501"/>
                  <a:pt x="1257" y="502"/>
                </a:cubicBezTo>
                <a:moveTo>
                  <a:pt x="1258" y="483"/>
                </a:moveTo>
                <a:cubicBezTo>
                  <a:pt x="1258" y="482"/>
                  <a:pt x="1257" y="478"/>
                  <a:pt x="1255" y="481"/>
                </a:cubicBezTo>
                <a:cubicBezTo>
                  <a:pt x="1253" y="484"/>
                  <a:pt x="1256" y="491"/>
                  <a:pt x="1257" y="490"/>
                </a:cubicBezTo>
                <a:cubicBezTo>
                  <a:pt x="1259" y="490"/>
                  <a:pt x="1256" y="487"/>
                  <a:pt x="1259" y="487"/>
                </a:cubicBezTo>
                <a:cubicBezTo>
                  <a:pt x="1262" y="487"/>
                  <a:pt x="1261" y="485"/>
                  <a:pt x="1261" y="484"/>
                </a:cubicBezTo>
                <a:cubicBezTo>
                  <a:pt x="1261" y="483"/>
                  <a:pt x="1260" y="483"/>
                  <a:pt x="1259" y="483"/>
                </a:cubicBezTo>
                <a:cubicBezTo>
                  <a:pt x="1259" y="483"/>
                  <a:pt x="1258" y="483"/>
                  <a:pt x="1258" y="483"/>
                </a:cubicBezTo>
                <a:moveTo>
                  <a:pt x="1340" y="518"/>
                </a:moveTo>
                <a:cubicBezTo>
                  <a:pt x="1343" y="518"/>
                  <a:pt x="1343" y="516"/>
                  <a:pt x="1341" y="515"/>
                </a:cubicBezTo>
                <a:cubicBezTo>
                  <a:pt x="1339" y="513"/>
                  <a:pt x="1333" y="513"/>
                  <a:pt x="1333" y="510"/>
                </a:cubicBezTo>
                <a:cubicBezTo>
                  <a:pt x="1333" y="508"/>
                  <a:pt x="1321" y="502"/>
                  <a:pt x="1316" y="501"/>
                </a:cubicBezTo>
                <a:cubicBezTo>
                  <a:pt x="1311" y="500"/>
                  <a:pt x="1300" y="495"/>
                  <a:pt x="1298" y="495"/>
                </a:cubicBezTo>
                <a:cubicBezTo>
                  <a:pt x="1297" y="495"/>
                  <a:pt x="1296" y="498"/>
                  <a:pt x="1295" y="498"/>
                </a:cubicBezTo>
                <a:cubicBezTo>
                  <a:pt x="1293" y="498"/>
                  <a:pt x="1291" y="502"/>
                  <a:pt x="1288" y="503"/>
                </a:cubicBezTo>
                <a:cubicBezTo>
                  <a:pt x="1285" y="504"/>
                  <a:pt x="1285" y="494"/>
                  <a:pt x="1283" y="492"/>
                </a:cubicBezTo>
                <a:cubicBezTo>
                  <a:pt x="1282" y="490"/>
                  <a:pt x="1274" y="489"/>
                  <a:pt x="1274" y="491"/>
                </a:cubicBezTo>
                <a:cubicBezTo>
                  <a:pt x="1273" y="493"/>
                  <a:pt x="1270" y="492"/>
                  <a:pt x="1270" y="494"/>
                </a:cubicBezTo>
                <a:cubicBezTo>
                  <a:pt x="1270" y="495"/>
                  <a:pt x="1271" y="495"/>
                  <a:pt x="1272" y="495"/>
                </a:cubicBezTo>
                <a:cubicBezTo>
                  <a:pt x="1274" y="495"/>
                  <a:pt x="1274" y="496"/>
                  <a:pt x="1275" y="498"/>
                </a:cubicBezTo>
                <a:cubicBezTo>
                  <a:pt x="1275" y="499"/>
                  <a:pt x="1280" y="498"/>
                  <a:pt x="1281" y="498"/>
                </a:cubicBezTo>
                <a:cubicBezTo>
                  <a:pt x="1282" y="498"/>
                  <a:pt x="1282" y="498"/>
                  <a:pt x="1282" y="499"/>
                </a:cubicBezTo>
                <a:cubicBezTo>
                  <a:pt x="1283" y="499"/>
                  <a:pt x="1282" y="500"/>
                  <a:pt x="1281" y="499"/>
                </a:cubicBezTo>
                <a:cubicBezTo>
                  <a:pt x="1280" y="499"/>
                  <a:pt x="1279" y="499"/>
                  <a:pt x="1279" y="500"/>
                </a:cubicBezTo>
                <a:cubicBezTo>
                  <a:pt x="1278" y="500"/>
                  <a:pt x="1278" y="500"/>
                  <a:pt x="1277" y="500"/>
                </a:cubicBezTo>
                <a:cubicBezTo>
                  <a:pt x="1276" y="500"/>
                  <a:pt x="1274" y="500"/>
                  <a:pt x="1275" y="501"/>
                </a:cubicBezTo>
                <a:cubicBezTo>
                  <a:pt x="1276" y="502"/>
                  <a:pt x="1277" y="502"/>
                  <a:pt x="1277" y="504"/>
                </a:cubicBezTo>
                <a:cubicBezTo>
                  <a:pt x="1277" y="506"/>
                  <a:pt x="1280" y="506"/>
                  <a:pt x="1280" y="504"/>
                </a:cubicBezTo>
                <a:cubicBezTo>
                  <a:pt x="1280" y="503"/>
                  <a:pt x="1282" y="505"/>
                  <a:pt x="1285" y="506"/>
                </a:cubicBezTo>
                <a:cubicBezTo>
                  <a:pt x="1288" y="506"/>
                  <a:pt x="1286" y="508"/>
                  <a:pt x="1288" y="508"/>
                </a:cubicBezTo>
                <a:cubicBezTo>
                  <a:pt x="1291" y="508"/>
                  <a:pt x="1298" y="510"/>
                  <a:pt x="1300" y="512"/>
                </a:cubicBezTo>
                <a:cubicBezTo>
                  <a:pt x="1303" y="514"/>
                  <a:pt x="1301" y="515"/>
                  <a:pt x="1303" y="517"/>
                </a:cubicBezTo>
                <a:cubicBezTo>
                  <a:pt x="1304" y="519"/>
                  <a:pt x="1305" y="521"/>
                  <a:pt x="1303" y="521"/>
                </a:cubicBezTo>
                <a:cubicBezTo>
                  <a:pt x="1300" y="521"/>
                  <a:pt x="1298" y="523"/>
                  <a:pt x="1299" y="524"/>
                </a:cubicBezTo>
                <a:cubicBezTo>
                  <a:pt x="1299" y="525"/>
                  <a:pt x="1307" y="523"/>
                  <a:pt x="1308" y="523"/>
                </a:cubicBezTo>
                <a:cubicBezTo>
                  <a:pt x="1310" y="523"/>
                  <a:pt x="1312" y="528"/>
                  <a:pt x="1317" y="528"/>
                </a:cubicBezTo>
                <a:cubicBezTo>
                  <a:pt x="1323" y="529"/>
                  <a:pt x="1322" y="526"/>
                  <a:pt x="1323" y="526"/>
                </a:cubicBezTo>
                <a:cubicBezTo>
                  <a:pt x="1324" y="526"/>
                  <a:pt x="1324" y="524"/>
                  <a:pt x="1325" y="522"/>
                </a:cubicBezTo>
                <a:cubicBezTo>
                  <a:pt x="1326" y="521"/>
                  <a:pt x="1331" y="522"/>
                  <a:pt x="1334" y="524"/>
                </a:cubicBezTo>
                <a:cubicBezTo>
                  <a:pt x="1337" y="527"/>
                  <a:pt x="1340" y="533"/>
                  <a:pt x="1343" y="533"/>
                </a:cubicBezTo>
                <a:cubicBezTo>
                  <a:pt x="1345" y="532"/>
                  <a:pt x="1347" y="533"/>
                  <a:pt x="1348" y="533"/>
                </a:cubicBezTo>
                <a:cubicBezTo>
                  <a:pt x="1350" y="534"/>
                  <a:pt x="1351" y="534"/>
                  <a:pt x="1352" y="534"/>
                </a:cubicBezTo>
                <a:cubicBezTo>
                  <a:pt x="1355" y="534"/>
                  <a:pt x="1353" y="532"/>
                  <a:pt x="1352" y="532"/>
                </a:cubicBezTo>
                <a:cubicBezTo>
                  <a:pt x="1351" y="531"/>
                  <a:pt x="1349" y="530"/>
                  <a:pt x="1349" y="529"/>
                </a:cubicBezTo>
                <a:cubicBezTo>
                  <a:pt x="1349" y="528"/>
                  <a:pt x="1346" y="528"/>
                  <a:pt x="1344" y="527"/>
                </a:cubicBezTo>
                <a:cubicBezTo>
                  <a:pt x="1343" y="526"/>
                  <a:pt x="1343" y="522"/>
                  <a:pt x="1341" y="521"/>
                </a:cubicBezTo>
                <a:cubicBezTo>
                  <a:pt x="1339" y="520"/>
                  <a:pt x="1338" y="518"/>
                  <a:pt x="1340" y="518"/>
                </a:cubicBezTo>
                <a:moveTo>
                  <a:pt x="1359" y="509"/>
                </a:moveTo>
                <a:cubicBezTo>
                  <a:pt x="1359" y="510"/>
                  <a:pt x="1357" y="511"/>
                  <a:pt x="1354" y="512"/>
                </a:cubicBezTo>
                <a:cubicBezTo>
                  <a:pt x="1352" y="513"/>
                  <a:pt x="1350" y="513"/>
                  <a:pt x="1348" y="512"/>
                </a:cubicBezTo>
                <a:cubicBezTo>
                  <a:pt x="1346" y="512"/>
                  <a:pt x="1345" y="512"/>
                  <a:pt x="1345" y="513"/>
                </a:cubicBezTo>
                <a:cubicBezTo>
                  <a:pt x="1344" y="514"/>
                  <a:pt x="1348" y="516"/>
                  <a:pt x="1352" y="516"/>
                </a:cubicBezTo>
                <a:cubicBezTo>
                  <a:pt x="1355" y="516"/>
                  <a:pt x="1360" y="512"/>
                  <a:pt x="1360" y="511"/>
                </a:cubicBezTo>
                <a:cubicBezTo>
                  <a:pt x="1360" y="510"/>
                  <a:pt x="1362" y="509"/>
                  <a:pt x="1362" y="508"/>
                </a:cubicBezTo>
                <a:cubicBezTo>
                  <a:pt x="1361" y="507"/>
                  <a:pt x="1359" y="508"/>
                  <a:pt x="1359" y="509"/>
                </a:cubicBezTo>
                <a:moveTo>
                  <a:pt x="1362" y="505"/>
                </a:moveTo>
                <a:cubicBezTo>
                  <a:pt x="1364" y="507"/>
                  <a:pt x="1363" y="509"/>
                  <a:pt x="1364" y="509"/>
                </a:cubicBezTo>
                <a:cubicBezTo>
                  <a:pt x="1367" y="508"/>
                  <a:pt x="1365" y="506"/>
                  <a:pt x="1363" y="505"/>
                </a:cubicBezTo>
                <a:cubicBezTo>
                  <a:pt x="1361" y="503"/>
                  <a:pt x="1359" y="502"/>
                  <a:pt x="1362" y="505"/>
                </a:cubicBezTo>
                <a:moveTo>
                  <a:pt x="1372" y="512"/>
                </a:moveTo>
                <a:cubicBezTo>
                  <a:pt x="1372" y="513"/>
                  <a:pt x="1376" y="519"/>
                  <a:pt x="1377" y="519"/>
                </a:cubicBezTo>
                <a:cubicBezTo>
                  <a:pt x="1380" y="517"/>
                  <a:pt x="1372" y="511"/>
                  <a:pt x="1372" y="512"/>
                </a:cubicBezTo>
                <a:moveTo>
                  <a:pt x="1059" y="447"/>
                </a:moveTo>
                <a:cubicBezTo>
                  <a:pt x="1057" y="447"/>
                  <a:pt x="1058" y="449"/>
                  <a:pt x="1057" y="451"/>
                </a:cubicBezTo>
                <a:cubicBezTo>
                  <a:pt x="1056" y="452"/>
                  <a:pt x="1057" y="454"/>
                  <a:pt x="1057" y="456"/>
                </a:cubicBezTo>
                <a:cubicBezTo>
                  <a:pt x="1057" y="459"/>
                  <a:pt x="1057" y="461"/>
                  <a:pt x="1059" y="463"/>
                </a:cubicBezTo>
                <a:cubicBezTo>
                  <a:pt x="1061" y="464"/>
                  <a:pt x="1065" y="460"/>
                  <a:pt x="1066" y="457"/>
                </a:cubicBezTo>
                <a:cubicBezTo>
                  <a:pt x="1066" y="453"/>
                  <a:pt x="1060" y="447"/>
                  <a:pt x="1059" y="447"/>
                </a:cubicBezTo>
                <a:moveTo>
                  <a:pt x="925" y="539"/>
                </a:moveTo>
                <a:cubicBezTo>
                  <a:pt x="925" y="537"/>
                  <a:pt x="924" y="540"/>
                  <a:pt x="924" y="541"/>
                </a:cubicBezTo>
                <a:cubicBezTo>
                  <a:pt x="923" y="541"/>
                  <a:pt x="923" y="543"/>
                  <a:pt x="923" y="544"/>
                </a:cubicBezTo>
                <a:cubicBezTo>
                  <a:pt x="923" y="545"/>
                  <a:pt x="921" y="546"/>
                  <a:pt x="920" y="546"/>
                </a:cubicBezTo>
                <a:cubicBezTo>
                  <a:pt x="919" y="545"/>
                  <a:pt x="918" y="546"/>
                  <a:pt x="918" y="547"/>
                </a:cubicBezTo>
                <a:cubicBezTo>
                  <a:pt x="919" y="549"/>
                  <a:pt x="918" y="549"/>
                  <a:pt x="918" y="550"/>
                </a:cubicBezTo>
                <a:cubicBezTo>
                  <a:pt x="919" y="551"/>
                  <a:pt x="917" y="552"/>
                  <a:pt x="915" y="552"/>
                </a:cubicBezTo>
                <a:cubicBezTo>
                  <a:pt x="913" y="552"/>
                  <a:pt x="911" y="556"/>
                  <a:pt x="909" y="555"/>
                </a:cubicBezTo>
                <a:cubicBezTo>
                  <a:pt x="908" y="555"/>
                  <a:pt x="907" y="555"/>
                  <a:pt x="906" y="556"/>
                </a:cubicBezTo>
                <a:cubicBezTo>
                  <a:pt x="905" y="556"/>
                  <a:pt x="905" y="556"/>
                  <a:pt x="904" y="556"/>
                </a:cubicBezTo>
                <a:cubicBezTo>
                  <a:pt x="902" y="556"/>
                  <a:pt x="903" y="560"/>
                  <a:pt x="902" y="562"/>
                </a:cubicBezTo>
                <a:cubicBezTo>
                  <a:pt x="901" y="564"/>
                  <a:pt x="901" y="567"/>
                  <a:pt x="903" y="570"/>
                </a:cubicBezTo>
                <a:cubicBezTo>
                  <a:pt x="904" y="572"/>
                  <a:pt x="905" y="575"/>
                  <a:pt x="902" y="578"/>
                </a:cubicBezTo>
                <a:cubicBezTo>
                  <a:pt x="899" y="582"/>
                  <a:pt x="899" y="586"/>
                  <a:pt x="900" y="588"/>
                </a:cubicBezTo>
                <a:cubicBezTo>
                  <a:pt x="901" y="591"/>
                  <a:pt x="901" y="595"/>
                  <a:pt x="903" y="596"/>
                </a:cubicBezTo>
                <a:cubicBezTo>
                  <a:pt x="904" y="598"/>
                  <a:pt x="909" y="600"/>
                  <a:pt x="910" y="598"/>
                </a:cubicBezTo>
                <a:cubicBezTo>
                  <a:pt x="912" y="597"/>
                  <a:pt x="913" y="599"/>
                  <a:pt x="915" y="597"/>
                </a:cubicBezTo>
                <a:cubicBezTo>
                  <a:pt x="916" y="595"/>
                  <a:pt x="919" y="585"/>
                  <a:pt x="921" y="579"/>
                </a:cubicBezTo>
                <a:cubicBezTo>
                  <a:pt x="923" y="572"/>
                  <a:pt x="926" y="564"/>
                  <a:pt x="925" y="562"/>
                </a:cubicBezTo>
                <a:cubicBezTo>
                  <a:pt x="925" y="561"/>
                  <a:pt x="927" y="559"/>
                  <a:pt x="926" y="558"/>
                </a:cubicBezTo>
                <a:cubicBezTo>
                  <a:pt x="925" y="556"/>
                  <a:pt x="926" y="553"/>
                  <a:pt x="927" y="555"/>
                </a:cubicBezTo>
                <a:cubicBezTo>
                  <a:pt x="928" y="556"/>
                  <a:pt x="929" y="556"/>
                  <a:pt x="930" y="554"/>
                </a:cubicBezTo>
                <a:cubicBezTo>
                  <a:pt x="930" y="552"/>
                  <a:pt x="928" y="549"/>
                  <a:pt x="928" y="546"/>
                </a:cubicBezTo>
                <a:cubicBezTo>
                  <a:pt x="928" y="543"/>
                  <a:pt x="926" y="541"/>
                  <a:pt x="925" y="539"/>
                </a:cubicBezTo>
                <a:moveTo>
                  <a:pt x="480" y="247"/>
                </a:moveTo>
                <a:cubicBezTo>
                  <a:pt x="482" y="246"/>
                  <a:pt x="480" y="244"/>
                  <a:pt x="478" y="245"/>
                </a:cubicBezTo>
                <a:cubicBezTo>
                  <a:pt x="476" y="246"/>
                  <a:pt x="471" y="253"/>
                  <a:pt x="471" y="255"/>
                </a:cubicBezTo>
                <a:cubicBezTo>
                  <a:pt x="471" y="257"/>
                  <a:pt x="471" y="259"/>
                  <a:pt x="469" y="259"/>
                </a:cubicBezTo>
                <a:cubicBezTo>
                  <a:pt x="467" y="259"/>
                  <a:pt x="465" y="260"/>
                  <a:pt x="467" y="261"/>
                </a:cubicBezTo>
                <a:cubicBezTo>
                  <a:pt x="468" y="262"/>
                  <a:pt x="463" y="265"/>
                  <a:pt x="466" y="266"/>
                </a:cubicBezTo>
                <a:cubicBezTo>
                  <a:pt x="467" y="267"/>
                  <a:pt x="468" y="267"/>
                  <a:pt x="469" y="266"/>
                </a:cubicBezTo>
                <a:cubicBezTo>
                  <a:pt x="470" y="266"/>
                  <a:pt x="471" y="266"/>
                  <a:pt x="472" y="266"/>
                </a:cubicBezTo>
                <a:cubicBezTo>
                  <a:pt x="474" y="267"/>
                  <a:pt x="476" y="267"/>
                  <a:pt x="478" y="265"/>
                </a:cubicBezTo>
                <a:cubicBezTo>
                  <a:pt x="479" y="264"/>
                  <a:pt x="480" y="265"/>
                  <a:pt x="480" y="266"/>
                </a:cubicBezTo>
                <a:cubicBezTo>
                  <a:pt x="481" y="266"/>
                  <a:pt x="481" y="266"/>
                  <a:pt x="482" y="266"/>
                </a:cubicBezTo>
                <a:cubicBezTo>
                  <a:pt x="484" y="266"/>
                  <a:pt x="481" y="268"/>
                  <a:pt x="481" y="269"/>
                </a:cubicBezTo>
                <a:cubicBezTo>
                  <a:pt x="481" y="271"/>
                  <a:pt x="483" y="269"/>
                  <a:pt x="485" y="268"/>
                </a:cubicBezTo>
                <a:cubicBezTo>
                  <a:pt x="486" y="267"/>
                  <a:pt x="488" y="268"/>
                  <a:pt x="487" y="269"/>
                </a:cubicBezTo>
                <a:cubicBezTo>
                  <a:pt x="487" y="270"/>
                  <a:pt x="491" y="272"/>
                  <a:pt x="493" y="270"/>
                </a:cubicBezTo>
                <a:cubicBezTo>
                  <a:pt x="494" y="268"/>
                  <a:pt x="491" y="264"/>
                  <a:pt x="491" y="266"/>
                </a:cubicBezTo>
                <a:cubicBezTo>
                  <a:pt x="490" y="267"/>
                  <a:pt x="489" y="265"/>
                  <a:pt x="490" y="264"/>
                </a:cubicBezTo>
                <a:cubicBezTo>
                  <a:pt x="492" y="262"/>
                  <a:pt x="490" y="262"/>
                  <a:pt x="489" y="263"/>
                </a:cubicBezTo>
                <a:cubicBezTo>
                  <a:pt x="487" y="263"/>
                  <a:pt x="488" y="259"/>
                  <a:pt x="489" y="258"/>
                </a:cubicBezTo>
                <a:cubicBezTo>
                  <a:pt x="490" y="258"/>
                  <a:pt x="486" y="256"/>
                  <a:pt x="486" y="257"/>
                </a:cubicBezTo>
                <a:cubicBezTo>
                  <a:pt x="486" y="259"/>
                  <a:pt x="482" y="258"/>
                  <a:pt x="482" y="257"/>
                </a:cubicBezTo>
                <a:cubicBezTo>
                  <a:pt x="481" y="255"/>
                  <a:pt x="479" y="255"/>
                  <a:pt x="480" y="254"/>
                </a:cubicBezTo>
                <a:cubicBezTo>
                  <a:pt x="481" y="253"/>
                  <a:pt x="477" y="253"/>
                  <a:pt x="477" y="254"/>
                </a:cubicBezTo>
                <a:cubicBezTo>
                  <a:pt x="476" y="256"/>
                  <a:pt x="475" y="253"/>
                  <a:pt x="477" y="251"/>
                </a:cubicBezTo>
                <a:cubicBezTo>
                  <a:pt x="479" y="249"/>
                  <a:pt x="478" y="248"/>
                  <a:pt x="480" y="247"/>
                </a:cubicBezTo>
                <a:moveTo>
                  <a:pt x="944" y="434"/>
                </a:moveTo>
                <a:cubicBezTo>
                  <a:pt x="945" y="436"/>
                  <a:pt x="948" y="434"/>
                  <a:pt x="948" y="434"/>
                </a:cubicBezTo>
                <a:cubicBezTo>
                  <a:pt x="948" y="433"/>
                  <a:pt x="942" y="433"/>
                  <a:pt x="944" y="434"/>
                </a:cubicBezTo>
                <a:moveTo>
                  <a:pt x="53" y="401"/>
                </a:moveTo>
                <a:cubicBezTo>
                  <a:pt x="51" y="401"/>
                  <a:pt x="52" y="407"/>
                  <a:pt x="53" y="406"/>
                </a:cubicBezTo>
                <a:cubicBezTo>
                  <a:pt x="54" y="405"/>
                  <a:pt x="56" y="405"/>
                  <a:pt x="56" y="404"/>
                </a:cubicBezTo>
                <a:cubicBezTo>
                  <a:pt x="57" y="403"/>
                  <a:pt x="55" y="400"/>
                  <a:pt x="53" y="401"/>
                </a:cubicBezTo>
                <a:moveTo>
                  <a:pt x="50" y="397"/>
                </a:moveTo>
                <a:cubicBezTo>
                  <a:pt x="49" y="397"/>
                  <a:pt x="49" y="400"/>
                  <a:pt x="50" y="399"/>
                </a:cubicBezTo>
                <a:cubicBezTo>
                  <a:pt x="52" y="398"/>
                  <a:pt x="51" y="397"/>
                  <a:pt x="50" y="397"/>
                </a:cubicBezTo>
                <a:moveTo>
                  <a:pt x="35" y="392"/>
                </a:moveTo>
                <a:cubicBezTo>
                  <a:pt x="36" y="394"/>
                  <a:pt x="37" y="393"/>
                  <a:pt x="38" y="392"/>
                </a:cubicBezTo>
                <a:cubicBezTo>
                  <a:pt x="38" y="391"/>
                  <a:pt x="34" y="391"/>
                  <a:pt x="35" y="392"/>
                </a:cubicBezTo>
                <a:moveTo>
                  <a:pt x="42" y="395"/>
                </a:moveTo>
                <a:cubicBezTo>
                  <a:pt x="43" y="397"/>
                  <a:pt x="44" y="397"/>
                  <a:pt x="45" y="396"/>
                </a:cubicBezTo>
                <a:cubicBezTo>
                  <a:pt x="45" y="394"/>
                  <a:pt x="41" y="394"/>
                  <a:pt x="42" y="395"/>
                </a:cubicBezTo>
                <a:moveTo>
                  <a:pt x="556" y="746"/>
                </a:moveTo>
                <a:cubicBezTo>
                  <a:pt x="556" y="747"/>
                  <a:pt x="558" y="747"/>
                  <a:pt x="560" y="748"/>
                </a:cubicBezTo>
                <a:cubicBezTo>
                  <a:pt x="561" y="749"/>
                  <a:pt x="563" y="752"/>
                  <a:pt x="565" y="750"/>
                </a:cubicBezTo>
                <a:cubicBezTo>
                  <a:pt x="566" y="747"/>
                  <a:pt x="556" y="745"/>
                  <a:pt x="556" y="746"/>
                </a:cubicBezTo>
                <a:moveTo>
                  <a:pt x="1010" y="716"/>
                </a:moveTo>
                <a:cubicBezTo>
                  <a:pt x="1010" y="715"/>
                  <a:pt x="1005" y="719"/>
                  <a:pt x="1009" y="721"/>
                </a:cubicBezTo>
                <a:cubicBezTo>
                  <a:pt x="1009" y="721"/>
                  <a:pt x="1010" y="721"/>
                  <a:pt x="1011" y="721"/>
                </a:cubicBezTo>
                <a:cubicBezTo>
                  <a:pt x="1011" y="720"/>
                  <a:pt x="1012" y="720"/>
                  <a:pt x="1012" y="721"/>
                </a:cubicBezTo>
                <a:cubicBezTo>
                  <a:pt x="1013" y="722"/>
                  <a:pt x="1015" y="721"/>
                  <a:pt x="1016" y="719"/>
                </a:cubicBezTo>
                <a:cubicBezTo>
                  <a:pt x="1016" y="717"/>
                  <a:pt x="1011" y="717"/>
                  <a:pt x="1010" y="716"/>
                </a:cubicBezTo>
                <a:moveTo>
                  <a:pt x="1380" y="518"/>
                </a:moveTo>
                <a:cubicBezTo>
                  <a:pt x="1380" y="518"/>
                  <a:pt x="1383" y="521"/>
                  <a:pt x="1383" y="521"/>
                </a:cubicBezTo>
                <a:cubicBezTo>
                  <a:pt x="1384" y="520"/>
                  <a:pt x="1380" y="517"/>
                  <a:pt x="1380" y="518"/>
                </a:cubicBezTo>
                <a:moveTo>
                  <a:pt x="1394" y="525"/>
                </a:moveTo>
                <a:cubicBezTo>
                  <a:pt x="1395" y="524"/>
                  <a:pt x="1388" y="521"/>
                  <a:pt x="1388" y="522"/>
                </a:cubicBezTo>
                <a:cubicBezTo>
                  <a:pt x="1388" y="523"/>
                  <a:pt x="1393" y="526"/>
                  <a:pt x="1394" y="525"/>
                </a:cubicBezTo>
                <a:moveTo>
                  <a:pt x="1393" y="529"/>
                </a:moveTo>
                <a:cubicBezTo>
                  <a:pt x="1394" y="531"/>
                  <a:pt x="1396" y="532"/>
                  <a:pt x="1398" y="532"/>
                </a:cubicBezTo>
                <a:cubicBezTo>
                  <a:pt x="1399" y="531"/>
                  <a:pt x="1393" y="527"/>
                  <a:pt x="1393" y="529"/>
                </a:cubicBezTo>
                <a:moveTo>
                  <a:pt x="1401" y="533"/>
                </a:moveTo>
                <a:cubicBezTo>
                  <a:pt x="1401" y="534"/>
                  <a:pt x="1404" y="536"/>
                  <a:pt x="1405" y="535"/>
                </a:cubicBezTo>
                <a:cubicBezTo>
                  <a:pt x="1406" y="534"/>
                  <a:pt x="1401" y="533"/>
                  <a:pt x="1401" y="533"/>
                </a:cubicBezTo>
                <a:moveTo>
                  <a:pt x="1398" y="525"/>
                </a:moveTo>
                <a:cubicBezTo>
                  <a:pt x="1397" y="527"/>
                  <a:pt x="1401" y="531"/>
                  <a:pt x="1401" y="531"/>
                </a:cubicBezTo>
                <a:cubicBezTo>
                  <a:pt x="1401" y="531"/>
                  <a:pt x="1401" y="529"/>
                  <a:pt x="1400" y="528"/>
                </a:cubicBezTo>
                <a:cubicBezTo>
                  <a:pt x="1399" y="526"/>
                  <a:pt x="1398" y="524"/>
                  <a:pt x="1398" y="525"/>
                </a:cubicBezTo>
                <a:moveTo>
                  <a:pt x="1366" y="612"/>
                </a:moveTo>
                <a:cubicBezTo>
                  <a:pt x="1367" y="611"/>
                  <a:pt x="1366" y="608"/>
                  <a:pt x="1365" y="609"/>
                </a:cubicBezTo>
                <a:cubicBezTo>
                  <a:pt x="1365" y="609"/>
                  <a:pt x="1365" y="604"/>
                  <a:pt x="1365" y="602"/>
                </a:cubicBezTo>
                <a:cubicBezTo>
                  <a:pt x="1365" y="599"/>
                  <a:pt x="1365" y="600"/>
                  <a:pt x="1364" y="601"/>
                </a:cubicBezTo>
                <a:cubicBezTo>
                  <a:pt x="1363" y="602"/>
                  <a:pt x="1361" y="598"/>
                  <a:pt x="1361" y="597"/>
                </a:cubicBezTo>
                <a:cubicBezTo>
                  <a:pt x="1361" y="597"/>
                  <a:pt x="1359" y="594"/>
                  <a:pt x="1358" y="594"/>
                </a:cubicBezTo>
                <a:cubicBezTo>
                  <a:pt x="1357" y="594"/>
                  <a:pt x="1357" y="594"/>
                  <a:pt x="1357" y="593"/>
                </a:cubicBezTo>
                <a:cubicBezTo>
                  <a:pt x="1357" y="593"/>
                  <a:pt x="1357" y="592"/>
                  <a:pt x="1356" y="592"/>
                </a:cubicBezTo>
                <a:cubicBezTo>
                  <a:pt x="1354" y="593"/>
                  <a:pt x="1354" y="590"/>
                  <a:pt x="1354" y="588"/>
                </a:cubicBezTo>
                <a:cubicBezTo>
                  <a:pt x="1354" y="587"/>
                  <a:pt x="1354" y="587"/>
                  <a:pt x="1354" y="587"/>
                </a:cubicBezTo>
                <a:cubicBezTo>
                  <a:pt x="1353" y="587"/>
                  <a:pt x="1353" y="587"/>
                  <a:pt x="1353" y="586"/>
                </a:cubicBezTo>
                <a:cubicBezTo>
                  <a:pt x="1352" y="586"/>
                  <a:pt x="1351" y="586"/>
                  <a:pt x="1350" y="587"/>
                </a:cubicBezTo>
                <a:cubicBezTo>
                  <a:pt x="1349" y="587"/>
                  <a:pt x="1349" y="585"/>
                  <a:pt x="1349" y="584"/>
                </a:cubicBezTo>
                <a:cubicBezTo>
                  <a:pt x="1349" y="583"/>
                  <a:pt x="1349" y="582"/>
                  <a:pt x="1348" y="581"/>
                </a:cubicBezTo>
                <a:cubicBezTo>
                  <a:pt x="1346" y="580"/>
                  <a:pt x="1346" y="579"/>
                  <a:pt x="1346" y="578"/>
                </a:cubicBezTo>
                <a:cubicBezTo>
                  <a:pt x="1346" y="576"/>
                  <a:pt x="1338" y="572"/>
                  <a:pt x="1336" y="572"/>
                </a:cubicBezTo>
                <a:cubicBezTo>
                  <a:pt x="1335" y="571"/>
                  <a:pt x="1336" y="570"/>
                  <a:pt x="1335" y="569"/>
                </a:cubicBezTo>
                <a:cubicBezTo>
                  <a:pt x="1335" y="568"/>
                  <a:pt x="1334" y="566"/>
                  <a:pt x="1334" y="564"/>
                </a:cubicBezTo>
                <a:cubicBezTo>
                  <a:pt x="1334" y="562"/>
                  <a:pt x="1332" y="561"/>
                  <a:pt x="1332" y="559"/>
                </a:cubicBezTo>
                <a:cubicBezTo>
                  <a:pt x="1332" y="558"/>
                  <a:pt x="1331" y="556"/>
                  <a:pt x="1331" y="554"/>
                </a:cubicBezTo>
                <a:cubicBezTo>
                  <a:pt x="1331" y="552"/>
                  <a:pt x="1328" y="552"/>
                  <a:pt x="1328" y="551"/>
                </a:cubicBezTo>
                <a:cubicBezTo>
                  <a:pt x="1328" y="550"/>
                  <a:pt x="1327" y="551"/>
                  <a:pt x="1325" y="551"/>
                </a:cubicBezTo>
                <a:cubicBezTo>
                  <a:pt x="1323" y="551"/>
                  <a:pt x="1323" y="549"/>
                  <a:pt x="1324" y="547"/>
                </a:cubicBezTo>
                <a:cubicBezTo>
                  <a:pt x="1324" y="544"/>
                  <a:pt x="1323" y="541"/>
                  <a:pt x="1322" y="540"/>
                </a:cubicBezTo>
                <a:cubicBezTo>
                  <a:pt x="1320" y="539"/>
                  <a:pt x="1320" y="535"/>
                  <a:pt x="1320" y="535"/>
                </a:cubicBezTo>
                <a:cubicBezTo>
                  <a:pt x="1319" y="534"/>
                  <a:pt x="1317" y="536"/>
                  <a:pt x="1317" y="538"/>
                </a:cubicBezTo>
                <a:cubicBezTo>
                  <a:pt x="1317" y="539"/>
                  <a:pt x="1317" y="540"/>
                  <a:pt x="1316" y="541"/>
                </a:cubicBezTo>
                <a:cubicBezTo>
                  <a:pt x="1315" y="542"/>
                  <a:pt x="1316" y="545"/>
                  <a:pt x="1315" y="546"/>
                </a:cubicBezTo>
                <a:cubicBezTo>
                  <a:pt x="1314" y="547"/>
                  <a:pt x="1315" y="551"/>
                  <a:pt x="1315" y="553"/>
                </a:cubicBezTo>
                <a:cubicBezTo>
                  <a:pt x="1315" y="556"/>
                  <a:pt x="1315" y="558"/>
                  <a:pt x="1314" y="560"/>
                </a:cubicBezTo>
                <a:cubicBezTo>
                  <a:pt x="1312" y="561"/>
                  <a:pt x="1312" y="564"/>
                  <a:pt x="1310" y="565"/>
                </a:cubicBezTo>
                <a:cubicBezTo>
                  <a:pt x="1308" y="566"/>
                  <a:pt x="1305" y="564"/>
                  <a:pt x="1305" y="563"/>
                </a:cubicBezTo>
                <a:cubicBezTo>
                  <a:pt x="1305" y="561"/>
                  <a:pt x="1302" y="561"/>
                  <a:pt x="1301" y="561"/>
                </a:cubicBezTo>
                <a:cubicBezTo>
                  <a:pt x="1300" y="561"/>
                  <a:pt x="1299" y="559"/>
                  <a:pt x="1297" y="558"/>
                </a:cubicBezTo>
                <a:cubicBezTo>
                  <a:pt x="1296" y="557"/>
                  <a:pt x="1295" y="557"/>
                  <a:pt x="1294" y="557"/>
                </a:cubicBezTo>
                <a:cubicBezTo>
                  <a:pt x="1294" y="557"/>
                  <a:pt x="1293" y="557"/>
                  <a:pt x="1293" y="556"/>
                </a:cubicBezTo>
                <a:cubicBezTo>
                  <a:pt x="1292" y="554"/>
                  <a:pt x="1291" y="554"/>
                  <a:pt x="1290" y="553"/>
                </a:cubicBezTo>
                <a:cubicBezTo>
                  <a:pt x="1288" y="552"/>
                  <a:pt x="1289" y="552"/>
                  <a:pt x="1290" y="551"/>
                </a:cubicBezTo>
                <a:cubicBezTo>
                  <a:pt x="1292" y="550"/>
                  <a:pt x="1291" y="548"/>
                  <a:pt x="1291" y="547"/>
                </a:cubicBezTo>
                <a:cubicBezTo>
                  <a:pt x="1290" y="546"/>
                  <a:pt x="1291" y="546"/>
                  <a:pt x="1293" y="545"/>
                </a:cubicBezTo>
                <a:cubicBezTo>
                  <a:pt x="1295" y="544"/>
                  <a:pt x="1293" y="543"/>
                  <a:pt x="1295" y="542"/>
                </a:cubicBezTo>
                <a:cubicBezTo>
                  <a:pt x="1296" y="542"/>
                  <a:pt x="1295" y="541"/>
                  <a:pt x="1294" y="540"/>
                </a:cubicBezTo>
                <a:cubicBezTo>
                  <a:pt x="1292" y="540"/>
                  <a:pt x="1293" y="542"/>
                  <a:pt x="1292" y="542"/>
                </a:cubicBezTo>
                <a:cubicBezTo>
                  <a:pt x="1292" y="542"/>
                  <a:pt x="1292" y="542"/>
                  <a:pt x="1291" y="541"/>
                </a:cubicBezTo>
                <a:cubicBezTo>
                  <a:pt x="1291" y="540"/>
                  <a:pt x="1291" y="540"/>
                  <a:pt x="1291" y="540"/>
                </a:cubicBezTo>
                <a:cubicBezTo>
                  <a:pt x="1290" y="540"/>
                  <a:pt x="1288" y="542"/>
                  <a:pt x="1287" y="541"/>
                </a:cubicBezTo>
                <a:cubicBezTo>
                  <a:pt x="1286" y="540"/>
                  <a:pt x="1281" y="539"/>
                  <a:pt x="1279" y="539"/>
                </a:cubicBezTo>
                <a:cubicBezTo>
                  <a:pt x="1277" y="538"/>
                  <a:pt x="1276" y="536"/>
                  <a:pt x="1275" y="536"/>
                </a:cubicBezTo>
                <a:cubicBezTo>
                  <a:pt x="1274" y="537"/>
                  <a:pt x="1275" y="537"/>
                  <a:pt x="1277" y="539"/>
                </a:cubicBezTo>
                <a:cubicBezTo>
                  <a:pt x="1278" y="540"/>
                  <a:pt x="1272" y="541"/>
                  <a:pt x="1270" y="541"/>
                </a:cubicBezTo>
                <a:cubicBezTo>
                  <a:pt x="1269" y="541"/>
                  <a:pt x="1269" y="541"/>
                  <a:pt x="1270" y="541"/>
                </a:cubicBezTo>
                <a:cubicBezTo>
                  <a:pt x="1270" y="542"/>
                  <a:pt x="1270" y="542"/>
                  <a:pt x="1269" y="542"/>
                </a:cubicBezTo>
                <a:cubicBezTo>
                  <a:pt x="1267" y="542"/>
                  <a:pt x="1267" y="545"/>
                  <a:pt x="1266" y="546"/>
                </a:cubicBezTo>
                <a:cubicBezTo>
                  <a:pt x="1265" y="547"/>
                  <a:pt x="1266" y="548"/>
                  <a:pt x="1264" y="549"/>
                </a:cubicBezTo>
                <a:cubicBezTo>
                  <a:pt x="1263" y="550"/>
                  <a:pt x="1263" y="551"/>
                  <a:pt x="1264" y="553"/>
                </a:cubicBezTo>
                <a:cubicBezTo>
                  <a:pt x="1266" y="554"/>
                  <a:pt x="1264" y="555"/>
                  <a:pt x="1262" y="553"/>
                </a:cubicBezTo>
                <a:cubicBezTo>
                  <a:pt x="1261" y="552"/>
                  <a:pt x="1259" y="552"/>
                  <a:pt x="1260" y="553"/>
                </a:cubicBezTo>
                <a:cubicBezTo>
                  <a:pt x="1260" y="555"/>
                  <a:pt x="1258" y="554"/>
                  <a:pt x="1258" y="552"/>
                </a:cubicBezTo>
                <a:cubicBezTo>
                  <a:pt x="1258" y="551"/>
                  <a:pt x="1256" y="551"/>
                  <a:pt x="1256" y="550"/>
                </a:cubicBezTo>
                <a:cubicBezTo>
                  <a:pt x="1255" y="549"/>
                  <a:pt x="1253" y="548"/>
                  <a:pt x="1252" y="548"/>
                </a:cubicBezTo>
                <a:cubicBezTo>
                  <a:pt x="1251" y="548"/>
                  <a:pt x="1251" y="549"/>
                  <a:pt x="1250" y="549"/>
                </a:cubicBezTo>
                <a:cubicBezTo>
                  <a:pt x="1249" y="549"/>
                  <a:pt x="1248" y="550"/>
                  <a:pt x="1248" y="551"/>
                </a:cubicBezTo>
                <a:cubicBezTo>
                  <a:pt x="1249" y="552"/>
                  <a:pt x="1248" y="552"/>
                  <a:pt x="1247" y="551"/>
                </a:cubicBezTo>
                <a:cubicBezTo>
                  <a:pt x="1246" y="551"/>
                  <a:pt x="1246" y="551"/>
                  <a:pt x="1245" y="551"/>
                </a:cubicBezTo>
                <a:cubicBezTo>
                  <a:pt x="1244" y="551"/>
                  <a:pt x="1245" y="553"/>
                  <a:pt x="1244" y="553"/>
                </a:cubicBezTo>
                <a:cubicBezTo>
                  <a:pt x="1244" y="553"/>
                  <a:pt x="1244" y="555"/>
                  <a:pt x="1242" y="555"/>
                </a:cubicBezTo>
                <a:cubicBezTo>
                  <a:pt x="1241" y="555"/>
                  <a:pt x="1241" y="557"/>
                  <a:pt x="1242" y="559"/>
                </a:cubicBezTo>
                <a:cubicBezTo>
                  <a:pt x="1242" y="560"/>
                  <a:pt x="1241" y="559"/>
                  <a:pt x="1240" y="559"/>
                </a:cubicBezTo>
                <a:cubicBezTo>
                  <a:pt x="1240" y="559"/>
                  <a:pt x="1239" y="558"/>
                  <a:pt x="1238" y="558"/>
                </a:cubicBezTo>
                <a:cubicBezTo>
                  <a:pt x="1237" y="559"/>
                  <a:pt x="1239" y="560"/>
                  <a:pt x="1239" y="562"/>
                </a:cubicBezTo>
                <a:cubicBezTo>
                  <a:pt x="1239" y="563"/>
                  <a:pt x="1238" y="563"/>
                  <a:pt x="1238" y="564"/>
                </a:cubicBezTo>
                <a:cubicBezTo>
                  <a:pt x="1237" y="564"/>
                  <a:pt x="1236" y="562"/>
                  <a:pt x="1236" y="561"/>
                </a:cubicBezTo>
                <a:cubicBezTo>
                  <a:pt x="1236" y="559"/>
                  <a:pt x="1235" y="560"/>
                  <a:pt x="1233" y="562"/>
                </a:cubicBezTo>
                <a:cubicBezTo>
                  <a:pt x="1231" y="564"/>
                  <a:pt x="1233" y="567"/>
                  <a:pt x="1233" y="567"/>
                </a:cubicBezTo>
                <a:cubicBezTo>
                  <a:pt x="1232" y="568"/>
                  <a:pt x="1228" y="571"/>
                  <a:pt x="1227" y="573"/>
                </a:cubicBezTo>
                <a:cubicBezTo>
                  <a:pt x="1225" y="576"/>
                  <a:pt x="1220" y="574"/>
                  <a:pt x="1219" y="575"/>
                </a:cubicBezTo>
                <a:cubicBezTo>
                  <a:pt x="1218" y="576"/>
                  <a:pt x="1216" y="576"/>
                  <a:pt x="1215" y="577"/>
                </a:cubicBezTo>
                <a:cubicBezTo>
                  <a:pt x="1214" y="578"/>
                  <a:pt x="1211" y="580"/>
                  <a:pt x="1211" y="578"/>
                </a:cubicBezTo>
                <a:cubicBezTo>
                  <a:pt x="1211" y="577"/>
                  <a:pt x="1207" y="578"/>
                  <a:pt x="1206" y="580"/>
                </a:cubicBezTo>
                <a:cubicBezTo>
                  <a:pt x="1204" y="581"/>
                  <a:pt x="1202" y="583"/>
                  <a:pt x="1201" y="583"/>
                </a:cubicBezTo>
                <a:cubicBezTo>
                  <a:pt x="1199" y="583"/>
                  <a:pt x="1199" y="585"/>
                  <a:pt x="1198" y="586"/>
                </a:cubicBezTo>
                <a:cubicBezTo>
                  <a:pt x="1198" y="586"/>
                  <a:pt x="1198" y="584"/>
                  <a:pt x="1198" y="583"/>
                </a:cubicBezTo>
                <a:cubicBezTo>
                  <a:pt x="1198" y="582"/>
                  <a:pt x="1196" y="584"/>
                  <a:pt x="1196" y="586"/>
                </a:cubicBezTo>
                <a:cubicBezTo>
                  <a:pt x="1195" y="588"/>
                  <a:pt x="1197" y="589"/>
                  <a:pt x="1196" y="591"/>
                </a:cubicBezTo>
                <a:cubicBezTo>
                  <a:pt x="1194" y="593"/>
                  <a:pt x="1193" y="595"/>
                  <a:pt x="1195" y="598"/>
                </a:cubicBezTo>
                <a:cubicBezTo>
                  <a:pt x="1197" y="600"/>
                  <a:pt x="1198" y="602"/>
                  <a:pt x="1197" y="603"/>
                </a:cubicBezTo>
                <a:cubicBezTo>
                  <a:pt x="1197" y="604"/>
                  <a:pt x="1197" y="603"/>
                  <a:pt x="1196" y="602"/>
                </a:cubicBezTo>
                <a:cubicBezTo>
                  <a:pt x="1196" y="602"/>
                  <a:pt x="1195" y="601"/>
                  <a:pt x="1195" y="601"/>
                </a:cubicBezTo>
                <a:cubicBezTo>
                  <a:pt x="1194" y="602"/>
                  <a:pt x="1197" y="603"/>
                  <a:pt x="1196" y="604"/>
                </a:cubicBezTo>
                <a:cubicBezTo>
                  <a:pt x="1196" y="605"/>
                  <a:pt x="1195" y="604"/>
                  <a:pt x="1195" y="603"/>
                </a:cubicBezTo>
                <a:cubicBezTo>
                  <a:pt x="1194" y="602"/>
                  <a:pt x="1193" y="602"/>
                  <a:pt x="1193" y="602"/>
                </a:cubicBezTo>
                <a:cubicBezTo>
                  <a:pt x="1193" y="603"/>
                  <a:pt x="1197" y="609"/>
                  <a:pt x="1197" y="612"/>
                </a:cubicBezTo>
                <a:cubicBezTo>
                  <a:pt x="1198" y="614"/>
                  <a:pt x="1201" y="616"/>
                  <a:pt x="1201" y="620"/>
                </a:cubicBezTo>
                <a:cubicBezTo>
                  <a:pt x="1201" y="623"/>
                  <a:pt x="1204" y="628"/>
                  <a:pt x="1205" y="629"/>
                </a:cubicBezTo>
                <a:cubicBezTo>
                  <a:pt x="1205" y="630"/>
                  <a:pt x="1204" y="632"/>
                  <a:pt x="1204" y="635"/>
                </a:cubicBezTo>
                <a:cubicBezTo>
                  <a:pt x="1204" y="638"/>
                  <a:pt x="1203" y="638"/>
                  <a:pt x="1201" y="638"/>
                </a:cubicBezTo>
                <a:cubicBezTo>
                  <a:pt x="1200" y="638"/>
                  <a:pt x="1201" y="641"/>
                  <a:pt x="1203" y="641"/>
                </a:cubicBezTo>
                <a:cubicBezTo>
                  <a:pt x="1204" y="641"/>
                  <a:pt x="1204" y="643"/>
                  <a:pt x="1206" y="644"/>
                </a:cubicBezTo>
                <a:cubicBezTo>
                  <a:pt x="1208" y="645"/>
                  <a:pt x="1212" y="645"/>
                  <a:pt x="1214" y="645"/>
                </a:cubicBezTo>
                <a:cubicBezTo>
                  <a:pt x="1216" y="645"/>
                  <a:pt x="1216" y="642"/>
                  <a:pt x="1218" y="642"/>
                </a:cubicBezTo>
                <a:cubicBezTo>
                  <a:pt x="1220" y="642"/>
                  <a:pt x="1220" y="642"/>
                  <a:pt x="1221" y="640"/>
                </a:cubicBezTo>
                <a:cubicBezTo>
                  <a:pt x="1222" y="639"/>
                  <a:pt x="1227" y="639"/>
                  <a:pt x="1232" y="640"/>
                </a:cubicBezTo>
                <a:cubicBezTo>
                  <a:pt x="1237" y="640"/>
                  <a:pt x="1239" y="638"/>
                  <a:pt x="1240" y="636"/>
                </a:cubicBezTo>
                <a:cubicBezTo>
                  <a:pt x="1241" y="635"/>
                  <a:pt x="1244" y="634"/>
                  <a:pt x="1246" y="633"/>
                </a:cubicBezTo>
                <a:cubicBezTo>
                  <a:pt x="1247" y="632"/>
                  <a:pt x="1248" y="632"/>
                  <a:pt x="1252" y="632"/>
                </a:cubicBezTo>
                <a:cubicBezTo>
                  <a:pt x="1256" y="632"/>
                  <a:pt x="1259" y="630"/>
                  <a:pt x="1261" y="629"/>
                </a:cubicBezTo>
                <a:cubicBezTo>
                  <a:pt x="1264" y="628"/>
                  <a:pt x="1268" y="629"/>
                  <a:pt x="1270" y="628"/>
                </a:cubicBezTo>
                <a:cubicBezTo>
                  <a:pt x="1272" y="628"/>
                  <a:pt x="1272" y="628"/>
                  <a:pt x="1273" y="629"/>
                </a:cubicBezTo>
                <a:cubicBezTo>
                  <a:pt x="1274" y="630"/>
                  <a:pt x="1274" y="631"/>
                  <a:pt x="1276" y="631"/>
                </a:cubicBezTo>
                <a:cubicBezTo>
                  <a:pt x="1277" y="630"/>
                  <a:pt x="1278" y="631"/>
                  <a:pt x="1279" y="631"/>
                </a:cubicBezTo>
                <a:cubicBezTo>
                  <a:pt x="1279" y="631"/>
                  <a:pt x="1280" y="631"/>
                  <a:pt x="1281" y="631"/>
                </a:cubicBezTo>
                <a:cubicBezTo>
                  <a:pt x="1282" y="631"/>
                  <a:pt x="1282" y="632"/>
                  <a:pt x="1283" y="632"/>
                </a:cubicBezTo>
                <a:cubicBezTo>
                  <a:pt x="1284" y="633"/>
                  <a:pt x="1284" y="634"/>
                  <a:pt x="1283" y="635"/>
                </a:cubicBezTo>
                <a:cubicBezTo>
                  <a:pt x="1282" y="636"/>
                  <a:pt x="1285" y="636"/>
                  <a:pt x="1287" y="639"/>
                </a:cubicBezTo>
                <a:cubicBezTo>
                  <a:pt x="1289" y="641"/>
                  <a:pt x="1287" y="641"/>
                  <a:pt x="1288" y="643"/>
                </a:cubicBezTo>
                <a:cubicBezTo>
                  <a:pt x="1289" y="645"/>
                  <a:pt x="1290" y="645"/>
                  <a:pt x="1292" y="642"/>
                </a:cubicBezTo>
                <a:cubicBezTo>
                  <a:pt x="1293" y="639"/>
                  <a:pt x="1296" y="641"/>
                  <a:pt x="1296" y="639"/>
                </a:cubicBezTo>
                <a:cubicBezTo>
                  <a:pt x="1296" y="637"/>
                  <a:pt x="1298" y="634"/>
                  <a:pt x="1299" y="635"/>
                </a:cubicBezTo>
                <a:cubicBezTo>
                  <a:pt x="1301" y="636"/>
                  <a:pt x="1298" y="637"/>
                  <a:pt x="1298" y="641"/>
                </a:cubicBezTo>
                <a:cubicBezTo>
                  <a:pt x="1297" y="646"/>
                  <a:pt x="1295" y="643"/>
                  <a:pt x="1295" y="644"/>
                </a:cubicBezTo>
                <a:cubicBezTo>
                  <a:pt x="1295" y="646"/>
                  <a:pt x="1299" y="646"/>
                  <a:pt x="1299" y="644"/>
                </a:cubicBezTo>
                <a:cubicBezTo>
                  <a:pt x="1299" y="642"/>
                  <a:pt x="1300" y="641"/>
                  <a:pt x="1301" y="643"/>
                </a:cubicBezTo>
                <a:cubicBezTo>
                  <a:pt x="1303" y="645"/>
                  <a:pt x="1300" y="647"/>
                  <a:pt x="1301" y="648"/>
                </a:cubicBezTo>
                <a:cubicBezTo>
                  <a:pt x="1301" y="648"/>
                  <a:pt x="1302" y="648"/>
                  <a:pt x="1302" y="648"/>
                </a:cubicBezTo>
                <a:cubicBezTo>
                  <a:pt x="1303" y="648"/>
                  <a:pt x="1303" y="647"/>
                  <a:pt x="1304" y="647"/>
                </a:cubicBezTo>
                <a:cubicBezTo>
                  <a:pt x="1305" y="648"/>
                  <a:pt x="1308" y="651"/>
                  <a:pt x="1307" y="653"/>
                </a:cubicBezTo>
                <a:cubicBezTo>
                  <a:pt x="1307" y="655"/>
                  <a:pt x="1306" y="657"/>
                  <a:pt x="1310" y="659"/>
                </a:cubicBezTo>
                <a:cubicBezTo>
                  <a:pt x="1313" y="660"/>
                  <a:pt x="1312" y="661"/>
                  <a:pt x="1314" y="661"/>
                </a:cubicBezTo>
                <a:cubicBezTo>
                  <a:pt x="1316" y="661"/>
                  <a:pt x="1321" y="662"/>
                  <a:pt x="1323" y="664"/>
                </a:cubicBezTo>
                <a:cubicBezTo>
                  <a:pt x="1324" y="665"/>
                  <a:pt x="1327" y="663"/>
                  <a:pt x="1328" y="660"/>
                </a:cubicBezTo>
                <a:cubicBezTo>
                  <a:pt x="1329" y="658"/>
                  <a:pt x="1331" y="660"/>
                  <a:pt x="1330" y="661"/>
                </a:cubicBezTo>
                <a:cubicBezTo>
                  <a:pt x="1328" y="662"/>
                  <a:pt x="1330" y="664"/>
                  <a:pt x="1330" y="662"/>
                </a:cubicBezTo>
                <a:cubicBezTo>
                  <a:pt x="1331" y="661"/>
                  <a:pt x="1331" y="660"/>
                  <a:pt x="1332" y="662"/>
                </a:cubicBezTo>
                <a:cubicBezTo>
                  <a:pt x="1332" y="663"/>
                  <a:pt x="1334" y="663"/>
                  <a:pt x="1334" y="664"/>
                </a:cubicBezTo>
                <a:cubicBezTo>
                  <a:pt x="1335" y="665"/>
                  <a:pt x="1336" y="666"/>
                  <a:pt x="1336" y="665"/>
                </a:cubicBezTo>
                <a:cubicBezTo>
                  <a:pt x="1336" y="664"/>
                  <a:pt x="1336" y="663"/>
                  <a:pt x="1338" y="663"/>
                </a:cubicBezTo>
                <a:cubicBezTo>
                  <a:pt x="1339" y="662"/>
                  <a:pt x="1340" y="661"/>
                  <a:pt x="1342" y="660"/>
                </a:cubicBezTo>
                <a:cubicBezTo>
                  <a:pt x="1343" y="659"/>
                  <a:pt x="1350" y="658"/>
                  <a:pt x="1351" y="658"/>
                </a:cubicBezTo>
                <a:cubicBezTo>
                  <a:pt x="1351" y="658"/>
                  <a:pt x="1352" y="653"/>
                  <a:pt x="1352" y="650"/>
                </a:cubicBezTo>
                <a:cubicBezTo>
                  <a:pt x="1352" y="647"/>
                  <a:pt x="1355" y="646"/>
                  <a:pt x="1355" y="643"/>
                </a:cubicBezTo>
                <a:cubicBezTo>
                  <a:pt x="1356" y="640"/>
                  <a:pt x="1359" y="634"/>
                  <a:pt x="1360" y="634"/>
                </a:cubicBezTo>
                <a:cubicBezTo>
                  <a:pt x="1361" y="634"/>
                  <a:pt x="1362" y="633"/>
                  <a:pt x="1362" y="631"/>
                </a:cubicBezTo>
                <a:cubicBezTo>
                  <a:pt x="1362" y="629"/>
                  <a:pt x="1365" y="627"/>
                  <a:pt x="1365" y="625"/>
                </a:cubicBezTo>
                <a:cubicBezTo>
                  <a:pt x="1365" y="623"/>
                  <a:pt x="1366" y="621"/>
                  <a:pt x="1366" y="620"/>
                </a:cubicBezTo>
                <a:cubicBezTo>
                  <a:pt x="1365" y="619"/>
                  <a:pt x="1365" y="617"/>
                  <a:pt x="1366" y="616"/>
                </a:cubicBezTo>
                <a:cubicBezTo>
                  <a:pt x="1367" y="614"/>
                  <a:pt x="1365" y="612"/>
                  <a:pt x="1366" y="612"/>
                </a:cubicBezTo>
                <a:moveTo>
                  <a:pt x="1266" y="539"/>
                </a:moveTo>
                <a:cubicBezTo>
                  <a:pt x="1267" y="540"/>
                  <a:pt x="1272" y="539"/>
                  <a:pt x="1272" y="538"/>
                </a:cubicBezTo>
                <a:cubicBezTo>
                  <a:pt x="1272" y="537"/>
                  <a:pt x="1265" y="538"/>
                  <a:pt x="1266" y="539"/>
                </a:cubicBezTo>
                <a:moveTo>
                  <a:pt x="1293" y="650"/>
                </a:moveTo>
                <a:cubicBezTo>
                  <a:pt x="1294" y="651"/>
                  <a:pt x="1298" y="650"/>
                  <a:pt x="1298" y="649"/>
                </a:cubicBezTo>
                <a:cubicBezTo>
                  <a:pt x="1299" y="648"/>
                  <a:pt x="1292" y="649"/>
                  <a:pt x="1293" y="650"/>
                </a:cubicBezTo>
                <a:moveTo>
                  <a:pt x="1336" y="676"/>
                </a:moveTo>
                <a:cubicBezTo>
                  <a:pt x="1334" y="676"/>
                  <a:pt x="1333" y="675"/>
                  <a:pt x="1331" y="675"/>
                </a:cubicBezTo>
                <a:cubicBezTo>
                  <a:pt x="1330" y="674"/>
                  <a:pt x="1329" y="674"/>
                  <a:pt x="1328" y="674"/>
                </a:cubicBezTo>
                <a:cubicBezTo>
                  <a:pt x="1327" y="674"/>
                  <a:pt x="1332" y="680"/>
                  <a:pt x="1330" y="682"/>
                </a:cubicBezTo>
                <a:cubicBezTo>
                  <a:pt x="1329" y="684"/>
                  <a:pt x="1334" y="688"/>
                  <a:pt x="1336" y="689"/>
                </a:cubicBezTo>
                <a:cubicBezTo>
                  <a:pt x="1337" y="689"/>
                  <a:pt x="1337" y="688"/>
                  <a:pt x="1337" y="688"/>
                </a:cubicBezTo>
                <a:cubicBezTo>
                  <a:pt x="1338" y="687"/>
                  <a:pt x="1338" y="687"/>
                  <a:pt x="1338" y="687"/>
                </a:cubicBezTo>
                <a:cubicBezTo>
                  <a:pt x="1340" y="687"/>
                  <a:pt x="1339" y="686"/>
                  <a:pt x="1339" y="685"/>
                </a:cubicBezTo>
                <a:cubicBezTo>
                  <a:pt x="1339" y="684"/>
                  <a:pt x="1340" y="685"/>
                  <a:pt x="1340" y="685"/>
                </a:cubicBezTo>
                <a:cubicBezTo>
                  <a:pt x="1341" y="685"/>
                  <a:pt x="1341" y="686"/>
                  <a:pt x="1342" y="685"/>
                </a:cubicBezTo>
                <a:cubicBezTo>
                  <a:pt x="1343" y="685"/>
                  <a:pt x="1341" y="681"/>
                  <a:pt x="1343" y="681"/>
                </a:cubicBezTo>
                <a:cubicBezTo>
                  <a:pt x="1344" y="681"/>
                  <a:pt x="1343" y="676"/>
                  <a:pt x="1343" y="674"/>
                </a:cubicBezTo>
                <a:cubicBezTo>
                  <a:pt x="1342" y="673"/>
                  <a:pt x="1338" y="675"/>
                  <a:pt x="1336" y="676"/>
                </a:cubicBezTo>
                <a:moveTo>
                  <a:pt x="1454" y="675"/>
                </a:moveTo>
                <a:cubicBezTo>
                  <a:pt x="1453" y="674"/>
                  <a:pt x="1452" y="675"/>
                  <a:pt x="1451" y="676"/>
                </a:cubicBezTo>
                <a:cubicBezTo>
                  <a:pt x="1450" y="676"/>
                  <a:pt x="1449" y="676"/>
                  <a:pt x="1449" y="675"/>
                </a:cubicBezTo>
                <a:cubicBezTo>
                  <a:pt x="1448" y="674"/>
                  <a:pt x="1447" y="673"/>
                  <a:pt x="1446" y="674"/>
                </a:cubicBezTo>
                <a:cubicBezTo>
                  <a:pt x="1445" y="676"/>
                  <a:pt x="1446" y="676"/>
                  <a:pt x="1444" y="678"/>
                </a:cubicBezTo>
                <a:cubicBezTo>
                  <a:pt x="1442" y="680"/>
                  <a:pt x="1443" y="680"/>
                  <a:pt x="1441" y="684"/>
                </a:cubicBezTo>
                <a:cubicBezTo>
                  <a:pt x="1438" y="688"/>
                  <a:pt x="1430" y="690"/>
                  <a:pt x="1429" y="692"/>
                </a:cubicBezTo>
                <a:cubicBezTo>
                  <a:pt x="1428" y="694"/>
                  <a:pt x="1424" y="695"/>
                  <a:pt x="1424" y="697"/>
                </a:cubicBezTo>
                <a:cubicBezTo>
                  <a:pt x="1424" y="698"/>
                  <a:pt x="1421" y="699"/>
                  <a:pt x="1423" y="701"/>
                </a:cubicBezTo>
                <a:cubicBezTo>
                  <a:pt x="1424" y="703"/>
                  <a:pt x="1425" y="702"/>
                  <a:pt x="1427" y="703"/>
                </a:cubicBezTo>
                <a:cubicBezTo>
                  <a:pt x="1428" y="704"/>
                  <a:pt x="1429" y="703"/>
                  <a:pt x="1430" y="704"/>
                </a:cubicBezTo>
                <a:cubicBezTo>
                  <a:pt x="1430" y="705"/>
                  <a:pt x="1434" y="705"/>
                  <a:pt x="1437" y="702"/>
                </a:cubicBezTo>
                <a:cubicBezTo>
                  <a:pt x="1440" y="700"/>
                  <a:pt x="1439" y="698"/>
                  <a:pt x="1440" y="697"/>
                </a:cubicBezTo>
                <a:cubicBezTo>
                  <a:pt x="1441" y="697"/>
                  <a:pt x="1442" y="694"/>
                  <a:pt x="1442" y="693"/>
                </a:cubicBezTo>
                <a:cubicBezTo>
                  <a:pt x="1443" y="692"/>
                  <a:pt x="1444" y="690"/>
                  <a:pt x="1447" y="690"/>
                </a:cubicBezTo>
                <a:cubicBezTo>
                  <a:pt x="1450" y="690"/>
                  <a:pt x="1449" y="689"/>
                  <a:pt x="1448" y="688"/>
                </a:cubicBezTo>
                <a:cubicBezTo>
                  <a:pt x="1448" y="686"/>
                  <a:pt x="1451" y="686"/>
                  <a:pt x="1451" y="684"/>
                </a:cubicBezTo>
                <a:cubicBezTo>
                  <a:pt x="1451" y="682"/>
                  <a:pt x="1455" y="680"/>
                  <a:pt x="1455" y="678"/>
                </a:cubicBezTo>
                <a:cubicBezTo>
                  <a:pt x="1454" y="677"/>
                  <a:pt x="1455" y="676"/>
                  <a:pt x="1454" y="675"/>
                </a:cubicBezTo>
                <a:moveTo>
                  <a:pt x="1427" y="707"/>
                </a:moveTo>
                <a:cubicBezTo>
                  <a:pt x="1427" y="708"/>
                  <a:pt x="1430" y="707"/>
                  <a:pt x="1428" y="705"/>
                </a:cubicBezTo>
                <a:cubicBezTo>
                  <a:pt x="1427" y="704"/>
                  <a:pt x="1425" y="707"/>
                  <a:pt x="1427" y="707"/>
                </a:cubicBezTo>
                <a:moveTo>
                  <a:pt x="1469" y="660"/>
                </a:moveTo>
                <a:cubicBezTo>
                  <a:pt x="1469" y="661"/>
                  <a:pt x="1467" y="659"/>
                  <a:pt x="1465" y="659"/>
                </a:cubicBezTo>
                <a:cubicBezTo>
                  <a:pt x="1464" y="659"/>
                  <a:pt x="1463" y="658"/>
                  <a:pt x="1463" y="657"/>
                </a:cubicBezTo>
                <a:cubicBezTo>
                  <a:pt x="1463" y="655"/>
                  <a:pt x="1462" y="653"/>
                  <a:pt x="1461" y="653"/>
                </a:cubicBezTo>
                <a:cubicBezTo>
                  <a:pt x="1459" y="654"/>
                  <a:pt x="1461" y="655"/>
                  <a:pt x="1461" y="656"/>
                </a:cubicBezTo>
                <a:cubicBezTo>
                  <a:pt x="1460" y="657"/>
                  <a:pt x="1460" y="655"/>
                  <a:pt x="1459" y="655"/>
                </a:cubicBezTo>
                <a:cubicBezTo>
                  <a:pt x="1458" y="655"/>
                  <a:pt x="1457" y="654"/>
                  <a:pt x="1457" y="652"/>
                </a:cubicBezTo>
                <a:cubicBezTo>
                  <a:pt x="1457" y="650"/>
                  <a:pt x="1456" y="650"/>
                  <a:pt x="1456" y="648"/>
                </a:cubicBezTo>
                <a:cubicBezTo>
                  <a:pt x="1456" y="646"/>
                  <a:pt x="1452" y="644"/>
                  <a:pt x="1451" y="644"/>
                </a:cubicBezTo>
                <a:cubicBezTo>
                  <a:pt x="1449" y="644"/>
                  <a:pt x="1451" y="648"/>
                  <a:pt x="1452" y="649"/>
                </a:cubicBezTo>
                <a:cubicBezTo>
                  <a:pt x="1453" y="650"/>
                  <a:pt x="1455" y="651"/>
                  <a:pt x="1455" y="652"/>
                </a:cubicBezTo>
                <a:cubicBezTo>
                  <a:pt x="1455" y="653"/>
                  <a:pt x="1456" y="655"/>
                  <a:pt x="1457" y="655"/>
                </a:cubicBezTo>
                <a:cubicBezTo>
                  <a:pt x="1458" y="656"/>
                  <a:pt x="1457" y="659"/>
                  <a:pt x="1457" y="662"/>
                </a:cubicBezTo>
                <a:cubicBezTo>
                  <a:pt x="1457" y="664"/>
                  <a:pt x="1455" y="664"/>
                  <a:pt x="1453" y="665"/>
                </a:cubicBezTo>
                <a:cubicBezTo>
                  <a:pt x="1452" y="667"/>
                  <a:pt x="1457" y="669"/>
                  <a:pt x="1459" y="670"/>
                </a:cubicBezTo>
                <a:cubicBezTo>
                  <a:pt x="1461" y="672"/>
                  <a:pt x="1457" y="676"/>
                  <a:pt x="1458" y="677"/>
                </a:cubicBezTo>
                <a:cubicBezTo>
                  <a:pt x="1458" y="678"/>
                  <a:pt x="1459" y="678"/>
                  <a:pt x="1461" y="678"/>
                </a:cubicBezTo>
                <a:cubicBezTo>
                  <a:pt x="1464" y="677"/>
                  <a:pt x="1465" y="673"/>
                  <a:pt x="1466" y="671"/>
                </a:cubicBezTo>
                <a:cubicBezTo>
                  <a:pt x="1468" y="670"/>
                  <a:pt x="1467" y="668"/>
                  <a:pt x="1467" y="667"/>
                </a:cubicBezTo>
                <a:cubicBezTo>
                  <a:pt x="1468" y="666"/>
                  <a:pt x="1469" y="666"/>
                  <a:pt x="1470" y="666"/>
                </a:cubicBezTo>
                <a:cubicBezTo>
                  <a:pt x="1471" y="666"/>
                  <a:pt x="1471" y="663"/>
                  <a:pt x="1472" y="663"/>
                </a:cubicBezTo>
                <a:cubicBezTo>
                  <a:pt x="1473" y="663"/>
                  <a:pt x="1473" y="662"/>
                  <a:pt x="1473" y="660"/>
                </a:cubicBezTo>
                <a:cubicBezTo>
                  <a:pt x="1474" y="658"/>
                  <a:pt x="1470" y="658"/>
                  <a:pt x="1469" y="660"/>
                </a:cubicBezTo>
                <a:moveTo>
                  <a:pt x="1469" y="567"/>
                </a:moveTo>
                <a:cubicBezTo>
                  <a:pt x="1471" y="569"/>
                  <a:pt x="1474" y="569"/>
                  <a:pt x="1474" y="566"/>
                </a:cubicBezTo>
                <a:cubicBezTo>
                  <a:pt x="1474" y="563"/>
                  <a:pt x="1468" y="566"/>
                  <a:pt x="1469" y="567"/>
                </a:cubicBezTo>
                <a:moveTo>
                  <a:pt x="1475" y="562"/>
                </a:moveTo>
                <a:cubicBezTo>
                  <a:pt x="1476" y="563"/>
                  <a:pt x="1479" y="562"/>
                  <a:pt x="1479" y="560"/>
                </a:cubicBezTo>
                <a:cubicBezTo>
                  <a:pt x="1479" y="558"/>
                  <a:pt x="1473" y="562"/>
                  <a:pt x="1475" y="562"/>
                </a:cubicBezTo>
                <a:moveTo>
                  <a:pt x="150" y="231"/>
                </a:moveTo>
                <a:cubicBezTo>
                  <a:pt x="147" y="233"/>
                  <a:pt x="155" y="242"/>
                  <a:pt x="157" y="240"/>
                </a:cubicBezTo>
                <a:cubicBezTo>
                  <a:pt x="158" y="240"/>
                  <a:pt x="155" y="236"/>
                  <a:pt x="155" y="234"/>
                </a:cubicBezTo>
                <a:cubicBezTo>
                  <a:pt x="155" y="232"/>
                  <a:pt x="154" y="229"/>
                  <a:pt x="150" y="231"/>
                </a:cubicBezTo>
                <a:moveTo>
                  <a:pt x="565" y="510"/>
                </a:moveTo>
                <a:cubicBezTo>
                  <a:pt x="563" y="510"/>
                  <a:pt x="559" y="509"/>
                  <a:pt x="554" y="504"/>
                </a:cubicBezTo>
                <a:cubicBezTo>
                  <a:pt x="550" y="499"/>
                  <a:pt x="545" y="500"/>
                  <a:pt x="542" y="500"/>
                </a:cubicBezTo>
                <a:cubicBezTo>
                  <a:pt x="539" y="501"/>
                  <a:pt x="536" y="499"/>
                  <a:pt x="534" y="498"/>
                </a:cubicBezTo>
                <a:cubicBezTo>
                  <a:pt x="532" y="498"/>
                  <a:pt x="530" y="501"/>
                  <a:pt x="528" y="501"/>
                </a:cubicBezTo>
                <a:cubicBezTo>
                  <a:pt x="527" y="502"/>
                  <a:pt x="529" y="499"/>
                  <a:pt x="529" y="497"/>
                </a:cubicBezTo>
                <a:cubicBezTo>
                  <a:pt x="529" y="495"/>
                  <a:pt x="523" y="493"/>
                  <a:pt x="519" y="491"/>
                </a:cubicBezTo>
                <a:cubicBezTo>
                  <a:pt x="515" y="489"/>
                  <a:pt x="513" y="490"/>
                  <a:pt x="513" y="493"/>
                </a:cubicBezTo>
                <a:cubicBezTo>
                  <a:pt x="513" y="494"/>
                  <a:pt x="512" y="494"/>
                  <a:pt x="512" y="494"/>
                </a:cubicBezTo>
                <a:cubicBezTo>
                  <a:pt x="511" y="494"/>
                  <a:pt x="510" y="494"/>
                  <a:pt x="510" y="495"/>
                </a:cubicBezTo>
                <a:cubicBezTo>
                  <a:pt x="508" y="498"/>
                  <a:pt x="506" y="496"/>
                  <a:pt x="508" y="495"/>
                </a:cubicBezTo>
                <a:cubicBezTo>
                  <a:pt x="509" y="494"/>
                  <a:pt x="511" y="492"/>
                  <a:pt x="511" y="490"/>
                </a:cubicBezTo>
                <a:cubicBezTo>
                  <a:pt x="512" y="488"/>
                  <a:pt x="505" y="487"/>
                  <a:pt x="503" y="488"/>
                </a:cubicBezTo>
                <a:cubicBezTo>
                  <a:pt x="500" y="489"/>
                  <a:pt x="502" y="492"/>
                  <a:pt x="500" y="491"/>
                </a:cubicBezTo>
                <a:cubicBezTo>
                  <a:pt x="498" y="490"/>
                  <a:pt x="500" y="488"/>
                  <a:pt x="501" y="488"/>
                </a:cubicBezTo>
                <a:cubicBezTo>
                  <a:pt x="503" y="488"/>
                  <a:pt x="504" y="485"/>
                  <a:pt x="505" y="483"/>
                </a:cubicBezTo>
                <a:cubicBezTo>
                  <a:pt x="506" y="480"/>
                  <a:pt x="503" y="480"/>
                  <a:pt x="502" y="478"/>
                </a:cubicBezTo>
                <a:cubicBezTo>
                  <a:pt x="500" y="476"/>
                  <a:pt x="500" y="471"/>
                  <a:pt x="499" y="470"/>
                </a:cubicBezTo>
                <a:cubicBezTo>
                  <a:pt x="497" y="469"/>
                  <a:pt x="494" y="465"/>
                  <a:pt x="491" y="464"/>
                </a:cubicBezTo>
                <a:cubicBezTo>
                  <a:pt x="489" y="464"/>
                  <a:pt x="486" y="462"/>
                  <a:pt x="484" y="462"/>
                </a:cubicBezTo>
                <a:cubicBezTo>
                  <a:pt x="481" y="462"/>
                  <a:pt x="479" y="463"/>
                  <a:pt x="478" y="462"/>
                </a:cubicBezTo>
                <a:cubicBezTo>
                  <a:pt x="477" y="461"/>
                  <a:pt x="476" y="461"/>
                  <a:pt x="475" y="462"/>
                </a:cubicBezTo>
                <a:cubicBezTo>
                  <a:pt x="474" y="463"/>
                  <a:pt x="472" y="459"/>
                  <a:pt x="471" y="459"/>
                </a:cubicBezTo>
                <a:cubicBezTo>
                  <a:pt x="470" y="459"/>
                  <a:pt x="468" y="458"/>
                  <a:pt x="468" y="456"/>
                </a:cubicBezTo>
                <a:cubicBezTo>
                  <a:pt x="469" y="454"/>
                  <a:pt x="466" y="454"/>
                  <a:pt x="464" y="452"/>
                </a:cubicBezTo>
                <a:cubicBezTo>
                  <a:pt x="463" y="451"/>
                  <a:pt x="458" y="451"/>
                  <a:pt x="457" y="451"/>
                </a:cubicBezTo>
                <a:cubicBezTo>
                  <a:pt x="455" y="451"/>
                  <a:pt x="458" y="449"/>
                  <a:pt x="458" y="447"/>
                </a:cubicBezTo>
                <a:cubicBezTo>
                  <a:pt x="458" y="446"/>
                  <a:pt x="453" y="445"/>
                  <a:pt x="451" y="445"/>
                </a:cubicBezTo>
                <a:cubicBezTo>
                  <a:pt x="450" y="445"/>
                  <a:pt x="450" y="443"/>
                  <a:pt x="452" y="443"/>
                </a:cubicBezTo>
                <a:cubicBezTo>
                  <a:pt x="454" y="443"/>
                  <a:pt x="451" y="441"/>
                  <a:pt x="448" y="442"/>
                </a:cubicBezTo>
                <a:cubicBezTo>
                  <a:pt x="446" y="442"/>
                  <a:pt x="442" y="443"/>
                  <a:pt x="440" y="445"/>
                </a:cubicBezTo>
                <a:cubicBezTo>
                  <a:pt x="439" y="445"/>
                  <a:pt x="438" y="444"/>
                  <a:pt x="436" y="443"/>
                </a:cubicBezTo>
                <a:cubicBezTo>
                  <a:pt x="435" y="443"/>
                  <a:pt x="433" y="442"/>
                  <a:pt x="432" y="442"/>
                </a:cubicBezTo>
                <a:cubicBezTo>
                  <a:pt x="430" y="443"/>
                  <a:pt x="426" y="443"/>
                  <a:pt x="427" y="441"/>
                </a:cubicBezTo>
                <a:cubicBezTo>
                  <a:pt x="427" y="439"/>
                  <a:pt x="426" y="438"/>
                  <a:pt x="423" y="438"/>
                </a:cubicBezTo>
                <a:cubicBezTo>
                  <a:pt x="421" y="438"/>
                  <a:pt x="421" y="436"/>
                  <a:pt x="420" y="436"/>
                </a:cubicBezTo>
                <a:cubicBezTo>
                  <a:pt x="418" y="436"/>
                  <a:pt x="420" y="438"/>
                  <a:pt x="418" y="438"/>
                </a:cubicBezTo>
                <a:cubicBezTo>
                  <a:pt x="417" y="439"/>
                  <a:pt x="413" y="440"/>
                  <a:pt x="413" y="442"/>
                </a:cubicBezTo>
                <a:cubicBezTo>
                  <a:pt x="412" y="443"/>
                  <a:pt x="415" y="446"/>
                  <a:pt x="414" y="448"/>
                </a:cubicBezTo>
                <a:cubicBezTo>
                  <a:pt x="413" y="450"/>
                  <a:pt x="410" y="448"/>
                  <a:pt x="410" y="446"/>
                </a:cubicBezTo>
                <a:cubicBezTo>
                  <a:pt x="409" y="445"/>
                  <a:pt x="412" y="442"/>
                  <a:pt x="411" y="441"/>
                </a:cubicBezTo>
                <a:cubicBezTo>
                  <a:pt x="411" y="440"/>
                  <a:pt x="410" y="437"/>
                  <a:pt x="412" y="437"/>
                </a:cubicBezTo>
                <a:cubicBezTo>
                  <a:pt x="414" y="437"/>
                  <a:pt x="415" y="435"/>
                  <a:pt x="413" y="434"/>
                </a:cubicBezTo>
                <a:cubicBezTo>
                  <a:pt x="411" y="433"/>
                  <a:pt x="410" y="436"/>
                  <a:pt x="408" y="437"/>
                </a:cubicBezTo>
                <a:cubicBezTo>
                  <a:pt x="406" y="437"/>
                  <a:pt x="406" y="438"/>
                  <a:pt x="405" y="439"/>
                </a:cubicBezTo>
                <a:cubicBezTo>
                  <a:pt x="403" y="439"/>
                  <a:pt x="401" y="439"/>
                  <a:pt x="401" y="440"/>
                </a:cubicBezTo>
                <a:cubicBezTo>
                  <a:pt x="401" y="441"/>
                  <a:pt x="400" y="440"/>
                  <a:pt x="399" y="440"/>
                </a:cubicBezTo>
                <a:cubicBezTo>
                  <a:pt x="398" y="439"/>
                  <a:pt x="395" y="442"/>
                  <a:pt x="395" y="443"/>
                </a:cubicBezTo>
                <a:cubicBezTo>
                  <a:pt x="395" y="445"/>
                  <a:pt x="395" y="446"/>
                  <a:pt x="393" y="447"/>
                </a:cubicBezTo>
                <a:cubicBezTo>
                  <a:pt x="391" y="449"/>
                  <a:pt x="390" y="451"/>
                  <a:pt x="389" y="452"/>
                </a:cubicBezTo>
                <a:cubicBezTo>
                  <a:pt x="388" y="454"/>
                  <a:pt x="387" y="452"/>
                  <a:pt x="385" y="449"/>
                </a:cubicBezTo>
                <a:cubicBezTo>
                  <a:pt x="384" y="447"/>
                  <a:pt x="381" y="447"/>
                  <a:pt x="379" y="446"/>
                </a:cubicBezTo>
                <a:cubicBezTo>
                  <a:pt x="378" y="446"/>
                  <a:pt x="376" y="447"/>
                  <a:pt x="373" y="449"/>
                </a:cubicBezTo>
                <a:cubicBezTo>
                  <a:pt x="371" y="451"/>
                  <a:pt x="369" y="450"/>
                  <a:pt x="367" y="449"/>
                </a:cubicBezTo>
                <a:cubicBezTo>
                  <a:pt x="365" y="447"/>
                  <a:pt x="360" y="442"/>
                  <a:pt x="360" y="440"/>
                </a:cubicBezTo>
                <a:cubicBezTo>
                  <a:pt x="359" y="439"/>
                  <a:pt x="360" y="437"/>
                  <a:pt x="361" y="435"/>
                </a:cubicBezTo>
                <a:cubicBezTo>
                  <a:pt x="361" y="433"/>
                  <a:pt x="360" y="429"/>
                  <a:pt x="361" y="428"/>
                </a:cubicBezTo>
                <a:cubicBezTo>
                  <a:pt x="362" y="427"/>
                  <a:pt x="362" y="426"/>
                  <a:pt x="362" y="423"/>
                </a:cubicBezTo>
                <a:cubicBezTo>
                  <a:pt x="363" y="421"/>
                  <a:pt x="360" y="422"/>
                  <a:pt x="358" y="420"/>
                </a:cubicBezTo>
                <a:cubicBezTo>
                  <a:pt x="355" y="417"/>
                  <a:pt x="351" y="418"/>
                  <a:pt x="348" y="419"/>
                </a:cubicBezTo>
                <a:cubicBezTo>
                  <a:pt x="347" y="420"/>
                  <a:pt x="346" y="420"/>
                  <a:pt x="345" y="419"/>
                </a:cubicBezTo>
                <a:cubicBezTo>
                  <a:pt x="344" y="419"/>
                  <a:pt x="342" y="419"/>
                  <a:pt x="341" y="420"/>
                </a:cubicBezTo>
                <a:cubicBezTo>
                  <a:pt x="338" y="421"/>
                  <a:pt x="338" y="418"/>
                  <a:pt x="340" y="417"/>
                </a:cubicBezTo>
                <a:cubicBezTo>
                  <a:pt x="342" y="415"/>
                  <a:pt x="339" y="410"/>
                  <a:pt x="341" y="410"/>
                </a:cubicBezTo>
                <a:cubicBezTo>
                  <a:pt x="343" y="409"/>
                  <a:pt x="344" y="406"/>
                  <a:pt x="344" y="403"/>
                </a:cubicBezTo>
                <a:cubicBezTo>
                  <a:pt x="344" y="401"/>
                  <a:pt x="344" y="400"/>
                  <a:pt x="345" y="399"/>
                </a:cubicBezTo>
                <a:cubicBezTo>
                  <a:pt x="346" y="397"/>
                  <a:pt x="348" y="397"/>
                  <a:pt x="347" y="395"/>
                </a:cubicBezTo>
                <a:cubicBezTo>
                  <a:pt x="347" y="394"/>
                  <a:pt x="346" y="394"/>
                  <a:pt x="345" y="394"/>
                </a:cubicBezTo>
                <a:cubicBezTo>
                  <a:pt x="345" y="394"/>
                  <a:pt x="344" y="394"/>
                  <a:pt x="344" y="394"/>
                </a:cubicBezTo>
                <a:cubicBezTo>
                  <a:pt x="342" y="393"/>
                  <a:pt x="341" y="394"/>
                  <a:pt x="337" y="394"/>
                </a:cubicBezTo>
                <a:cubicBezTo>
                  <a:pt x="333" y="395"/>
                  <a:pt x="331" y="397"/>
                  <a:pt x="331" y="399"/>
                </a:cubicBezTo>
                <a:cubicBezTo>
                  <a:pt x="332" y="402"/>
                  <a:pt x="330" y="401"/>
                  <a:pt x="330" y="403"/>
                </a:cubicBezTo>
                <a:cubicBezTo>
                  <a:pt x="330" y="405"/>
                  <a:pt x="327" y="406"/>
                  <a:pt x="327" y="407"/>
                </a:cubicBezTo>
                <a:cubicBezTo>
                  <a:pt x="327" y="408"/>
                  <a:pt x="325" y="407"/>
                  <a:pt x="324" y="407"/>
                </a:cubicBezTo>
                <a:cubicBezTo>
                  <a:pt x="323" y="406"/>
                  <a:pt x="315" y="408"/>
                  <a:pt x="314" y="409"/>
                </a:cubicBezTo>
                <a:cubicBezTo>
                  <a:pt x="314" y="409"/>
                  <a:pt x="313" y="408"/>
                  <a:pt x="312" y="408"/>
                </a:cubicBezTo>
                <a:cubicBezTo>
                  <a:pt x="311" y="407"/>
                  <a:pt x="310" y="406"/>
                  <a:pt x="309" y="406"/>
                </a:cubicBezTo>
                <a:cubicBezTo>
                  <a:pt x="308" y="407"/>
                  <a:pt x="307" y="404"/>
                  <a:pt x="307" y="402"/>
                </a:cubicBezTo>
                <a:cubicBezTo>
                  <a:pt x="307" y="400"/>
                  <a:pt x="304" y="398"/>
                  <a:pt x="302" y="397"/>
                </a:cubicBezTo>
                <a:cubicBezTo>
                  <a:pt x="301" y="395"/>
                  <a:pt x="301" y="391"/>
                  <a:pt x="301" y="388"/>
                </a:cubicBezTo>
                <a:cubicBezTo>
                  <a:pt x="301" y="386"/>
                  <a:pt x="300" y="381"/>
                  <a:pt x="302" y="376"/>
                </a:cubicBezTo>
                <a:cubicBezTo>
                  <a:pt x="304" y="371"/>
                  <a:pt x="299" y="371"/>
                  <a:pt x="301" y="369"/>
                </a:cubicBezTo>
                <a:cubicBezTo>
                  <a:pt x="304" y="367"/>
                  <a:pt x="301" y="366"/>
                  <a:pt x="302" y="365"/>
                </a:cubicBezTo>
                <a:cubicBezTo>
                  <a:pt x="303" y="364"/>
                  <a:pt x="305" y="364"/>
                  <a:pt x="305" y="362"/>
                </a:cubicBezTo>
                <a:cubicBezTo>
                  <a:pt x="305" y="361"/>
                  <a:pt x="306" y="361"/>
                  <a:pt x="308" y="362"/>
                </a:cubicBezTo>
                <a:cubicBezTo>
                  <a:pt x="310" y="362"/>
                  <a:pt x="312" y="359"/>
                  <a:pt x="312" y="358"/>
                </a:cubicBezTo>
                <a:cubicBezTo>
                  <a:pt x="312" y="357"/>
                  <a:pt x="312" y="357"/>
                  <a:pt x="314" y="357"/>
                </a:cubicBezTo>
                <a:cubicBezTo>
                  <a:pt x="315" y="357"/>
                  <a:pt x="315" y="357"/>
                  <a:pt x="316" y="356"/>
                </a:cubicBezTo>
                <a:cubicBezTo>
                  <a:pt x="316" y="356"/>
                  <a:pt x="316" y="355"/>
                  <a:pt x="317" y="355"/>
                </a:cubicBezTo>
                <a:cubicBezTo>
                  <a:pt x="318" y="356"/>
                  <a:pt x="319" y="357"/>
                  <a:pt x="319" y="356"/>
                </a:cubicBezTo>
                <a:cubicBezTo>
                  <a:pt x="319" y="355"/>
                  <a:pt x="320" y="355"/>
                  <a:pt x="321" y="356"/>
                </a:cubicBezTo>
                <a:cubicBezTo>
                  <a:pt x="322" y="357"/>
                  <a:pt x="324" y="358"/>
                  <a:pt x="325" y="356"/>
                </a:cubicBezTo>
                <a:cubicBezTo>
                  <a:pt x="325" y="355"/>
                  <a:pt x="326" y="356"/>
                  <a:pt x="327" y="358"/>
                </a:cubicBezTo>
                <a:cubicBezTo>
                  <a:pt x="328" y="359"/>
                  <a:pt x="329" y="359"/>
                  <a:pt x="330" y="359"/>
                </a:cubicBezTo>
                <a:cubicBezTo>
                  <a:pt x="330" y="359"/>
                  <a:pt x="331" y="359"/>
                  <a:pt x="331" y="359"/>
                </a:cubicBezTo>
                <a:cubicBezTo>
                  <a:pt x="333" y="359"/>
                  <a:pt x="333" y="358"/>
                  <a:pt x="333" y="357"/>
                </a:cubicBezTo>
                <a:cubicBezTo>
                  <a:pt x="333" y="356"/>
                  <a:pt x="335" y="360"/>
                  <a:pt x="337" y="360"/>
                </a:cubicBezTo>
                <a:cubicBezTo>
                  <a:pt x="338" y="360"/>
                  <a:pt x="337" y="359"/>
                  <a:pt x="336" y="358"/>
                </a:cubicBezTo>
                <a:cubicBezTo>
                  <a:pt x="334" y="357"/>
                  <a:pt x="336" y="356"/>
                  <a:pt x="335" y="355"/>
                </a:cubicBezTo>
                <a:cubicBezTo>
                  <a:pt x="334" y="354"/>
                  <a:pt x="336" y="353"/>
                  <a:pt x="339" y="353"/>
                </a:cubicBezTo>
                <a:cubicBezTo>
                  <a:pt x="341" y="353"/>
                  <a:pt x="341" y="354"/>
                  <a:pt x="342" y="353"/>
                </a:cubicBezTo>
                <a:cubicBezTo>
                  <a:pt x="342" y="351"/>
                  <a:pt x="343" y="353"/>
                  <a:pt x="343" y="354"/>
                </a:cubicBezTo>
                <a:cubicBezTo>
                  <a:pt x="343" y="355"/>
                  <a:pt x="347" y="353"/>
                  <a:pt x="349" y="353"/>
                </a:cubicBezTo>
                <a:cubicBezTo>
                  <a:pt x="351" y="353"/>
                  <a:pt x="353" y="355"/>
                  <a:pt x="353" y="356"/>
                </a:cubicBezTo>
                <a:cubicBezTo>
                  <a:pt x="353" y="357"/>
                  <a:pt x="354" y="358"/>
                  <a:pt x="356" y="356"/>
                </a:cubicBezTo>
                <a:cubicBezTo>
                  <a:pt x="357" y="355"/>
                  <a:pt x="358" y="354"/>
                  <a:pt x="360" y="355"/>
                </a:cubicBezTo>
                <a:cubicBezTo>
                  <a:pt x="361" y="356"/>
                  <a:pt x="362" y="358"/>
                  <a:pt x="364" y="360"/>
                </a:cubicBezTo>
                <a:cubicBezTo>
                  <a:pt x="366" y="361"/>
                  <a:pt x="363" y="363"/>
                  <a:pt x="364" y="365"/>
                </a:cubicBezTo>
                <a:cubicBezTo>
                  <a:pt x="365" y="366"/>
                  <a:pt x="364" y="368"/>
                  <a:pt x="366" y="369"/>
                </a:cubicBezTo>
                <a:cubicBezTo>
                  <a:pt x="368" y="370"/>
                  <a:pt x="366" y="373"/>
                  <a:pt x="368" y="373"/>
                </a:cubicBezTo>
                <a:cubicBezTo>
                  <a:pt x="369" y="374"/>
                  <a:pt x="370" y="376"/>
                  <a:pt x="370" y="377"/>
                </a:cubicBezTo>
                <a:cubicBezTo>
                  <a:pt x="371" y="378"/>
                  <a:pt x="373" y="379"/>
                  <a:pt x="374" y="378"/>
                </a:cubicBezTo>
                <a:cubicBezTo>
                  <a:pt x="374" y="376"/>
                  <a:pt x="375" y="374"/>
                  <a:pt x="376" y="373"/>
                </a:cubicBezTo>
                <a:cubicBezTo>
                  <a:pt x="376" y="371"/>
                  <a:pt x="374" y="366"/>
                  <a:pt x="373" y="364"/>
                </a:cubicBezTo>
                <a:cubicBezTo>
                  <a:pt x="372" y="362"/>
                  <a:pt x="373" y="362"/>
                  <a:pt x="372" y="360"/>
                </a:cubicBezTo>
                <a:cubicBezTo>
                  <a:pt x="370" y="358"/>
                  <a:pt x="369" y="354"/>
                  <a:pt x="370" y="352"/>
                </a:cubicBezTo>
                <a:cubicBezTo>
                  <a:pt x="370" y="349"/>
                  <a:pt x="373" y="344"/>
                  <a:pt x="375" y="343"/>
                </a:cubicBezTo>
                <a:cubicBezTo>
                  <a:pt x="376" y="341"/>
                  <a:pt x="378" y="342"/>
                  <a:pt x="378" y="341"/>
                </a:cubicBezTo>
                <a:cubicBezTo>
                  <a:pt x="379" y="339"/>
                  <a:pt x="381" y="337"/>
                  <a:pt x="382" y="337"/>
                </a:cubicBezTo>
                <a:cubicBezTo>
                  <a:pt x="383" y="337"/>
                  <a:pt x="384" y="337"/>
                  <a:pt x="384" y="336"/>
                </a:cubicBezTo>
                <a:cubicBezTo>
                  <a:pt x="385" y="335"/>
                  <a:pt x="386" y="334"/>
                  <a:pt x="389" y="333"/>
                </a:cubicBezTo>
                <a:cubicBezTo>
                  <a:pt x="391" y="333"/>
                  <a:pt x="390" y="331"/>
                  <a:pt x="389" y="330"/>
                </a:cubicBezTo>
                <a:cubicBezTo>
                  <a:pt x="389" y="329"/>
                  <a:pt x="390" y="328"/>
                  <a:pt x="390" y="329"/>
                </a:cubicBezTo>
                <a:cubicBezTo>
                  <a:pt x="391" y="330"/>
                  <a:pt x="392" y="330"/>
                  <a:pt x="393" y="329"/>
                </a:cubicBezTo>
                <a:cubicBezTo>
                  <a:pt x="394" y="328"/>
                  <a:pt x="396" y="327"/>
                  <a:pt x="394" y="326"/>
                </a:cubicBezTo>
                <a:cubicBezTo>
                  <a:pt x="392" y="326"/>
                  <a:pt x="392" y="326"/>
                  <a:pt x="393" y="325"/>
                </a:cubicBezTo>
                <a:cubicBezTo>
                  <a:pt x="394" y="325"/>
                  <a:pt x="393" y="322"/>
                  <a:pt x="391" y="322"/>
                </a:cubicBezTo>
                <a:cubicBezTo>
                  <a:pt x="390" y="322"/>
                  <a:pt x="390" y="321"/>
                  <a:pt x="391" y="320"/>
                </a:cubicBezTo>
                <a:cubicBezTo>
                  <a:pt x="392" y="319"/>
                  <a:pt x="390" y="317"/>
                  <a:pt x="389" y="316"/>
                </a:cubicBezTo>
                <a:cubicBezTo>
                  <a:pt x="387" y="316"/>
                  <a:pt x="389" y="315"/>
                  <a:pt x="390" y="315"/>
                </a:cubicBezTo>
                <a:cubicBezTo>
                  <a:pt x="391" y="315"/>
                  <a:pt x="390" y="310"/>
                  <a:pt x="391" y="309"/>
                </a:cubicBezTo>
                <a:cubicBezTo>
                  <a:pt x="391" y="308"/>
                  <a:pt x="393" y="308"/>
                  <a:pt x="392" y="309"/>
                </a:cubicBezTo>
                <a:cubicBezTo>
                  <a:pt x="392" y="310"/>
                  <a:pt x="391" y="312"/>
                  <a:pt x="392" y="314"/>
                </a:cubicBezTo>
                <a:cubicBezTo>
                  <a:pt x="393" y="315"/>
                  <a:pt x="394" y="316"/>
                  <a:pt x="393" y="319"/>
                </a:cubicBezTo>
                <a:cubicBezTo>
                  <a:pt x="393" y="321"/>
                  <a:pt x="394" y="320"/>
                  <a:pt x="395" y="317"/>
                </a:cubicBezTo>
                <a:cubicBezTo>
                  <a:pt x="396" y="315"/>
                  <a:pt x="397" y="312"/>
                  <a:pt x="396" y="312"/>
                </a:cubicBezTo>
                <a:cubicBezTo>
                  <a:pt x="395" y="312"/>
                  <a:pt x="395" y="309"/>
                  <a:pt x="396" y="310"/>
                </a:cubicBezTo>
                <a:cubicBezTo>
                  <a:pt x="397" y="311"/>
                  <a:pt x="397" y="312"/>
                  <a:pt x="399" y="310"/>
                </a:cubicBezTo>
                <a:cubicBezTo>
                  <a:pt x="400" y="308"/>
                  <a:pt x="402" y="305"/>
                  <a:pt x="401" y="305"/>
                </a:cubicBezTo>
                <a:cubicBezTo>
                  <a:pt x="400" y="304"/>
                  <a:pt x="402" y="303"/>
                  <a:pt x="403" y="303"/>
                </a:cubicBezTo>
                <a:cubicBezTo>
                  <a:pt x="405" y="303"/>
                  <a:pt x="409" y="302"/>
                  <a:pt x="410" y="302"/>
                </a:cubicBezTo>
                <a:cubicBezTo>
                  <a:pt x="410" y="301"/>
                  <a:pt x="408" y="301"/>
                  <a:pt x="406" y="301"/>
                </a:cubicBezTo>
                <a:cubicBezTo>
                  <a:pt x="405" y="302"/>
                  <a:pt x="403" y="302"/>
                  <a:pt x="403" y="302"/>
                </a:cubicBezTo>
                <a:cubicBezTo>
                  <a:pt x="403" y="300"/>
                  <a:pt x="408" y="299"/>
                  <a:pt x="410" y="299"/>
                </a:cubicBezTo>
                <a:cubicBezTo>
                  <a:pt x="412" y="299"/>
                  <a:pt x="411" y="296"/>
                  <a:pt x="412" y="298"/>
                </a:cubicBezTo>
                <a:cubicBezTo>
                  <a:pt x="413" y="299"/>
                  <a:pt x="415" y="299"/>
                  <a:pt x="416" y="298"/>
                </a:cubicBezTo>
                <a:cubicBezTo>
                  <a:pt x="417" y="297"/>
                  <a:pt x="416" y="295"/>
                  <a:pt x="415" y="295"/>
                </a:cubicBezTo>
                <a:cubicBezTo>
                  <a:pt x="413" y="294"/>
                  <a:pt x="416" y="293"/>
                  <a:pt x="415" y="292"/>
                </a:cubicBezTo>
                <a:cubicBezTo>
                  <a:pt x="415" y="292"/>
                  <a:pt x="416" y="288"/>
                  <a:pt x="418" y="288"/>
                </a:cubicBezTo>
                <a:cubicBezTo>
                  <a:pt x="420" y="287"/>
                  <a:pt x="419" y="286"/>
                  <a:pt x="420" y="286"/>
                </a:cubicBezTo>
                <a:cubicBezTo>
                  <a:pt x="422" y="286"/>
                  <a:pt x="422" y="284"/>
                  <a:pt x="423" y="283"/>
                </a:cubicBezTo>
                <a:cubicBezTo>
                  <a:pt x="424" y="283"/>
                  <a:pt x="425" y="283"/>
                  <a:pt x="426" y="283"/>
                </a:cubicBezTo>
                <a:cubicBezTo>
                  <a:pt x="427" y="284"/>
                  <a:pt x="428" y="284"/>
                  <a:pt x="429" y="283"/>
                </a:cubicBezTo>
                <a:cubicBezTo>
                  <a:pt x="431" y="281"/>
                  <a:pt x="435" y="279"/>
                  <a:pt x="436" y="279"/>
                </a:cubicBezTo>
                <a:cubicBezTo>
                  <a:pt x="438" y="279"/>
                  <a:pt x="441" y="277"/>
                  <a:pt x="441" y="276"/>
                </a:cubicBezTo>
                <a:cubicBezTo>
                  <a:pt x="442" y="274"/>
                  <a:pt x="443" y="277"/>
                  <a:pt x="442" y="277"/>
                </a:cubicBezTo>
                <a:cubicBezTo>
                  <a:pt x="440" y="278"/>
                  <a:pt x="443" y="279"/>
                  <a:pt x="445" y="279"/>
                </a:cubicBezTo>
                <a:cubicBezTo>
                  <a:pt x="447" y="279"/>
                  <a:pt x="446" y="279"/>
                  <a:pt x="446" y="279"/>
                </a:cubicBezTo>
                <a:cubicBezTo>
                  <a:pt x="445" y="279"/>
                  <a:pt x="443" y="280"/>
                  <a:pt x="442" y="280"/>
                </a:cubicBezTo>
                <a:cubicBezTo>
                  <a:pt x="440" y="280"/>
                  <a:pt x="439" y="280"/>
                  <a:pt x="437" y="282"/>
                </a:cubicBezTo>
                <a:cubicBezTo>
                  <a:pt x="434" y="285"/>
                  <a:pt x="435" y="286"/>
                  <a:pt x="436" y="287"/>
                </a:cubicBezTo>
                <a:cubicBezTo>
                  <a:pt x="438" y="289"/>
                  <a:pt x="440" y="288"/>
                  <a:pt x="442" y="286"/>
                </a:cubicBezTo>
                <a:cubicBezTo>
                  <a:pt x="444" y="284"/>
                  <a:pt x="444" y="283"/>
                  <a:pt x="446" y="283"/>
                </a:cubicBezTo>
                <a:cubicBezTo>
                  <a:pt x="448" y="283"/>
                  <a:pt x="453" y="281"/>
                  <a:pt x="456" y="280"/>
                </a:cubicBezTo>
                <a:cubicBezTo>
                  <a:pt x="458" y="279"/>
                  <a:pt x="457" y="279"/>
                  <a:pt x="457" y="278"/>
                </a:cubicBezTo>
                <a:cubicBezTo>
                  <a:pt x="457" y="277"/>
                  <a:pt x="461" y="277"/>
                  <a:pt x="462" y="276"/>
                </a:cubicBezTo>
                <a:cubicBezTo>
                  <a:pt x="464" y="275"/>
                  <a:pt x="462" y="274"/>
                  <a:pt x="461" y="274"/>
                </a:cubicBezTo>
                <a:cubicBezTo>
                  <a:pt x="459" y="274"/>
                  <a:pt x="460" y="272"/>
                  <a:pt x="461" y="271"/>
                </a:cubicBezTo>
                <a:cubicBezTo>
                  <a:pt x="461" y="270"/>
                  <a:pt x="458" y="272"/>
                  <a:pt x="458" y="273"/>
                </a:cubicBezTo>
                <a:cubicBezTo>
                  <a:pt x="458" y="274"/>
                  <a:pt x="455" y="275"/>
                  <a:pt x="455" y="275"/>
                </a:cubicBezTo>
                <a:cubicBezTo>
                  <a:pt x="455" y="278"/>
                  <a:pt x="455" y="276"/>
                  <a:pt x="454" y="277"/>
                </a:cubicBezTo>
                <a:cubicBezTo>
                  <a:pt x="452" y="278"/>
                  <a:pt x="446" y="277"/>
                  <a:pt x="446" y="276"/>
                </a:cubicBezTo>
                <a:cubicBezTo>
                  <a:pt x="446" y="274"/>
                  <a:pt x="442" y="274"/>
                  <a:pt x="442" y="272"/>
                </a:cubicBezTo>
                <a:cubicBezTo>
                  <a:pt x="441" y="270"/>
                  <a:pt x="439" y="270"/>
                  <a:pt x="441" y="268"/>
                </a:cubicBezTo>
                <a:cubicBezTo>
                  <a:pt x="443" y="266"/>
                  <a:pt x="441" y="265"/>
                  <a:pt x="439" y="266"/>
                </a:cubicBezTo>
                <a:cubicBezTo>
                  <a:pt x="437" y="268"/>
                  <a:pt x="437" y="265"/>
                  <a:pt x="439" y="265"/>
                </a:cubicBezTo>
                <a:cubicBezTo>
                  <a:pt x="441" y="264"/>
                  <a:pt x="445" y="263"/>
                  <a:pt x="443" y="259"/>
                </a:cubicBezTo>
                <a:cubicBezTo>
                  <a:pt x="441" y="255"/>
                  <a:pt x="428" y="260"/>
                  <a:pt x="424" y="262"/>
                </a:cubicBezTo>
                <a:cubicBezTo>
                  <a:pt x="421" y="264"/>
                  <a:pt x="417" y="270"/>
                  <a:pt x="415" y="270"/>
                </a:cubicBezTo>
                <a:cubicBezTo>
                  <a:pt x="413" y="270"/>
                  <a:pt x="418" y="267"/>
                  <a:pt x="419" y="266"/>
                </a:cubicBezTo>
                <a:cubicBezTo>
                  <a:pt x="420" y="264"/>
                  <a:pt x="419" y="263"/>
                  <a:pt x="420" y="264"/>
                </a:cubicBezTo>
                <a:cubicBezTo>
                  <a:pt x="421" y="264"/>
                  <a:pt x="424" y="260"/>
                  <a:pt x="426" y="258"/>
                </a:cubicBezTo>
                <a:cubicBezTo>
                  <a:pt x="427" y="257"/>
                  <a:pt x="428" y="257"/>
                  <a:pt x="429" y="257"/>
                </a:cubicBezTo>
                <a:cubicBezTo>
                  <a:pt x="430" y="257"/>
                  <a:pt x="430" y="257"/>
                  <a:pt x="430" y="257"/>
                </a:cubicBezTo>
                <a:cubicBezTo>
                  <a:pt x="431" y="256"/>
                  <a:pt x="432" y="255"/>
                  <a:pt x="433" y="253"/>
                </a:cubicBezTo>
                <a:cubicBezTo>
                  <a:pt x="435" y="251"/>
                  <a:pt x="458" y="252"/>
                  <a:pt x="460" y="252"/>
                </a:cubicBezTo>
                <a:cubicBezTo>
                  <a:pt x="462" y="252"/>
                  <a:pt x="466" y="249"/>
                  <a:pt x="468" y="247"/>
                </a:cubicBezTo>
                <a:cubicBezTo>
                  <a:pt x="469" y="245"/>
                  <a:pt x="470" y="245"/>
                  <a:pt x="473" y="245"/>
                </a:cubicBezTo>
                <a:cubicBezTo>
                  <a:pt x="476" y="245"/>
                  <a:pt x="478" y="243"/>
                  <a:pt x="479" y="242"/>
                </a:cubicBezTo>
                <a:cubicBezTo>
                  <a:pt x="481" y="241"/>
                  <a:pt x="480" y="240"/>
                  <a:pt x="479" y="240"/>
                </a:cubicBezTo>
                <a:cubicBezTo>
                  <a:pt x="478" y="240"/>
                  <a:pt x="476" y="239"/>
                  <a:pt x="478" y="239"/>
                </a:cubicBezTo>
                <a:cubicBezTo>
                  <a:pt x="479" y="239"/>
                  <a:pt x="480" y="238"/>
                  <a:pt x="480" y="236"/>
                </a:cubicBezTo>
                <a:cubicBezTo>
                  <a:pt x="481" y="234"/>
                  <a:pt x="480" y="235"/>
                  <a:pt x="478" y="233"/>
                </a:cubicBezTo>
                <a:cubicBezTo>
                  <a:pt x="477" y="231"/>
                  <a:pt x="476" y="232"/>
                  <a:pt x="475" y="233"/>
                </a:cubicBezTo>
                <a:cubicBezTo>
                  <a:pt x="475" y="233"/>
                  <a:pt x="474" y="234"/>
                  <a:pt x="474" y="233"/>
                </a:cubicBezTo>
                <a:cubicBezTo>
                  <a:pt x="472" y="233"/>
                  <a:pt x="475" y="231"/>
                  <a:pt x="473" y="230"/>
                </a:cubicBezTo>
                <a:cubicBezTo>
                  <a:pt x="472" y="229"/>
                  <a:pt x="469" y="230"/>
                  <a:pt x="467" y="232"/>
                </a:cubicBezTo>
                <a:cubicBezTo>
                  <a:pt x="466" y="233"/>
                  <a:pt x="465" y="233"/>
                  <a:pt x="465" y="233"/>
                </a:cubicBezTo>
                <a:cubicBezTo>
                  <a:pt x="464" y="233"/>
                  <a:pt x="464" y="232"/>
                  <a:pt x="463" y="233"/>
                </a:cubicBezTo>
                <a:cubicBezTo>
                  <a:pt x="461" y="235"/>
                  <a:pt x="461" y="232"/>
                  <a:pt x="462" y="232"/>
                </a:cubicBezTo>
                <a:cubicBezTo>
                  <a:pt x="463" y="231"/>
                  <a:pt x="463" y="232"/>
                  <a:pt x="464" y="231"/>
                </a:cubicBezTo>
                <a:cubicBezTo>
                  <a:pt x="465" y="230"/>
                  <a:pt x="466" y="231"/>
                  <a:pt x="468" y="229"/>
                </a:cubicBezTo>
                <a:cubicBezTo>
                  <a:pt x="470" y="228"/>
                  <a:pt x="472" y="229"/>
                  <a:pt x="473" y="228"/>
                </a:cubicBezTo>
                <a:cubicBezTo>
                  <a:pt x="473" y="226"/>
                  <a:pt x="472" y="225"/>
                  <a:pt x="470" y="226"/>
                </a:cubicBezTo>
                <a:cubicBezTo>
                  <a:pt x="469" y="226"/>
                  <a:pt x="468" y="225"/>
                  <a:pt x="467" y="225"/>
                </a:cubicBezTo>
                <a:cubicBezTo>
                  <a:pt x="466" y="224"/>
                  <a:pt x="465" y="223"/>
                  <a:pt x="465" y="224"/>
                </a:cubicBezTo>
                <a:cubicBezTo>
                  <a:pt x="464" y="224"/>
                  <a:pt x="464" y="224"/>
                  <a:pt x="463" y="223"/>
                </a:cubicBezTo>
                <a:cubicBezTo>
                  <a:pt x="463" y="223"/>
                  <a:pt x="463" y="223"/>
                  <a:pt x="462" y="223"/>
                </a:cubicBezTo>
                <a:cubicBezTo>
                  <a:pt x="461" y="224"/>
                  <a:pt x="460" y="223"/>
                  <a:pt x="459" y="221"/>
                </a:cubicBezTo>
                <a:cubicBezTo>
                  <a:pt x="458" y="219"/>
                  <a:pt x="454" y="216"/>
                  <a:pt x="452" y="216"/>
                </a:cubicBezTo>
                <a:cubicBezTo>
                  <a:pt x="450" y="215"/>
                  <a:pt x="451" y="214"/>
                  <a:pt x="452" y="215"/>
                </a:cubicBezTo>
                <a:cubicBezTo>
                  <a:pt x="454" y="215"/>
                  <a:pt x="455" y="214"/>
                  <a:pt x="456" y="213"/>
                </a:cubicBezTo>
                <a:cubicBezTo>
                  <a:pt x="456" y="212"/>
                  <a:pt x="455" y="211"/>
                  <a:pt x="454" y="211"/>
                </a:cubicBezTo>
                <a:cubicBezTo>
                  <a:pt x="453" y="211"/>
                  <a:pt x="453" y="209"/>
                  <a:pt x="454" y="208"/>
                </a:cubicBezTo>
                <a:cubicBezTo>
                  <a:pt x="454" y="208"/>
                  <a:pt x="451" y="206"/>
                  <a:pt x="451" y="205"/>
                </a:cubicBezTo>
                <a:cubicBezTo>
                  <a:pt x="451" y="204"/>
                  <a:pt x="449" y="204"/>
                  <a:pt x="449" y="203"/>
                </a:cubicBezTo>
                <a:cubicBezTo>
                  <a:pt x="449" y="202"/>
                  <a:pt x="448" y="201"/>
                  <a:pt x="448" y="200"/>
                </a:cubicBezTo>
                <a:cubicBezTo>
                  <a:pt x="448" y="199"/>
                  <a:pt x="445" y="196"/>
                  <a:pt x="445" y="195"/>
                </a:cubicBezTo>
                <a:cubicBezTo>
                  <a:pt x="445" y="194"/>
                  <a:pt x="443" y="193"/>
                  <a:pt x="443" y="191"/>
                </a:cubicBezTo>
                <a:cubicBezTo>
                  <a:pt x="442" y="190"/>
                  <a:pt x="441" y="190"/>
                  <a:pt x="441" y="193"/>
                </a:cubicBezTo>
                <a:cubicBezTo>
                  <a:pt x="440" y="195"/>
                  <a:pt x="438" y="195"/>
                  <a:pt x="439" y="195"/>
                </a:cubicBezTo>
                <a:cubicBezTo>
                  <a:pt x="440" y="197"/>
                  <a:pt x="439" y="197"/>
                  <a:pt x="438" y="198"/>
                </a:cubicBezTo>
                <a:cubicBezTo>
                  <a:pt x="437" y="199"/>
                  <a:pt x="439" y="200"/>
                  <a:pt x="437" y="200"/>
                </a:cubicBezTo>
                <a:cubicBezTo>
                  <a:pt x="436" y="200"/>
                  <a:pt x="437" y="203"/>
                  <a:pt x="436" y="202"/>
                </a:cubicBezTo>
                <a:cubicBezTo>
                  <a:pt x="435" y="201"/>
                  <a:pt x="433" y="201"/>
                  <a:pt x="433" y="202"/>
                </a:cubicBezTo>
                <a:cubicBezTo>
                  <a:pt x="433" y="204"/>
                  <a:pt x="430" y="205"/>
                  <a:pt x="429" y="205"/>
                </a:cubicBezTo>
                <a:cubicBezTo>
                  <a:pt x="428" y="205"/>
                  <a:pt x="428" y="202"/>
                  <a:pt x="427" y="203"/>
                </a:cubicBezTo>
                <a:cubicBezTo>
                  <a:pt x="426" y="203"/>
                  <a:pt x="426" y="203"/>
                  <a:pt x="426" y="202"/>
                </a:cubicBezTo>
                <a:cubicBezTo>
                  <a:pt x="425" y="201"/>
                  <a:pt x="425" y="201"/>
                  <a:pt x="424" y="201"/>
                </a:cubicBezTo>
                <a:cubicBezTo>
                  <a:pt x="423" y="201"/>
                  <a:pt x="422" y="201"/>
                  <a:pt x="422" y="199"/>
                </a:cubicBezTo>
                <a:cubicBezTo>
                  <a:pt x="423" y="198"/>
                  <a:pt x="419" y="197"/>
                  <a:pt x="420" y="196"/>
                </a:cubicBezTo>
                <a:cubicBezTo>
                  <a:pt x="421" y="196"/>
                  <a:pt x="420" y="194"/>
                  <a:pt x="420" y="192"/>
                </a:cubicBezTo>
                <a:cubicBezTo>
                  <a:pt x="420" y="189"/>
                  <a:pt x="421" y="189"/>
                  <a:pt x="421" y="188"/>
                </a:cubicBezTo>
                <a:cubicBezTo>
                  <a:pt x="421" y="187"/>
                  <a:pt x="420" y="187"/>
                  <a:pt x="419" y="188"/>
                </a:cubicBezTo>
                <a:cubicBezTo>
                  <a:pt x="418" y="188"/>
                  <a:pt x="418" y="188"/>
                  <a:pt x="418" y="187"/>
                </a:cubicBezTo>
                <a:cubicBezTo>
                  <a:pt x="417" y="187"/>
                  <a:pt x="417" y="187"/>
                  <a:pt x="417" y="187"/>
                </a:cubicBezTo>
                <a:cubicBezTo>
                  <a:pt x="415" y="187"/>
                  <a:pt x="412" y="187"/>
                  <a:pt x="412" y="185"/>
                </a:cubicBezTo>
                <a:cubicBezTo>
                  <a:pt x="411" y="183"/>
                  <a:pt x="410" y="184"/>
                  <a:pt x="410" y="183"/>
                </a:cubicBezTo>
                <a:cubicBezTo>
                  <a:pt x="409" y="181"/>
                  <a:pt x="408" y="182"/>
                  <a:pt x="408" y="181"/>
                </a:cubicBezTo>
                <a:cubicBezTo>
                  <a:pt x="408" y="180"/>
                  <a:pt x="407" y="180"/>
                  <a:pt x="406" y="179"/>
                </a:cubicBezTo>
                <a:cubicBezTo>
                  <a:pt x="405" y="179"/>
                  <a:pt x="404" y="178"/>
                  <a:pt x="403" y="178"/>
                </a:cubicBezTo>
                <a:cubicBezTo>
                  <a:pt x="401" y="178"/>
                  <a:pt x="399" y="179"/>
                  <a:pt x="399" y="179"/>
                </a:cubicBezTo>
                <a:cubicBezTo>
                  <a:pt x="398" y="180"/>
                  <a:pt x="397" y="179"/>
                  <a:pt x="397" y="179"/>
                </a:cubicBezTo>
                <a:cubicBezTo>
                  <a:pt x="396" y="179"/>
                  <a:pt x="395" y="178"/>
                  <a:pt x="395" y="179"/>
                </a:cubicBezTo>
                <a:cubicBezTo>
                  <a:pt x="394" y="179"/>
                  <a:pt x="394" y="178"/>
                  <a:pt x="391" y="178"/>
                </a:cubicBezTo>
                <a:cubicBezTo>
                  <a:pt x="389" y="177"/>
                  <a:pt x="386" y="177"/>
                  <a:pt x="386" y="178"/>
                </a:cubicBezTo>
                <a:cubicBezTo>
                  <a:pt x="385" y="178"/>
                  <a:pt x="384" y="179"/>
                  <a:pt x="384" y="181"/>
                </a:cubicBezTo>
                <a:cubicBezTo>
                  <a:pt x="384" y="183"/>
                  <a:pt x="386" y="182"/>
                  <a:pt x="387" y="184"/>
                </a:cubicBezTo>
                <a:cubicBezTo>
                  <a:pt x="387" y="185"/>
                  <a:pt x="386" y="184"/>
                  <a:pt x="386" y="186"/>
                </a:cubicBezTo>
                <a:cubicBezTo>
                  <a:pt x="385" y="187"/>
                  <a:pt x="384" y="187"/>
                  <a:pt x="384" y="188"/>
                </a:cubicBezTo>
                <a:cubicBezTo>
                  <a:pt x="384" y="189"/>
                  <a:pt x="385" y="188"/>
                  <a:pt x="386" y="190"/>
                </a:cubicBezTo>
                <a:cubicBezTo>
                  <a:pt x="386" y="192"/>
                  <a:pt x="387" y="192"/>
                  <a:pt x="387" y="194"/>
                </a:cubicBezTo>
                <a:cubicBezTo>
                  <a:pt x="387" y="196"/>
                  <a:pt x="386" y="196"/>
                  <a:pt x="386" y="196"/>
                </a:cubicBezTo>
                <a:cubicBezTo>
                  <a:pt x="385" y="196"/>
                  <a:pt x="386" y="197"/>
                  <a:pt x="384" y="199"/>
                </a:cubicBezTo>
                <a:cubicBezTo>
                  <a:pt x="383" y="200"/>
                  <a:pt x="382" y="202"/>
                  <a:pt x="383" y="203"/>
                </a:cubicBezTo>
                <a:cubicBezTo>
                  <a:pt x="384" y="204"/>
                  <a:pt x="388" y="205"/>
                  <a:pt x="389" y="208"/>
                </a:cubicBezTo>
                <a:cubicBezTo>
                  <a:pt x="391" y="211"/>
                  <a:pt x="391" y="215"/>
                  <a:pt x="390" y="217"/>
                </a:cubicBezTo>
                <a:cubicBezTo>
                  <a:pt x="390" y="220"/>
                  <a:pt x="387" y="221"/>
                  <a:pt x="384" y="223"/>
                </a:cubicBezTo>
                <a:cubicBezTo>
                  <a:pt x="382" y="226"/>
                  <a:pt x="379" y="225"/>
                  <a:pt x="378" y="225"/>
                </a:cubicBezTo>
                <a:cubicBezTo>
                  <a:pt x="377" y="226"/>
                  <a:pt x="378" y="228"/>
                  <a:pt x="379" y="230"/>
                </a:cubicBezTo>
                <a:cubicBezTo>
                  <a:pt x="381" y="231"/>
                  <a:pt x="380" y="232"/>
                  <a:pt x="381" y="234"/>
                </a:cubicBezTo>
                <a:cubicBezTo>
                  <a:pt x="381" y="236"/>
                  <a:pt x="381" y="237"/>
                  <a:pt x="382" y="239"/>
                </a:cubicBezTo>
                <a:cubicBezTo>
                  <a:pt x="383" y="241"/>
                  <a:pt x="382" y="241"/>
                  <a:pt x="381" y="242"/>
                </a:cubicBezTo>
                <a:cubicBezTo>
                  <a:pt x="379" y="244"/>
                  <a:pt x="381" y="243"/>
                  <a:pt x="381" y="245"/>
                </a:cubicBezTo>
                <a:cubicBezTo>
                  <a:pt x="382" y="246"/>
                  <a:pt x="381" y="245"/>
                  <a:pt x="380" y="244"/>
                </a:cubicBezTo>
                <a:cubicBezTo>
                  <a:pt x="378" y="244"/>
                  <a:pt x="377" y="246"/>
                  <a:pt x="377" y="247"/>
                </a:cubicBezTo>
                <a:cubicBezTo>
                  <a:pt x="377" y="248"/>
                  <a:pt x="376" y="247"/>
                  <a:pt x="375" y="247"/>
                </a:cubicBezTo>
                <a:cubicBezTo>
                  <a:pt x="375" y="246"/>
                  <a:pt x="374" y="246"/>
                  <a:pt x="374" y="246"/>
                </a:cubicBezTo>
                <a:cubicBezTo>
                  <a:pt x="373" y="246"/>
                  <a:pt x="374" y="244"/>
                  <a:pt x="372" y="243"/>
                </a:cubicBezTo>
                <a:cubicBezTo>
                  <a:pt x="370" y="242"/>
                  <a:pt x="369" y="241"/>
                  <a:pt x="369" y="240"/>
                </a:cubicBezTo>
                <a:cubicBezTo>
                  <a:pt x="369" y="239"/>
                  <a:pt x="366" y="238"/>
                  <a:pt x="366" y="236"/>
                </a:cubicBezTo>
                <a:cubicBezTo>
                  <a:pt x="366" y="235"/>
                  <a:pt x="367" y="231"/>
                  <a:pt x="366" y="230"/>
                </a:cubicBezTo>
                <a:cubicBezTo>
                  <a:pt x="365" y="229"/>
                  <a:pt x="366" y="227"/>
                  <a:pt x="366" y="226"/>
                </a:cubicBezTo>
                <a:cubicBezTo>
                  <a:pt x="367" y="225"/>
                  <a:pt x="366" y="224"/>
                  <a:pt x="364" y="224"/>
                </a:cubicBezTo>
                <a:cubicBezTo>
                  <a:pt x="362" y="224"/>
                  <a:pt x="360" y="223"/>
                  <a:pt x="358" y="223"/>
                </a:cubicBezTo>
                <a:cubicBezTo>
                  <a:pt x="355" y="223"/>
                  <a:pt x="354" y="223"/>
                  <a:pt x="353" y="222"/>
                </a:cubicBezTo>
                <a:cubicBezTo>
                  <a:pt x="352" y="222"/>
                  <a:pt x="350" y="220"/>
                  <a:pt x="347" y="220"/>
                </a:cubicBezTo>
                <a:cubicBezTo>
                  <a:pt x="344" y="219"/>
                  <a:pt x="343" y="217"/>
                  <a:pt x="343" y="216"/>
                </a:cubicBezTo>
                <a:cubicBezTo>
                  <a:pt x="343" y="216"/>
                  <a:pt x="340" y="215"/>
                  <a:pt x="339" y="214"/>
                </a:cubicBezTo>
                <a:cubicBezTo>
                  <a:pt x="338" y="213"/>
                  <a:pt x="336" y="213"/>
                  <a:pt x="334" y="213"/>
                </a:cubicBezTo>
                <a:cubicBezTo>
                  <a:pt x="334" y="213"/>
                  <a:pt x="333" y="212"/>
                  <a:pt x="332" y="212"/>
                </a:cubicBezTo>
                <a:cubicBezTo>
                  <a:pt x="331" y="211"/>
                  <a:pt x="330" y="211"/>
                  <a:pt x="329" y="211"/>
                </a:cubicBezTo>
                <a:cubicBezTo>
                  <a:pt x="327" y="211"/>
                  <a:pt x="323" y="213"/>
                  <a:pt x="322" y="213"/>
                </a:cubicBezTo>
                <a:cubicBezTo>
                  <a:pt x="322" y="213"/>
                  <a:pt x="323" y="211"/>
                  <a:pt x="323" y="211"/>
                </a:cubicBezTo>
                <a:cubicBezTo>
                  <a:pt x="323" y="210"/>
                  <a:pt x="322" y="207"/>
                  <a:pt x="321" y="205"/>
                </a:cubicBezTo>
                <a:cubicBezTo>
                  <a:pt x="321" y="203"/>
                  <a:pt x="320" y="201"/>
                  <a:pt x="318" y="202"/>
                </a:cubicBezTo>
                <a:cubicBezTo>
                  <a:pt x="316" y="202"/>
                  <a:pt x="314" y="201"/>
                  <a:pt x="313" y="200"/>
                </a:cubicBezTo>
                <a:cubicBezTo>
                  <a:pt x="313" y="200"/>
                  <a:pt x="313" y="195"/>
                  <a:pt x="313" y="192"/>
                </a:cubicBezTo>
                <a:cubicBezTo>
                  <a:pt x="314" y="190"/>
                  <a:pt x="316" y="187"/>
                  <a:pt x="316" y="185"/>
                </a:cubicBezTo>
                <a:cubicBezTo>
                  <a:pt x="316" y="184"/>
                  <a:pt x="318" y="183"/>
                  <a:pt x="319" y="183"/>
                </a:cubicBezTo>
                <a:cubicBezTo>
                  <a:pt x="320" y="182"/>
                  <a:pt x="319" y="180"/>
                  <a:pt x="321" y="180"/>
                </a:cubicBezTo>
                <a:cubicBezTo>
                  <a:pt x="322" y="179"/>
                  <a:pt x="322" y="179"/>
                  <a:pt x="323" y="178"/>
                </a:cubicBezTo>
                <a:cubicBezTo>
                  <a:pt x="323" y="177"/>
                  <a:pt x="324" y="177"/>
                  <a:pt x="324" y="176"/>
                </a:cubicBezTo>
                <a:cubicBezTo>
                  <a:pt x="323" y="175"/>
                  <a:pt x="323" y="175"/>
                  <a:pt x="326" y="175"/>
                </a:cubicBezTo>
                <a:cubicBezTo>
                  <a:pt x="328" y="175"/>
                  <a:pt x="331" y="174"/>
                  <a:pt x="330" y="172"/>
                </a:cubicBezTo>
                <a:cubicBezTo>
                  <a:pt x="330" y="170"/>
                  <a:pt x="324" y="172"/>
                  <a:pt x="324" y="170"/>
                </a:cubicBezTo>
                <a:cubicBezTo>
                  <a:pt x="324" y="168"/>
                  <a:pt x="317" y="168"/>
                  <a:pt x="318" y="167"/>
                </a:cubicBezTo>
                <a:cubicBezTo>
                  <a:pt x="318" y="166"/>
                  <a:pt x="325" y="168"/>
                  <a:pt x="327" y="169"/>
                </a:cubicBezTo>
                <a:cubicBezTo>
                  <a:pt x="330" y="170"/>
                  <a:pt x="330" y="169"/>
                  <a:pt x="332" y="169"/>
                </a:cubicBezTo>
                <a:cubicBezTo>
                  <a:pt x="334" y="169"/>
                  <a:pt x="333" y="167"/>
                  <a:pt x="333" y="166"/>
                </a:cubicBezTo>
                <a:cubicBezTo>
                  <a:pt x="334" y="165"/>
                  <a:pt x="335" y="166"/>
                  <a:pt x="336" y="166"/>
                </a:cubicBezTo>
                <a:cubicBezTo>
                  <a:pt x="337" y="167"/>
                  <a:pt x="339" y="167"/>
                  <a:pt x="340" y="167"/>
                </a:cubicBezTo>
                <a:cubicBezTo>
                  <a:pt x="342" y="166"/>
                  <a:pt x="344" y="162"/>
                  <a:pt x="346" y="161"/>
                </a:cubicBezTo>
                <a:cubicBezTo>
                  <a:pt x="347" y="159"/>
                  <a:pt x="346" y="158"/>
                  <a:pt x="342" y="158"/>
                </a:cubicBezTo>
                <a:cubicBezTo>
                  <a:pt x="339" y="159"/>
                  <a:pt x="337" y="157"/>
                  <a:pt x="335" y="156"/>
                </a:cubicBezTo>
                <a:cubicBezTo>
                  <a:pt x="333" y="155"/>
                  <a:pt x="333" y="153"/>
                  <a:pt x="335" y="154"/>
                </a:cubicBezTo>
                <a:cubicBezTo>
                  <a:pt x="337" y="154"/>
                  <a:pt x="342" y="158"/>
                  <a:pt x="344" y="158"/>
                </a:cubicBezTo>
                <a:cubicBezTo>
                  <a:pt x="346" y="158"/>
                  <a:pt x="349" y="154"/>
                  <a:pt x="350" y="153"/>
                </a:cubicBezTo>
                <a:cubicBezTo>
                  <a:pt x="352" y="152"/>
                  <a:pt x="349" y="152"/>
                  <a:pt x="348" y="151"/>
                </a:cubicBezTo>
                <a:cubicBezTo>
                  <a:pt x="347" y="150"/>
                  <a:pt x="350" y="149"/>
                  <a:pt x="351" y="149"/>
                </a:cubicBezTo>
                <a:cubicBezTo>
                  <a:pt x="353" y="149"/>
                  <a:pt x="353" y="151"/>
                  <a:pt x="354" y="151"/>
                </a:cubicBezTo>
                <a:cubicBezTo>
                  <a:pt x="354" y="152"/>
                  <a:pt x="357" y="151"/>
                  <a:pt x="358" y="151"/>
                </a:cubicBezTo>
                <a:cubicBezTo>
                  <a:pt x="360" y="151"/>
                  <a:pt x="358" y="149"/>
                  <a:pt x="356" y="148"/>
                </a:cubicBezTo>
                <a:cubicBezTo>
                  <a:pt x="354" y="147"/>
                  <a:pt x="356" y="145"/>
                  <a:pt x="357" y="147"/>
                </a:cubicBezTo>
                <a:cubicBezTo>
                  <a:pt x="357" y="148"/>
                  <a:pt x="359" y="148"/>
                  <a:pt x="360" y="149"/>
                </a:cubicBezTo>
                <a:cubicBezTo>
                  <a:pt x="361" y="151"/>
                  <a:pt x="361" y="150"/>
                  <a:pt x="363" y="149"/>
                </a:cubicBezTo>
                <a:cubicBezTo>
                  <a:pt x="365" y="149"/>
                  <a:pt x="366" y="148"/>
                  <a:pt x="367" y="146"/>
                </a:cubicBezTo>
                <a:cubicBezTo>
                  <a:pt x="368" y="145"/>
                  <a:pt x="368" y="147"/>
                  <a:pt x="370" y="145"/>
                </a:cubicBezTo>
                <a:cubicBezTo>
                  <a:pt x="371" y="143"/>
                  <a:pt x="369" y="141"/>
                  <a:pt x="368" y="140"/>
                </a:cubicBezTo>
                <a:cubicBezTo>
                  <a:pt x="366" y="139"/>
                  <a:pt x="368" y="138"/>
                  <a:pt x="366" y="137"/>
                </a:cubicBezTo>
                <a:cubicBezTo>
                  <a:pt x="365" y="136"/>
                  <a:pt x="364" y="135"/>
                  <a:pt x="366" y="135"/>
                </a:cubicBezTo>
                <a:cubicBezTo>
                  <a:pt x="368" y="136"/>
                  <a:pt x="370" y="135"/>
                  <a:pt x="370" y="134"/>
                </a:cubicBezTo>
                <a:cubicBezTo>
                  <a:pt x="371" y="133"/>
                  <a:pt x="368" y="132"/>
                  <a:pt x="369" y="131"/>
                </a:cubicBezTo>
                <a:cubicBezTo>
                  <a:pt x="371" y="130"/>
                  <a:pt x="370" y="129"/>
                  <a:pt x="368" y="129"/>
                </a:cubicBezTo>
                <a:cubicBezTo>
                  <a:pt x="366" y="129"/>
                  <a:pt x="365" y="129"/>
                  <a:pt x="365" y="127"/>
                </a:cubicBezTo>
                <a:cubicBezTo>
                  <a:pt x="365" y="126"/>
                  <a:pt x="362" y="127"/>
                  <a:pt x="360" y="126"/>
                </a:cubicBezTo>
                <a:cubicBezTo>
                  <a:pt x="358" y="125"/>
                  <a:pt x="354" y="125"/>
                  <a:pt x="353" y="125"/>
                </a:cubicBezTo>
                <a:cubicBezTo>
                  <a:pt x="352" y="125"/>
                  <a:pt x="352" y="129"/>
                  <a:pt x="354" y="129"/>
                </a:cubicBezTo>
                <a:cubicBezTo>
                  <a:pt x="355" y="129"/>
                  <a:pt x="356" y="131"/>
                  <a:pt x="355" y="131"/>
                </a:cubicBezTo>
                <a:cubicBezTo>
                  <a:pt x="354" y="132"/>
                  <a:pt x="355" y="133"/>
                  <a:pt x="354" y="133"/>
                </a:cubicBezTo>
                <a:cubicBezTo>
                  <a:pt x="353" y="133"/>
                  <a:pt x="352" y="133"/>
                  <a:pt x="351" y="135"/>
                </a:cubicBezTo>
                <a:cubicBezTo>
                  <a:pt x="351" y="138"/>
                  <a:pt x="351" y="139"/>
                  <a:pt x="349" y="139"/>
                </a:cubicBezTo>
                <a:cubicBezTo>
                  <a:pt x="348" y="140"/>
                  <a:pt x="348" y="139"/>
                  <a:pt x="348" y="138"/>
                </a:cubicBezTo>
                <a:cubicBezTo>
                  <a:pt x="348" y="137"/>
                  <a:pt x="348" y="137"/>
                  <a:pt x="347" y="137"/>
                </a:cubicBezTo>
                <a:cubicBezTo>
                  <a:pt x="346" y="137"/>
                  <a:pt x="346" y="140"/>
                  <a:pt x="347" y="140"/>
                </a:cubicBezTo>
                <a:cubicBezTo>
                  <a:pt x="348" y="140"/>
                  <a:pt x="348" y="141"/>
                  <a:pt x="348" y="143"/>
                </a:cubicBezTo>
                <a:cubicBezTo>
                  <a:pt x="349" y="144"/>
                  <a:pt x="346" y="143"/>
                  <a:pt x="345" y="145"/>
                </a:cubicBezTo>
                <a:cubicBezTo>
                  <a:pt x="345" y="147"/>
                  <a:pt x="344" y="144"/>
                  <a:pt x="343" y="143"/>
                </a:cubicBezTo>
                <a:cubicBezTo>
                  <a:pt x="342" y="142"/>
                  <a:pt x="340" y="140"/>
                  <a:pt x="340" y="139"/>
                </a:cubicBezTo>
                <a:cubicBezTo>
                  <a:pt x="340" y="137"/>
                  <a:pt x="341" y="137"/>
                  <a:pt x="342" y="137"/>
                </a:cubicBezTo>
                <a:cubicBezTo>
                  <a:pt x="343" y="136"/>
                  <a:pt x="342" y="136"/>
                  <a:pt x="342" y="134"/>
                </a:cubicBezTo>
                <a:cubicBezTo>
                  <a:pt x="342" y="132"/>
                  <a:pt x="341" y="133"/>
                  <a:pt x="339" y="131"/>
                </a:cubicBezTo>
                <a:cubicBezTo>
                  <a:pt x="338" y="129"/>
                  <a:pt x="336" y="129"/>
                  <a:pt x="335" y="130"/>
                </a:cubicBezTo>
                <a:cubicBezTo>
                  <a:pt x="334" y="131"/>
                  <a:pt x="335" y="132"/>
                  <a:pt x="334" y="133"/>
                </a:cubicBezTo>
                <a:cubicBezTo>
                  <a:pt x="332" y="134"/>
                  <a:pt x="333" y="136"/>
                  <a:pt x="332" y="136"/>
                </a:cubicBezTo>
                <a:cubicBezTo>
                  <a:pt x="331" y="137"/>
                  <a:pt x="331" y="132"/>
                  <a:pt x="330" y="131"/>
                </a:cubicBezTo>
                <a:cubicBezTo>
                  <a:pt x="329" y="131"/>
                  <a:pt x="329" y="130"/>
                  <a:pt x="331" y="129"/>
                </a:cubicBezTo>
                <a:cubicBezTo>
                  <a:pt x="332" y="129"/>
                  <a:pt x="333" y="128"/>
                  <a:pt x="332" y="128"/>
                </a:cubicBezTo>
                <a:cubicBezTo>
                  <a:pt x="331" y="128"/>
                  <a:pt x="329" y="126"/>
                  <a:pt x="328" y="126"/>
                </a:cubicBezTo>
                <a:cubicBezTo>
                  <a:pt x="327" y="126"/>
                  <a:pt x="327" y="126"/>
                  <a:pt x="326" y="127"/>
                </a:cubicBezTo>
                <a:cubicBezTo>
                  <a:pt x="326" y="127"/>
                  <a:pt x="325" y="127"/>
                  <a:pt x="324" y="127"/>
                </a:cubicBezTo>
                <a:cubicBezTo>
                  <a:pt x="324" y="126"/>
                  <a:pt x="325" y="124"/>
                  <a:pt x="325" y="123"/>
                </a:cubicBezTo>
                <a:cubicBezTo>
                  <a:pt x="325" y="123"/>
                  <a:pt x="325" y="123"/>
                  <a:pt x="326" y="123"/>
                </a:cubicBezTo>
                <a:cubicBezTo>
                  <a:pt x="326" y="123"/>
                  <a:pt x="327" y="123"/>
                  <a:pt x="327" y="122"/>
                </a:cubicBezTo>
                <a:cubicBezTo>
                  <a:pt x="328" y="121"/>
                  <a:pt x="324" y="121"/>
                  <a:pt x="324" y="120"/>
                </a:cubicBezTo>
                <a:cubicBezTo>
                  <a:pt x="324" y="118"/>
                  <a:pt x="322" y="118"/>
                  <a:pt x="321" y="117"/>
                </a:cubicBezTo>
                <a:cubicBezTo>
                  <a:pt x="320" y="117"/>
                  <a:pt x="321" y="115"/>
                  <a:pt x="321" y="114"/>
                </a:cubicBezTo>
                <a:cubicBezTo>
                  <a:pt x="320" y="113"/>
                  <a:pt x="317" y="110"/>
                  <a:pt x="315" y="110"/>
                </a:cubicBezTo>
                <a:cubicBezTo>
                  <a:pt x="315" y="110"/>
                  <a:pt x="314" y="109"/>
                  <a:pt x="314" y="109"/>
                </a:cubicBezTo>
                <a:cubicBezTo>
                  <a:pt x="314" y="108"/>
                  <a:pt x="314" y="108"/>
                  <a:pt x="314" y="108"/>
                </a:cubicBezTo>
                <a:cubicBezTo>
                  <a:pt x="315" y="108"/>
                  <a:pt x="316" y="108"/>
                  <a:pt x="318" y="106"/>
                </a:cubicBezTo>
                <a:cubicBezTo>
                  <a:pt x="319" y="104"/>
                  <a:pt x="319" y="103"/>
                  <a:pt x="318" y="103"/>
                </a:cubicBezTo>
                <a:cubicBezTo>
                  <a:pt x="317" y="103"/>
                  <a:pt x="316" y="102"/>
                  <a:pt x="318" y="102"/>
                </a:cubicBezTo>
                <a:cubicBezTo>
                  <a:pt x="320" y="102"/>
                  <a:pt x="324" y="103"/>
                  <a:pt x="325" y="102"/>
                </a:cubicBezTo>
                <a:cubicBezTo>
                  <a:pt x="326" y="101"/>
                  <a:pt x="330" y="96"/>
                  <a:pt x="331" y="94"/>
                </a:cubicBezTo>
                <a:cubicBezTo>
                  <a:pt x="333" y="92"/>
                  <a:pt x="330" y="92"/>
                  <a:pt x="327" y="92"/>
                </a:cubicBezTo>
                <a:cubicBezTo>
                  <a:pt x="323" y="92"/>
                  <a:pt x="323" y="91"/>
                  <a:pt x="320" y="90"/>
                </a:cubicBezTo>
                <a:cubicBezTo>
                  <a:pt x="317" y="90"/>
                  <a:pt x="312" y="91"/>
                  <a:pt x="311" y="92"/>
                </a:cubicBezTo>
                <a:cubicBezTo>
                  <a:pt x="310" y="93"/>
                  <a:pt x="312" y="93"/>
                  <a:pt x="312" y="94"/>
                </a:cubicBezTo>
                <a:cubicBezTo>
                  <a:pt x="312" y="95"/>
                  <a:pt x="311" y="95"/>
                  <a:pt x="311" y="94"/>
                </a:cubicBezTo>
                <a:cubicBezTo>
                  <a:pt x="310" y="94"/>
                  <a:pt x="310" y="94"/>
                  <a:pt x="309" y="94"/>
                </a:cubicBezTo>
                <a:cubicBezTo>
                  <a:pt x="309" y="94"/>
                  <a:pt x="310" y="96"/>
                  <a:pt x="309" y="99"/>
                </a:cubicBezTo>
                <a:cubicBezTo>
                  <a:pt x="309" y="102"/>
                  <a:pt x="310" y="102"/>
                  <a:pt x="311" y="104"/>
                </a:cubicBezTo>
                <a:cubicBezTo>
                  <a:pt x="312" y="105"/>
                  <a:pt x="312" y="107"/>
                  <a:pt x="312" y="109"/>
                </a:cubicBezTo>
                <a:cubicBezTo>
                  <a:pt x="312" y="111"/>
                  <a:pt x="310" y="111"/>
                  <a:pt x="309" y="111"/>
                </a:cubicBezTo>
                <a:cubicBezTo>
                  <a:pt x="308" y="111"/>
                  <a:pt x="311" y="112"/>
                  <a:pt x="310" y="114"/>
                </a:cubicBezTo>
                <a:cubicBezTo>
                  <a:pt x="310" y="114"/>
                  <a:pt x="309" y="114"/>
                  <a:pt x="309" y="114"/>
                </a:cubicBezTo>
                <a:cubicBezTo>
                  <a:pt x="308" y="113"/>
                  <a:pt x="307" y="113"/>
                  <a:pt x="307" y="113"/>
                </a:cubicBezTo>
                <a:cubicBezTo>
                  <a:pt x="306" y="114"/>
                  <a:pt x="305" y="117"/>
                  <a:pt x="306" y="118"/>
                </a:cubicBezTo>
                <a:cubicBezTo>
                  <a:pt x="307" y="119"/>
                  <a:pt x="308" y="119"/>
                  <a:pt x="307" y="120"/>
                </a:cubicBezTo>
                <a:cubicBezTo>
                  <a:pt x="306" y="121"/>
                  <a:pt x="305" y="123"/>
                  <a:pt x="307" y="125"/>
                </a:cubicBezTo>
                <a:cubicBezTo>
                  <a:pt x="309" y="126"/>
                  <a:pt x="313" y="126"/>
                  <a:pt x="316" y="128"/>
                </a:cubicBezTo>
                <a:cubicBezTo>
                  <a:pt x="318" y="129"/>
                  <a:pt x="315" y="128"/>
                  <a:pt x="316" y="130"/>
                </a:cubicBezTo>
                <a:cubicBezTo>
                  <a:pt x="316" y="131"/>
                  <a:pt x="314" y="132"/>
                  <a:pt x="314" y="133"/>
                </a:cubicBezTo>
                <a:cubicBezTo>
                  <a:pt x="314" y="134"/>
                  <a:pt x="315" y="134"/>
                  <a:pt x="316" y="132"/>
                </a:cubicBezTo>
                <a:cubicBezTo>
                  <a:pt x="317" y="130"/>
                  <a:pt x="318" y="132"/>
                  <a:pt x="318" y="134"/>
                </a:cubicBezTo>
                <a:cubicBezTo>
                  <a:pt x="318" y="136"/>
                  <a:pt x="316" y="135"/>
                  <a:pt x="315" y="137"/>
                </a:cubicBezTo>
                <a:cubicBezTo>
                  <a:pt x="314" y="138"/>
                  <a:pt x="313" y="139"/>
                  <a:pt x="311" y="138"/>
                </a:cubicBezTo>
                <a:cubicBezTo>
                  <a:pt x="309" y="138"/>
                  <a:pt x="310" y="141"/>
                  <a:pt x="311" y="142"/>
                </a:cubicBezTo>
                <a:cubicBezTo>
                  <a:pt x="312" y="144"/>
                  <a:pt x="311" y="145"/>
                  <a:pt x="309" y="144"/>
                </a:cubicBezTo>
                <a:cubicBezTo>
                  <a:pt x="307" y="144"/>
                  <a:pt x="306" y="142"/>
                  <a:pt x="307" y="141"/>
                </a:cubicBezTo>
                <a:cubicBezTo>
                  <a:pt x="308" y="139"/>
                  <a:pt x="308" y="137"/>
                  <a:pt x="307" y="137"/>
                </a:cubicBezTo>
                <a:cubicBezTo>
                  <a:pt x="306" y="137"/>
                  <a:pt x="303" y="137"/>
                  <a:pt x="302" y="136"/>
                </a:cubicBezTo>
                <a:cubicBezTo>
                  <a:pt x="301" y="135"/>
                  <a:pt x="303" y="135"/>
                  <a:pt x="305" y="135"/>
                </a:cubicBezTo>
                <a:cubicBezTo>
                  <a:pt x="308" y="136"/>
                  <a:pt x="306" y="134"/>
                  <a:pt x="308" y="134"/>
                </a:cubicBezTo>
                <a:cubicBezTo>
                  <a:pt x="310" y="134"/>
                  <a:pt x="311" y="135"/>
                  <a:pt x="313" y="133"/>
                </a:cubicBezTo>
                <a:cubicBezTo>
                  <a:pt x="314" y="132"/>
                  <a:pt x="311" y="129"/>
                  <a:pt x="310" y="130"/>
                </a:cubicBezTo>
                <a:cubicBezTo>
                  <a:pt x="309" y="130"/>
                  <a:pt x="307" y="131"/>
                  <a:pt x="307" y="129"/>
                </a:cubicBezTo>
                <a:cubicBezTo>
                  <a:pt x="307" y="129"/>
                  <a:pt x="308" y="129"/>
                  <a:pt x="309" y="129"/>
                </a:cubicBezTo>
                <a:cubicBezTo>
                  <a:pt x="309" y="129"/>
                  <a:pt x="310" y="129"/>
                  <a:pt x="310" y="129"/>
                </a:cubicBezTo>
                <a:cubicBezTo>
                  <a:pt x="311" y="128"/>
                  <a:pt x="310" y="127"/>
                  <a:pt x="308" y="127"/>
                </a:cubicBezTo>
                <a:cubicBezTo>
                  <a:pt x="306" y="128"/>
                  <a:pt x="305" y="128"/>
                  <a:pt x="303" y="126"/>
                </a:cubicBezTo>
                <a:cubicBezTo>
                  <a:pt x="302" y="125"/>
                  <a:pt x="299" y="124"/>
                  <a:pt x="298" y="127"/>
                </a:cubicBezTo>
                <a:cubicBezTo>
                  <a:pt x="297" y="131"/>
                  <a:pt x="295" y="129"/>
                  <a:pt x="294" y="130"/>
                </a:cubicBezTo>
                <a:cubicBezTo>
                  <a:pt x="293" y="131"/>
                  <a:pt x="295" y="132"/>
                  <a:pt x="298" y="132"/>
                </a:cubicBezTo>
                <a:cubicBezTo>
                  <a:pt x="300" y="132"/>
                  <a:pt x="302" y="135"/>
                  <a:pt x="301" y="135"/>
                </a:cubicBezTo>
                <a:cubicBezTo>
                  <a:pt x="300" y="135"/>
                  <a:pt x="300" y="137"/>
                  <a:pt x="299" y="136"/>
                </a:cubicBezTo>
                <a:cubicBezTo>
                  <a:pt x="297" y="135"/>
                  <a:pt x="296" y="136"/>
                  <a:pt x="297" y="137"/>
                </a:cubicBezTo>
                <a:cubicBezTo>
                  <a:pt x="298" y="138"/>
                  <a:pt x="297" y="139"/>
                  <a:pt x="297" y="140"/>
                </a:cubicBezTo>
                <a:cubicBezTo>
                  <a:pt x="297" y="141"/>
                  <a:pt x="295" y="140"/>
                  <a:pt x="293" y="140"/>
                </a:cubicBezTo>
                <a:cubicBezTo>
                  <a:pt x="291" y="140"/>
                  <a:pt x="287" y="140"/>
                  <a:pt x="285" y="141"/>
                </a:cubicBezTo>
                <a:cubicBezTo>
                  <a:pt x="282" y="141"/>
                  <a:pt x="279" y="140"/>
                  <a:pt x="278" y="139"/>
                </a:cubicBezTo>
                <a:cubicBezTo>
                  <a:pt x="277" y="138"/>
                  <a:pt x="275" y="138"/>
                  <a:pt x="273" y="138"/>
                </a:cubicBezTo>
                <a:cubicBezTo>
                  <a:pt x="271" y="138"/>
                  <a:pt x="272" y="136"/>
                  <a:pt x="270" y="136"/>
                </a:cubicBezTo>
                <a:cubicBezTo>
                  <a:pt x="267" y="136"/>
                  <a:pt x="268" y="134"/>
                  <a:pt x="267" y="133"/>
                </a:cubicBezTo>
                <a:cubicBezTo>
                  <a:pt x="267" y="132"/>
                  <a:pt x="262" y="132"/>
                  <a:pt x="260" y="133"/>
                </a:cubicBezTo>
                <a:cubicBezTo>
                  <a:pt x="259" y="134"/>
                  <a:pt x="255" y="134"/>
                  <a:pt x="254" y="136"/>
                </a:cubicBezTo>
                <a:cubicBezTo>
                  <a:pt x="253" y="138"/>
                  <a:pt x="255" y="138"/>
                  <a:pt x="256" y="138"/>
                </a:cubicBezTo>
                <a:cubicBezTo>
                  <a:pt x="258" y="138"/>
                  <a:pt x="257" y="136"/>
                  <a:pt x="260" y="136"/>
                </a:cubicBezTo>
                <a:cubicBezTo>
                  <a:pt x="261" y="137"/>
                  <a:pt x="262" y="136"/>
                  <a:pt x="263" y="135"/>
                </a:cubicBezTo>
                <a:cubicBezTo>
                  <a:pt x="264" y="135"/>
                  <a:pt x="265" y="134"/>
                  <a:pt x="266" y="135"/>
                </a:cubicBezTo>
                <a:cubicBezTo>
                  <a:pt x="267" y="136"/>
                  <a:pt x="261" y="138"/>
                  <a:pt x="259" y="138"/>
                </a:cubicBezTo>
                <a:cubicBezTo>
                  <a:pt x="256" y="139"/>
                  <a:pt x="257" y="141"/>
                  <a:pt x="259" y="144"/>
                </a:cubicBezTo>
                <a:cubicBezTo>
                  <a:pt x="262" y="148"/>
                  <a:pt x="258" y="146"/>
                  <a:pt x="258" y="147"/>
                </a:cubicBezTo>
                <a:cubicBezTo>
                  <a:pt x="258" y="149"/>
                  <a:pt x="254" y="147"/>
                  <a:pt x="256" y="146"/>
                </a:cubicBezTo>
                <a:cubicBezTo>
                  <a:pt x="257" y="146"/>
                  <a:pt x="256" y="144"/>
                  <a:pt x="255" y="143"/>
                </a:cubicBezTo>
                <a:cubicBezTo>
                  <a:pt x="254" y="142"/>
                  <a:pt x="253" y="143"/>
                  <a:pt x="253" y="142"/>
                </a:cubicBezTo>
                <a:cubicBezTo>
                  <a:pt x="253" y="141"/>
                  <a:pt x="253" y="141"/>
                  <a:pt x="252" y="141"/>
                </a:cubicBezTo>
                <a:cubicBezTo>
                  <a:pt x="251" y="141"/>
                  <a:pt x="251" y="141"/>
                  <a:pt x="250" y="141"/>
                </a:cubicBezTo>
                <a:cubicBezTo>
                  <a:pt x="249" y="140"/>
                  <a:pt x="248" y="139"/>
                  <a:pt x="246" y="140"/>
                </a:cubicBezTo>
                <a:cubicBezTo>
                  <a:pt x="245" y="141"/>
                  <a:pt x="242" y="140"/>
                  <a:pt x="239" y="141"/>
                </a:cubicBezTo>
                <a:cubicBezTo>
                  <a:pt x="235" y="142"/>
                  <a:pt x="227" y="142"/>
                  <a:pt x="226" y="140"/>
                </a:cubicBezTo>
                <a:cubicBezTo>
                  <a:pt x="225" y="139"/>
                  <a:pt x="229" y="137"/>
                  <a:pt x="231" y="137"/>
                </a:cubicBezTo>
                <a:cubicBezTo>
                  <a:pt x="232" y="137"/>
                  <a:pt x="231" y="135"/>
                  <a:pt x="229" y="134"/>
                </a:cubicBezTo>
                <a:cubicBezTo>
                  <a:pt x="227" y="132"/>
                  <a:pt x="222" y="131"/>
                  <a:pt x="222" y="132"/>
                </a:cubicBezTo>
                <a:cubicBezTo>
                  <a:pt x="222" y="133"/>
                  <a:pt x="220" y="132"/>
                  <a:pt x="216" y="131"/>
                </a:cubicBezTo>
                <a:cubicBezTo>
                  <a:pt x="213" y="131"/>
                  <a:pt x="212" y="130"/>
                  <a:pt x="210" y="129"/>
                </a:cubicBezTo>
                <a:cubicBezTo>
                  <a:pt x="208" y="129"/>
                  <a:pt x="204" y="129"/>
                  <a:pt x="202" y="127"/>
                </a:cubicBezTo>
                <a:cubicBezTo>
                  <a:pt x="199" y="125"/>
                  <a:pt x="193" y="125"/>
                  <a:pt x="192" y="127"/>
                </a:cubicBezTo>
                <a:cubicBezTo>
                  <a:pt x="191" y="129"/>
                  <a:pt x="189" y="129"/>
                  <a:pt x="187" y="129"/>
                </a:cubicBezTo>
                <a:cubicBezTo>
                  <a:pt x="185" y="129"/>
                  <a:pt x="188" y="126"/>
                  <a:pt x="187" y="126"/>
                </a:cubicBezTo>
                <a:cubicBezTo>
                  <a:pt x="186" y="126"/>
                  <a:pt x="187" y="123"/>
                  <a:pt x="186" y="123"/>
                </a:cubicBezTo>
                <a:cubicBezTo>
                  <a:pt x="185" y="123"/>
                  <a:pt x="184" y="124"/>
                  <a:pt x="183" y="126"/>
                </a:cubicBezTo>
                <a:cubicBezTo>
                  <a:pt x="183" y="127"/>
                  <a:pt x="182" y="129"/>
                  <a:pt x="180" y="129"/>
                </a:cubicBezTo>
                <a:cubicBezTo>
                  <a:pt x="177" y="129"/>
                  <a:pt x="176" y="122"/>
                  <a:pt x="174" y="120"/>
                </a:cubicBezTo>
                <a:cubicBezTo>
                  <a:pt x="171" y="119"/>
                  <a:pt x="169" y="119"/>
                  <a:pt x="171" y="121"/>
                </a:cubicBezTo>
                <a:cubicBezTo>
                  <a:pt x="173" y="124"/>
                  <a:pt x="169" y="122"/>
                  <a:pt x="170" y="124"/>
                </a:cubicBezTo>
                <a:cubicBezTo>
                  <a:pt x="170" y="125"/>
                  <a:pt x="166" y="127"/>
                  <a:pt x="167" y="126"/>
                </a:cubicBezTo>
                <a:cubicBezTo>
                  <a:pt x="167" y="125"/>
                  <a:pt x="165" y="124"/>
                  <a:pt x="162" y="127"/>
                </a:cubicBezTo>
                <a:cubicBezTo>
                  <a:pt x="160" y="130"/>
                  <a:pt x="159" y="129"/>
                  <a:pt x="158" y="128"/>
                </a:cubicBezTo>
                <a:cubicBezTo>
                  <a:pt x="158" y="127"/>
                  <a:pt x="152" y="131"/>
                  <a:pt x="152" y="132"/>
                </a:cubicBezTo>
                <a:cubicBezTo>
                  <a:pt x="152" y="133"/>
                  <a:pt x="151" y="134"/>
                  <a:pt x="149" y="134"/>
                </a:cubicBezTo>
                <a:cubicBezTo>
                  <a:pt x="147" y="134"/>
                  <a:pt x="149" y="132"/>
                  <a:pt x="150" y="131"/>
                </a:cubicBezTo>
                <a:cubicBezTo>
                  <a:pt x="152" y="131"/>
                  <a:pt x="156" y="127"/>
                  <a:pt x="158" y="127"/>
                </a:cubicBezTo>
                <a:cubicBezTo>
                  <a:pt x="160" y="126"/>
                  <a:pt x="165" y="124"/>
                  <a:pt x="165" y="123"/>
                </a:cubicBezTo>
                <a:cubicBezTo>
                  <a:pt x="165" y="123"/>
                  <a:pt x="164" y="123"/>
                  <a:pt x="163" y="123"/>
                </a:cubicBezTo>
                <a:cubicBezTo>
                  <a:pt x="162" y="123"/>
                  <a:pt x="162" y="123"/>
                  <a:pt x="161" y="123"/>
                </a:cubicBezTo>
                <a:cubicBezTo>
                  <a:pt x="160" y="123"/>
                  <a:pt x="157" y="124"/>
                  <a:pt x="155" y="126"/>
                </a:cubicBezTo>
                <a:cubicBezTo>
                  <a:pt x="152" y="127"/>
                  <a:pt x="149" y="126"/>
                  <a:pt x="150" y="128"/>
                </a:cubicBezTo>
                <a:cubicBezTo>
                  <a:pt x="150" y="129"/>
                  <a:pt x="149" y="128"/>
                  <a:pt x="149" y="128"/>
                </a:cubicBezTo>
                <a:cubicBezTo>
                  <a:pt x="148" y="128"/>
                  <a:pt x="147" y="128"/>
                  <a:pt x="147" y="129"/>
                </a:cubicBezTo>
                <a:cubicBezTo>
                  <a:pt x="146" y="130"/>
                  <a:pt x="145" y="129"/>
                  <a:pt x="146" y="128"/>
                </a:cubicBezTo>
                <a:cubicBezTo>
                  <a:pt x="147" y="127"/>
                  <a:pt x="144" y="126"/>
                  <a:pt x="144" y="127"/>
                </a:cubicBezTo>
                <a:cubicBezTo>
                  <a:pt x="144" y="128"/>
                  <a:pt x="143" y="129"/>
                  <a:pt x="141" y="129"/>
                </a:cubicBezTo>
                <a:cubicBezTo>
                  <a:pt x="139" y="129"/>
                  <a:pt x="136" y="130"/>
                  <a:pt x="138" y="131"/>
                </a:cubicBezTo>
                <a:cubicBezTo>
                  <a:pt x="139" y="132"/>
                  <a:pt x="140" y="133"/>
                  <a:pt x="139" y="134"/>
                </a:cubicBezTo>
                <a:cubicBezTo>
                  <a:pt x="139" y="134"/>
                  <a:pt x="138" y="134"/>
                  <a:pt x="137" y="133"/>
                </a:cubicBezTo>
                <a:cubicBezTo>
                  <a:pt x="136" y="132"/>
                  <a:pt x="135" y="132"/>
                  <a:pt x="133" y="132"/>
                </a:cubicBezTo>
                <a:cubicBezTo>
                  <a:pt x="130" y="132"/>
                  <a:pt x="123" y="128"/>
                  <a:pt x="123" y="127"/>
                </a:cubicBezTo>
                <a:cubicBezTo>
                  <a:pt x="123" y="126"/>
                  <a:pt x="116" y="127"/>
                  <a:pt x="113" y="126"/>
                </a:cubicBezTo>
                <a:cubicBezTo>
                  <a:pt x="111" y="125"/>
                  <a:pt x="107" y="123"/>
                  <a:pt x="104" y="124"/>
                </a:cubicBezTo>
                <a:cubicBezTo>
                  <a:pt x="102" y="124"/>
                  <a:pt x="98" y="125"/>
                  <a:pt x="96" y="124"/>
                </a:cubicBezTo>
                <a:cubicBezTo>
                  <a:pt x="95" y="123"/>
                  <a:pt x="93" y="123"/>
                  <a:pt x="90" y="123"/>
                </a:cubicBezTo>
                <a:cubicBezTo>
                  <a:pt x="87" y="124"/>
                  <a:pt x="85" y="122"/>
                  <a:pt x="81" y="121"/>
                </a:cubicBezTo>
                <a:cubicBezTo>
                  <a:pt x="77" y="120"/>
                  <a:pt x="71" y="121"/>
                  <a:pt x="70" y="121"/>
                </a:cubicBezTo>
                <a:cubicBezTo>
                  <a:pt x="69" y="122"/>
                  <a:pt x="69" y="121"/>
                  <a:pt x="69" y="121"/>
                </a:cubicBezTo>
                <a:cubicBezTo>
                  <a:pt x="68" y="120"/>
                  <a:pt x="68" y="120"/>
                  <a:pt x="67" y="120"/>
                </a:cubicBezTo>
                <a:cubicBezTo>
                  <a:pt x="65" y="120"/>
                  <a:pt x="67" y="119"/>
                  <a:pt x="66" y="118"/>
                </a:cubicBezTo>
                <a:cubicBezTo>
                  <a:pt x="65" y="117"/>
                  <a:pt x="60" y="118"/>
                  <a:pt x="58" y="118"/>
                </a:cubicBezTo>
                <a:cubicBezTo>
                  <a:pt x="57" y="118"/>
                  <a:pt x="56" y="117"/>
                  <a:pt x="56" y="116"/>
                </a:cubicBezTo>
                <a:cubicBezTo>
                  <a:pt x="56" y="116"/>
                  <a:pt x="55" y="116"/>
                  <a:pt x="54" y="117"/>
                </a:cubicBezTo>
                <a:cubicBezTo>
                  <a:pt x="54" y="118"/>
                  <a:pt x="52" y="118"/>
                  <a:pt x="51" y="118"/>
                </a:cubicBezTo>
                <a:cubicBezTo>
                  <a:pt x="50" y="117"/>
                  <a:pt x="53" y="116"/>
                  <a:pt x="53" y="116"/>
                </a:cubicBezTo>
                <a:cubicBezTo>
                  <a:pt x="53" y="115"/>
                  <a:pt x="50" y="114"/>
                  <a:pt x="49" y="114"/>
                </a:cubicBezTo>
                <a:cubicBezTo>
                  <a:pt x="48" y="114"/>
                  <a:pt x="47" y="115"/>
                  <a:pt x="45" y="117"/>
                </a:cubicBezTo>
                <a:cubicBezTo>
                  <a:pt x="43" y="119"/>
                  <a:pt x="40" y="118"/>
                  <a:pt x="38" y="118"/>
                </a:cubicBezTo>
                <a:cubicBezTo>
                  <a:pt x="36" y="118"/>
                  <a:pt x="34" y="118"/>
                  <a:pt x="34" y="119"/>
                </a:cubicBezTo>
                <a:cubicBezTo>
                  <a:pt x="34" y="120"/>
                  <a:pt x="36" y="120"/>
                  <a:pt x="35" y="122"/>
                </a:cubicBezTo>
                <a:cubicBezTo>
                  <a:pt x="34" y="122"/>
                  <a:pt x="34" y="122"/>
                  <a:pt x="34" y="121"/>
                </a:cubicBezTo>
                <a:cubicBezTo>
                  <a:pt x="33" y="121"/>
                  <a:pt x="33" y="121"/>
                  <a:pt x="32" y="121"/>
                </a:cubicBezTo>
                <a:cubicBezTo>
                  <a:pt x="31" y="123"/>
                  <a:pt x="27" y="123"/>
                  <a:pt x="26" y="122"/>
                </a:cubicBezTo>
                <a:cubicBezTo>
                  <a:pt x="25" y="122"/>
                  <a:pt x="22" y="126"/>
                  <a:pt x="21" y="127"/>
                </a:cubicBezTo>
                <a:cubicBezTo>
                  <a:pt x="20" y="127"/>
                  <a:pt x="22" y="128"/>
                  <a:pt x="19" y="131"/>
                </a:cubicBezTo>
                <a:cubicBezTo>
                  <a:pt x="16" y="134"/>
                  <a:pt x="10" y="133"/>
                  <a:pt x="8" y="133"/>
                </a:cubicBezTo>
                <a:cubicBezTo>
                  <a:pt x="7" y="133"/>
                  <a:pt x="8" y="135"/>
                  <a:pt x="7" y="136"/>
                </a:cubicBezTo>
                <a:cubicBezTo>
                  <a:pt x="6" y="137"/>
                  <a:pt x="8" y="138"/>
                  <a:pt x="12" y="139"/>
                </a:cubicBezTo>
                <a:cubicBezTo>
                  <a:pt x="16" y="140"/>
                  <a:pt x="18" y="145"/>
                  <a:pt x="19" y="146"/>
                </a:cubicBezTo>
                <a:cubicBezTo>
                  <a:pt x="19" y="147"/>
                  <a:pt x="21" y="147"/>
                  <a:pt x="23" y="147"/>
                </a:cubicBezTo>
                <a:cubicBezTo>
                  <a:pt x="24" y="146"/>
                  <a:pt x="25" y="146"/>
                  <a:pt x="26" y="146"/>
                </a:cubicBezTo>
                <a:cubicBezTo>
                  <a:pt x="28" y="147"/>
                  <a:pt x="26" y="149"/>
                  <a:pt x="27" y="150"/>
                </a:cubicBezTo>
                <a:cubicBezTo>
                  <a:pt x="28" y="150"/>
                  <a:pt x="29" y="150"/>
                  <a:pt x="30" y="150"/>
                </a:cubicBezTo>
                <a:cubicBezTo>
                  <a:pt x="31" y="150"/>
                  <a:pt x="32" y="150"/>
                  <a:pt x="32" y="151"/>
                </a:cubicBezTo>
                <a:cubicBezTo>
                  <a:pt x="32" y="152"/>
                  <a:pt x="29" y="151"/>
                  <a:pt x="27" y="152"/>
                </a:cubicBezTo>
                <a:cubicBezTo>
                  <a:pt x="25" y="154"/>
                  <a:pt x="24" y="155"/>
                  <a:pt x="23" y="153"/>
                </a:cubicBezTo>
                <a:cubicBezTo>
                  <a:pt x="22" y="152"/>
                  <a:pt x="19" y="153"/>
                  <a:pt x="18" y="153"/>
                </a:cubicBezTo>
                <a:cubicBezTo>
                  <a:pt x="16" y="153"/>
                  <a:pt x="18" y="151"/>
                  <a:pt x="18" y="150"/>
                </a:cubicBezTo>
                <a:cubicBezTo>
                  <a:pt x="18" y="149"/>
                  <a:pt x="16" y="149"/>
                  <a:pt x="13" y="151"/>
                </a:cubicBezTo>
                <a:cubicBezTo>
                  <a:pt x="9" y="152"/>
                  <a:pt x="11" y="152"/>
                  <a:pt x="10" y="153"/>
                </a:cubicBezTo>
                <a:cubicBezTo>
                  <a:pt x="10" y="154"/>
                  <a:pt x="10" y="154"/>
                  <a:pt x="9" y="153"/>
                </a:cubicBezTo>
                <a:cubicBezTo>
                  <a:pt x="8" y="153"/>
                  <a:pt x="7" y="153"/>
                  <a:pt x="6" y="153"/>
                </a:cubicBezTo>
                <a:cubicBezTo>
                  <a:pt x="5" y="155"/>
                  <a:pt x="1" y="156"/>
                  <a:pt x="1" y="157"/>
                </a:cubicBezTo>
                <a:cubicBezTo>
                  <a:pt x="0" y="158"/>
                  <a:pt x="5" y="159"/>
                  <a:pt x="7" y="159"/>
                </a:cubicBezTo>
                <a:cubicBezTo>
                  <a:pt x="9" y="160"/>
                  <a:pt x="5" y="161"/>
                  <a:pt x="6" y="161"/>
                </a:cubicBezTo>
                <a:cubicBezTo>
                  <a:pt x="8" y="162"/>
                  <a:pt x="7" y="163"/>
                  <a:pt x="9" y="164"/>
                </a:cubicBezTo>
                <a:cubicBezTo>
                  <a:pt x="12" y="166"/>
                  <a:pt x="17" y="164"/>
                  <a:pt x="18" y="164"/>
                </a:cubicBezTo>
                <a:cubicBezTo>
                  <a:pt x="20" y="164"/>
                  <a:pt x="21" y="166"/>
                  <a:pt x="22" y="165"/>
                </a:cubicBezTo>
                <a:cubicBezTo>
                  <a:pt x="23" y="164"/>
                  <a:pt x="28" y="160"/>
                  <a:pt x="30" y="162"/>
                </a:cubicBezTo>
                <a:cubicBezTo>
                  <a:pt x="32" y="164"/>
                  <a:pt x="27" y="164"/>
                  <a:pt x="29" y="165"/>
                </a:cubicBezTo>
                <a:cubicBezTo>
                  <a:pt x="30" y="166"/>
                  <a:pt x="31" y="169"/>
                  <a:pt x="29" y="171"/>
                </a:cubicBezTo>
                <a:cubicBezTo>
                  <a:pt x="27" y="172"/>
                  <a:pt x="25" y="171"/>
                  <a:pt x="24" y="171"/>
                </a:cubicBezTo>
                <a:cubicBezTo>
                  <a:pt x="23" y="171"/>
                  <a:pt x="23" y="173"/>
                  <a:pt x="22" y="175"/>
                </a:cubicBezTo>
                <a:cubicBezTo>
                  <a:pt x="20" y="176"/>
                  <a:pt x="18" y="173"/>
                  <a:pt x="16" y="173"/>
                </a:cubicBezTo>
                <a:cubicBezTo>
                  <a:pt x="14" y="173"/>
                  <a:pt x="14" y="176"/>
                  <a:pt x="14" y="178"/>
                </a:cubicBezTo>
                <a:cubicBezTo>
                  <a:pt x="15" y="179"/>
                  <a:pt x="11" y="177"/>
                  <a:pt x="10" y="181"/>
                </a:cubicBezTo>
                <a:cubicBezTo>
                  <a:pt x="9" y="184"/>
                  <a:pt x="6" y="181"/>
                  <a:pt x="8" y="184"/>
                </a:cubicBezTo>
                <a:cubicBezTo>
                  <a:pt x="11" y="188"/>
                  <a:pt x="10" y="186"/>
                  <a:pt x="12" y="187"/>
                </a:cubicBezTo>
                <a:cubicBezTo>
                  <a:pt x="14" y="188"/>
                  <a:pt x="10" y="191"/>
                  <a:pt x="12" y="191"/>
                </a:cubicBezTo>
                <a:cubicBezTo>
                  <a:pt x="14" y="191"/>
                  <a:pt x="16" y="195"/>
                  <a:pt x="17" y="196"/>
                </a:cubicBezTo>
                <a:cubicBezTo>
                  <a:pt x="18" y="197"/>
                  <a:pt x="20" y="195"/>
                  <a:pt x="22" y="195"/>
                </a:cubicBezTo>
                <a:cubicBezTo>
                  <a:pt x="24" y="195"/>
                  <a:pt x="23" y="192"/>
                  <a:pt x="24" y="193"/>
                </a:cubicBezTo>
                <a:cubicBezTo>
                  <a:pt x="25" y="194"/>
                  <a:pt x="27" y="197"/>
                  <a:pt x="26" y="198"/>
                </a:cubicBezTo>
                <a:cubicBezTo>
                  <a:pt x="25" y="199"/>
                  <a:pt x="26" y="201"/>
                  <a:pt x="26" y="202"/>
                </a:cubicBezTo>
                <a:cubicBezTo>
                  <a:pt x="25" y="204"/>
                  <a:pt x="30" y="203"/>
                  <a:pt x="30" y="202"/>
                </a:cubicBezTo>
                <a:cubicBezTo>
                  <a:pt x="31" y="201"/>
                  <a:pt x="34" y="200"/>
                  <a:pt x="36" y="202"/>
                </a:cubicBezTo>
                <a:cubicBezTo>
                  <a:pt x="38" y="205"/>
                  <a:pt x="39" y="205"/>
                  <a:pt x="39" y="203"/>
                </a:cubicBezTo>
                <a:cubicBezTo>
                  <a:pt x="39" y="202"/>
                  <a:pt x="40" y="200"/>
                  <a:pt x="40" y="201"/>
                </a:cubicBezTo>
                <a:cubicBezTo>
                  <a:pt x="41" y="202"/>
                  <a:pt x="42" y="203"/>
                  <a:pt x="45" y="202"/>
                </a:cubicBezTo>
                <a:cubicBezTo>
                  <a:pt x="48" y="200"/>
                  <a:pt x="47" y="202"/>
                  <a:pt x="45" y="203"/>
                </a:cubicBezTo>
                <a:cubicBezTo>
                  <a:pt x="43" y="206"/>
                  <a:pt x="45" y="210"/>
                  <a:pt x="44" y="210"/>
                </a:cubicBezTo>
                <a:cubicBezTo>
                  <a:pt x="42" y="211"/>
                  <a:pt x="41" y="215"/>
                  <a:pt x="39" y="215"/>
                </a:cubicBezTo>
                <a:cubicBezTo>
                  <a:pt x="36" y="215"/>
                  <a:pt x="32" y="220"/>
                  <a:pt x="31" y="220"/>
                </a:cubicBezTo>
                <a:cubicBezTo>
                  <a:pt x="31" y="221"/>
                  <a:pt x="30" y="221"/>
                  <a:pt x="29" y="220"/>
                </a:cubicBezTo>
                <a:cubicBezTo>
                  <a:pt x="27" y="220"/>
                  <a:pt x="25" y="220"/>
                  <a:pt x="25" y="221"/>
                </a:cubicBezTo>
                <a:cubicBezTo>
                  <a:pt x="24" y="223"/>
                  <a:pt x="21" y="225"/>
                  <a:pt x="22" y="226"/>
                </a:cubicBezTo>
                <a:cubicBezTo>
                  <a:pt x="22" y="226"/>
                  <a:pt x="27" y="224"/>
                  <a:pt x="27" y="223"/>
                </a:cubicBezTo>
                <a:cubicBezTo>
                  <a:pt x="27" y="222"/>
                  <a:pt x="27" y="222"/>
                  <a:pt x="28" y="223"/>
                </a:cubicBezTo>
                <a:cubicBezTo>
                  <a:pt x="29" y="224"/>
                  <a:pt x="31" y="223"/>
                  <a:pt x="32" y="222"/>
                </a:cubicBezTo>
                <a:cubicBezTo>
                  <a:pt x="33" y="221"/>
                  <a:pt x="34" y="221"/>
                  <a:pt x="35" y="221"/>
                </a:cubicBezTo>
                <a:cubicBezTo>
                  <a:pt x="36" y="221"/>
                  <a:pt x="36" y="220"/>
                  <a:pt x="39" y="220"/>
                </a:cubicBezTo>
                <a:cubicBezTo>
                  <a:pt x="41" y="219"/>
                  <a:pt x="41" y="219"/>
                  <a:pt x="41" y="217"/>
                </a:cubicBezTo>
                <a:cubicBezTo>
                  <a:pt x="42" y="216"/>
                  <a:pt x="48" y="213"/>
                  <a:pt x="49" y="213"/>
                </a:cubicBezTo>
                <a:cubicBezTo>
                  <a:pt x="50" y="213"/>
                  <a:pt x="49" y="211"/>
                  <a:pt x="51" y="211"/>
                </a:cubicBezTo>
                <a:cubicBezTo>
                  <a:pt x="52" y="211"/>
                  <a:pt x="54" y="209"/>
                  <a:pt x="55" y="208"/>
                </a:cubicBezTo>
                <a:cubicBezTo>
                  <a:pt x="57" y="206"/>
                  <a:pt x="57" y="207"/>
                  <a:pt x="58" y="207"/>
                </a:cubicBezTo>
                <a:cubicBezTo>
                  <a:pt x="60" y="206"/>
                  <a:pt x="59" y="204"/>
                  <a:pt x="60" y="203"/>
                </a:cubicBezTo>
                <a:cubicBezTo>
                  <a:pt x="61" y="203"/>
                  <a:pt x="62" y="202"/>
                  <a:pt x="62" y="201"/>
                </a:cubicBezTo>
                <a:cubicBezTo>
                  <a:pt x="62" y="200"/>
                  <a:pt x="59" y="200"/>
                  <a:pt x="59" y="200"/>
                </a:cubicBezTo>
                <a:cubicBezTo>
                  <a:pt x="58" y="199"/>
                  <a:pt x="61" y="196"/>
                  <a:pt x="62" y="197"/>
                </a:cubicBezTo>
                <a:cubicBezTo>
                  <a:pt x="63" y="197"/>
                  <a:pt x="65" y="195"/>
                  <a:pt x="65" y="194"/>
                </a:cubicBezTo>
                <a:cubicBezTo>
                  <a:pt x="65" y="192"/>
                  <a:pt x="67" y="192"/>
                  <a:pt x="68" y="191"/>
                </a:cubicBezTo>
                <a:cubicBezTo>
                  <a:pt x="69" y="190"/>
                  <a:pt x="69" y="188"/>
                  <a:pt x="70" y="188"/>
                </a:cubicBezTo>
                <a:cubicBezTo>
                  <a:pt x="71" y="188"/>
                  <a:pt x="72" y="187"/>
                  <a:pt x="74" y="186"/>
                </a:cubicBezTo>
                <a:cubicBezTo>
                  <a:pt x="75" y="185"/>
                  <a:pt x="74" y="187"/>
                  <a:pt x="76" y="187"/>
                </a:cubicBezTo>
                <a:cubicBezTo>
                  <a:pt x="79" y="187"/>
                  <a:pt x="78" y="189"/>
                  <a:pt x="76" y="188"/>
                </a:cubicBezTo>
                <a:cubicBezTo>
                  <a:pt x="74" y="188"/>
                  <a:pt x="74" y="188"/>
                  <a:pt x="72" y="189"/>
                </a:cubicBezTo>
                <a:cubicBezTo>
                  <a:pt x="70" y="191"/>
                  <a:pt x="72" y="191"/>
                  <a:pt x="70" y="193"/>
                </a:cubicBezTo>
                <a:cubicBezTo>
                  <a:pt x="69" y="195"/>
                  <a:pt x="69" y="196"/>
                  <a:pt x="71" y="196"/>
                </a:cubicBezTo>
                <a:cubicBezTo>
                  <a:pt x="72" y="196"/>
                  <a:pt x="71" y="198"/>
                  <a:pt x="69" y="198"/>
                </a:cubicBezTo>
                <a:cubicBezTo>
                  <a:pt x="67" y="199"/>
                  <a:pt x="69" y="200"/>
                  <a:pt x="71" y="200"/>
                </a:cubicBezTo>
                <a:cubicBezTo>
                  <a:pt x="73" y="200"/>
                  <a:pt x="76" y="196"/>
                  <a:pt x="79" y="195"/>
                </a:cubicBezTo>
                <a:cubicBezTo>
                  <a:pt x="81" y="194"/>
                  <a:pt x="83" y="194"/>
                  <a:pt x="84" y="194"/>
                </a:cubicBezTo>
                <a:cubicBezTo>
                  <a:pt x="84" y="195"/>
                  <a:pt x="85" y="195"/>
                  <a:pt x="85" y="195"/>
                </a:cubicBezTo>
                <a:cubicBezTo>
                  <a:pt x="86" y="194"/>
                  <a:pt x="84" y="193"/>
                  <a:pt x="85" y="192"/>
                </a:cubicBezTo>
                <a:cubicBezTo>
                  <a:pt x="86" y="192"/>
                  <a:pt x="84" y="192"/>
                  <a:pt x="83" y="190"/>
                </a:cubicBezTo>
                <a:cubicBezTo>
                  <a:pt x="83" y="188"/>
                  <a:pt x="84" y="189"/>
                  <a:pt x="85" y="188"/>
                </a:cubicBezTo>
                <a:cubicBezTo>
                  <a:pt x="85" y="186"/>
                  <a:pt x="86" y="187"/>
                  <a:pt x="87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9" y="188"/>
                  <a:pt x="90" y="188"/>
                  <a:pt x="90" y="189"/>
                </a:cubicBezTo>
                <a:cubicBezTo>
                  <a:pt x="91" y="190"/>
                  <a:pt x="91" y="190"/>
                  <a:pt x="92" y="189"/>
                </a:cubicBezTo>
                <a:cubicBezTo>
                  <a:pt x="92" y="189"/>
                  <a:pt x="93" y="189"/>
                  <a:pt x="94" y="190"/>
                </a:cubicBezTo>
                <a:cubicBezTo>
                  <a:pt x="95" y="191"/>
                  <a:pt x="93" y="191"/>
                  <a:pt x="92" y="191"/>
                </a:cubicBezTo>
                <a:cubicBezTo>
                  <a:pt x="90" y="191"/>
                  <a:pt x="91" y="194"/>
                  <a:pt x="92" y="192"/>
                </a:cubicBezTo>
                <a:cubicBezTo>
                  <a:pt x="93" y="191"/>
                  <a:pt x="94" y="191"/>
                  <a:pt x="96" y="192"/>
                </a:cubicBezTo>
                <a:cubicBezTo>
                  <a:pt x="97" y="193"/>
                  <a:pt x="97" y="192"/>
                  <a:pt x="98" y="191"/>
                </a:cubicBezTo>
                <a:cubicBezTo>
                  <a:pt x="99" y="190"/>
                  <a:pt x="99" y="192"/>
                  <a:pt x="99" y="192"/>
                </a:cubicBezTo>
                <a:cubicBezTo>
                  <a:pt x="99" y="193"/>
                  <a:pt x="101" y="193"/>
                  <a:pt x="104" y="194"/>
                </a:cubicBezTo>
                <a:cubicBezTo>
                  <a:pt x="107" y="194"/>
                  <a:pt x="112" y="194"/>
                  <a:pt x="113" y="194"/>
                </a:cubicBezTo>
                <a:cubicBezTo>
                  <a:pt x="114" y="193"/>
                  <a:pt x="114" y="195"/>
                  <a:pt x="117" y="196"/>
                </a:cubicBezTo>
                <a:cubicBezTo>
                  <a:pt x="118" y="196"/>
                  <a:pt x="119" y="196"/>
                  <a:pt x="120" y="195"/>
                </a:cubicBezTo>
                <a:cubicBezTo>
                  <a:pt x="121" y="194"/>
                  <a:pt x="121" y="194"/>
                  <a:pt x="122" y="194"/>
                </a:cubicBezTo>
                <a:cubicBezTo>
                  <a:pt x="124" y="196"/>
                  <a:pt x="122" y="196"/>
                  <a:pt x="121" y="197"/>
                </a:cubicBezTo>
                <a:cubicBezTo>
                  <a:pt x="120" y="198"/>
                  <a:pt x="122" y="198"/>
                  <a:pt x="123" y="198"/>
                </a:cubicBezTo>
                <a:cubicBezTo>
                  <a:pt x="124" y="199"/>
                  <a:pt x="127" y="200"/>
                  <a:pt x="128" y="201"/>
                </a:cubicBezTo>
                <a:cubicBezTo>
                  <a:pt x="129" y="202"/>
                  <a:pt x="130" y="203"/>
                  <a:pt x="133" y="205"/>
                </a:cubicBezTo>
                <a:cubicBezTo>
                  <a:pt x="135" y="206"/>
                  <a:pt x="135" y="205"/>
                  <a:pt x="135" y="204"/>
                </a:cubicBezTo>
                <a:cubicBezTo>
                  <a:pt x="135" y="203"/>
                  <a:pt x="134" y="202"/>
                  <a:pt x="136" y="203"/>
                </a:cubicBezTo>
                <a:cubicBezTo>
                  <a:pt x="138" y="205"/>
                  <a:pt x="137" y="203"/>
                  <a:pt x="139" y="205"/>
                </a:cubicBezTo>
                <a:cubicBezTo>
                  <a:pt x="141" y="206"/>
                  <a:pt x="140" y="204"/>
                  <a:pt x="139" y="201"/>
                </a:cubicBezTo>
                <a:cubicBezTo>
                  <a:pt x="139" y="198"/>
                  <a:pt x="140" y="200"/>
                  <a:pt x="141" y="202"/>
                </a:cubicBezTo>
                <a:cubicBezTo>
                  <a:pt x="142" y="203"/>
                  <a:pt x="142" y="205"/>
                  <a:pt x="141" y="207"/>
                </a:cubicBezTo>
                <a:cubicBezTo>
                  <a:pt x="141" y="209"/>
                  <a:pt x="138" y="207"/>
                  <a:pt x="138" y="206"/>
                </a:cubicBezTo>
                <a:cubicBezTo>
                  <a:pt x="139" y="205"/>
                  <a:pt x="135" y="206"/>
                  <a:pt x="135" y="207"/>
                </a:cubicBezTo>
                <a:cubicBezTo>
                  <a:pt x="135" y="208"/>
                  <a:pt x="137" y="211"/>
                  <a:pt x="139" y="211"/>
                </a:cubicBezTo>
                <a:cubicBezTo>
                  <a:pt x="140" y="212"/>
                  <a:pt x="139" y="214"/>
                  <a:pt x="140" y="214"/>
                </a:cubicBezTo>
                <a:cubicBezTo>
                  <a:pt x="141" y="215"/>
                  <a:pt x="141" y="217"/>
                  <a:pt x="142" y="217"/>
                </a:cubicBezTo>
                <a:cubicBezTo>
                  <a:pt x="143" y="216"/>
                  <a:pt x="143" y="213"/>
                  <a:pt x="142" y="212"/>
                </a:cubicBezTo>
                <a:cubicBezTo>
                  <a:pt x="141" y="211"/>
                  <a:pt x="141" y="209"/>
                  <a:pt x="142" y="209"/>
                </a:cubicBezTo>
                <a:cubicBezTo>
                  <a:pt x="144" y="210"/>
                  <a:pt x="142" y="212"/>
                  <a:pt x="143" y="212"/>
                </a:cubicBezTo>
                <a:cubicBezTo>
                  <a:pt x="144" y="213"/>
                  <a:pt x="144" y="212"/>
                  <a:pt x="146" y="211"/>
                </a:cubicBezTo>
                <a:cubicBezTo>
                  <a:pt x="147" y="210"/>
                  <a:pt x="145" y="208"/>
                  <a:pt x="145" y="207"/>
                </a:cubicBezTo>
                <a:cubicBezTo>
                  <a:pt x="146" y="206"/>
                  <a:pt x="147" y="208"/>
                  <a:pt x="148" y="210"/>
                </a:cubicBezTo>
                <a:cubicBezTo>
                  <a:pt x="149" y="212"/>
                  <a:pt x="147" y="212"/>
                  <a:pt x="147" y="213"/>
                </a:cubicBezTo>
                <a:cubicBezTo>
                  <a:pt x="147" y="214"/>
                  <a:pt x="145" y="213"/>
                  <a:pt x="144" y="214"/>
                </a:cubicBezTo>
                <a:cubicBezTo>
                  <a:pt x="144" y="214"/>
                  <a:pt x="144" y="218"/>
                  <a:pt x="145" y="218"/>
                </a:cubicBezTo>
                <a:cubicBezTo>
                  <a:pt x="145" y="218"/>
                  <a:pt x="145" y="218"/>
                  <a:pt x="146" y="217"/>
                </a:cubicBezTo>
                <a:cubicBezTo>
                  <a:pt x="146" y="216"/>
                  <a:pt x="146" y="216"/>
                  <a:pt x="146" y="217"/>
                </a:cubicBezTo>
                <a:cubicBezTo>
                  <a:pt x="147" y="217"/>
                  <a:pt x="147" y="217"/>
                  <a:pt x="148" y="216"/>
                </a:cubicBezTo>
                <a:cubicBezTo>
                  <a:pt x="148" y="216"/>
                  <a:pt x="149" y="215"/>
                  <a:pt x="149" y="216"/>
                </a:cubicBezTo>
                <a:cubicBezTo>
                  <a:pt x="150" y="218"/>
                  <a:pt x="152" y="219"/>
                  <a:pt x="153" y="219"/>
                </a:cubicBezTo>
                <a:cubicBezTo>
                  <a:pt x="154" y="219"/>
                  <a:pt x="152" y="217"/>
                  <a:pt x="151" y="217"/>
                </a:cubicBezTo>
                <a:cubicBezTo>
                  <a:pt x="150" y="217"/>
                  <a:pt x="150" y="215"/>
                  <a:pt x="151" y="215"/>
                </a:cubicBezTo>
                <a:cubicBezTo>
                  <a:pt x="152" y="214"/>
                  <a:pt x="155" y="218"/>
                  <a:pt x="154" y="219"/>
                </a:cubicBezTo>
                <a:cubicBezTo>
                  <a:pt x="154" y="220"/>
                  <a:pt x="153" y="220"/>
                  <a:pt x="152" y="221"/>
                </a:cubicBezTo>
                <a:cubicBezTo>
                  <a:pt x="152" y="222"/>
                  <a:pt x="151" y="221"/>
                  <a:pt x="150" y="220"/>
                </a:cubicBezTo>
                <a:cubicBezTo>
                  <a:pt x="150" y="220"/>
                  <a:pt x="149" y="219"/>
                  <a:pt x="149" y="219"/>
                </a:cubicBezTo>
                <a:cubicBezTo>
                  <a:pt x="147" y="219"/>
                  <a:pt x="149" y="221"/>
                  <a:pt x="149" y="222"/>
                </a:cubicBezTo>
                <a:cubicBezTo>
                  <a:pt x="150" y="224"/>
                  <a:pt x="148" y="226"/>
                  <a:pt x="149" y="227"/>
                </a:cubicBezTo>
                <a:cubicBezTo>
                  <a:pt x="151" y="228"/>
                  <a:pt x="150" y="226"/>
                  <a:pt x="151" y="225"/>
                </a:cubicBezTo>
                <a:cubicBezTo>
                  <a:pt x="151" y="224"/>
                  <a:pt x="152" y="225"/>
                  <a:pt x="153" y="226"/>
                </a:cubicBezTo>
                <a:cubicBezTo>
                  <a:pt x="154" y="227"/>
                  <a:pt x="154" y="224"/>
                  <a:pt x="154" y="224"/>
                </a:cubicBezTo>
                <a:cubicBezTo>
                  <a:pt x="154" y="223"/>
                  <a:pt x="155" y="223"/>
                  <a:pt x="156" y="224"/>
                </a:cubicBezTo>
                <a:cubicBezTo>
                  <a:pt x="157" y="225"/>
                  <a:pt x="157" y="225"/>
                  <a:pt x="157" y="224"/>
                </a:cubicBezTo>
                <a:cubicBezTo>
                  <a:pt x="157" y="224"/>
                  <a:pt x="158" y="223"/>
                  <a:pt x="158" y="223"/>
                </a:cubicBezTo>
                <a:cubicBezTo>
                  <a:pt x="159" y="224"/>
                  <a:pt x="158" y="225"/>
                  <a:pt x="158" y="226"/>
                </a:cubicBezTo>
                <a:cubicBezTo>
                  <a:pt x="158" y="227"/>
                  <a:pt x="159" y="227"/>
                  <a:pt x="159" y="226"/>
                </a:cubicBezTo>
                <a:cubicBezTo>
                  <a:pt x="160" y="226"/>
                  <a:pt x="160" y="226"/>
                  <a:pt x="160" y="227"/>
                </a:cubicBezTo>
                <a:cubicBezTo>
                  <a:pt x="160" y="228"/>
                  <a:pt x="161" y="228"/>
                  <a:pt x="162" y="229"/>
                </a:cubicBezTo>
                <a:cubicBezTo>
                  <a:pt x="163" y="230"/>
                  <a:pt x="160" y="230"/>
                  <a:pt x="161" y="231"/>
                </a:cubicBezTo>
                <a:cubicBezTo>
                  <a:pt x="162" y="232"/>
                  <a:pt x="161" y="233"/>
                  <a:pt x="162" y="234"/>
                </a:cubicBezTo>
                <a:cubicBezTo>
                  <a:pt x="163" y="235"/>
                  <a:pt x="164" y="235"/>
                  <a:pt x="165" y="234"/>
                </a:cubicBezTo>
                <a:cubicBezTo>
                  <a:pt x="166" y="233"/>
                  <a:pt x="167" y="235"/>
                  <a:pt x="166" y="237"/>
                </a:cubicBezTo>
                <a:cubicBezTo>
                  <a:pt x="165" y="238"/>
                  <a:pt x="167" y="239"/>
                  <a:pt x="168" y="238"/>
                </a:cubicBezTo>
                <a:cubicBezTo>
                  <a:pt x="169" y="237"/>
                  <a:pt x="171" y="240"/>
                  <a:pt x="172" y="240"/>
                </a:cubicBezTo>
                <a:cubicBezTo>
                  <a:pt x="172" y="241"/>
                  <a:pt x="173" y="242"/>
                  <a:pt x="172" y="242"/>
                </a:cubicBezTo>
                <a:cubicBezTo>
                  <a:pt x="170" y="242"/>
                  <a:pt x="171" y="244"/>
                  <a:pt x="172" y="245"/>
                </a:cubicBezTo>
                <a:cubicBezTo>
                  <a:pt x="173" y="245"/>
                  <a:pt x="173" y="246"/>
                  <a:pt x="173" y="247"/>
                </a:cubicBezTo>
                <a:cubicBezTo>
                  <a:pt x="173" y="248"/>
                  <a:pt x="176" y="249"/>
                  <a:pt x="177" y="249"/>
                </a:cubicBezTo>
                <a:cubicBezTo>
                  <a:pt x="178" y="248"/>
                  <a:pt x="179" y="249"/>
                  <a:pt x="180" y="250"/>
                </a:cubicBezTo>
                <a:cubicBezTo>
                  <a:pt x="181" y="251"/>
                  <a:pt x="183" y="252"/>
                  <a:pt x="184" y="251"/>
                </a:cubicBezTo>
                <a:cubicBezTo>
                  <a:pt x="185" y="251"/>
                  <a:pt x="185" y="253"/>
                  <a:pt x="185" y="254"/>
                </a:cubicBezTo>
                <a:cubicBezTo>
                  <a:pt x="185" y="255"/>
                  <a:pt x="187" y="255"/>
                  <a:pt x="189" y="254"/>
                </a:cubicBezTo>
                <a:cubicBezTo>
                  <a:pt x="189" y="254"/>
                  <a:pt x="189" y="255"/>
                  <a:pt x="190" y="255"/>
                </a:cubicBezTo>
                <a:cubicBezTo>
                  <a:pt x="190" y="255"/>
                  <a:pt x="191" y="256"/>
                  <a:pt x="191" y="256"/>
                </a:cubicBezTo>
                <a:cubicBezTo>
                  <a:pt x="193" y="255"/>
                  <a:pt x="193" y="259"/>
                  <a:pt x="195" y="260"/>
                </a:cubicBezTo>
                <a:cubicBezTo>
                  <a:pt x="196" y="262"/>
                  <a:pt x="195" y="263"/>
                  <a:pt x="195" y="265"/>
                </a:cubicBezTo>
                <a:cubicBezTo>
                  <a:pt x="196" y="266"/>
                  <a:pt x="196" y="269"/>
                  <a:pt x="194" y="269"/>
                </a:cubicBezTo>
                <a:cubicBezTo>
                  <a:pt x="193" y="269"/>
                  <a:pt x="193" y="267"/>
                  <a:pt x="194" y="267"/>
                </a:cubicBezTo>
                <a:cubicBezTo>
                  <a:pt x="195" y="266"/>
                  <a:pt x="194" y="264"/>
                  <a:pt x="193" y="264"/>
                </a:cubicBezTo>
                <a:cubicBezTo>
                  <a:pt x="192" y="264"/>
                  <a:pt x="192" y="262"/>
                  <a:pt x="193" y="261"/>
                </a:cubicBezTo>
                <a:cubicBezTo>
                  <a:pt x="193" y="260"/>
                  <a:pt x="191" y="260"/>
                  <a:pt x="190" y="259"/>
                </a:cubicBezTo>
                <a:cubicBezTo>
                  <a:pt x="189" y="258"/>
                  <a:pt x="186" y="258"/>
                  <a:pt x="185" y="257"/>
                </a:cubicBezTo>
                <a:cubicBezTo>
                  <a:pt x="185" y="256"/>
                  <a:pt x="182" y="251"/>
                  <a:pt x="180" y="251"/>
                </a:cubicBezTo>
                <a:cubicBezTo>
                  <a:pt x="179" y="251"/>
                  <a:pt x="176" y="252"/>
                  <a:pt x="175" y="250"/>
                </a:cubicBezTo>
                <a:cubicBezTo>
                  <a:pt x="173" y="249"/>
                  <a:pt x="171" y="249"/>
                  <a:pt x="170" y="249"/>
                </a:cubicBezTo>
                <a:cubicBezTo>
                  <a:pt x="169" y="250"/>
                  <a:pt x="172" y="250"/>
                  <a:pt x="171" y="251"/>
                </a:cubicBezTo>
                <a:cubicBezTo>
                  <a:pt x="171" y="252"/>
                  <a:pt x="172" y="253"/>
                  <a:pt x="173" y="253"/>
                </a:cubicBezTo>
                <a:cubicBezTo>
                  <a:pt x="175" y="253"/>
                  <a:pt x="175" y="255"/>
                  <a:pt x="176" y="255"/>
                </a:cubicBezTo>
                <a:cubicBezTo>
                  <a:pt x="177" y="255"/>
                  <a:pt x="178" y="257"/>
                  <a:pt x="179" y="257"/>
                </a:cubicBezTo>
                <a:cubicBezTo>
                  <a:pt x="181" y="257"/>
                  <a:pt x="181" y="258"/>
                  <a:pt x="181" y="259"/>
                </a:cubicBezTo>
                <a:cubicBezTo>
                  <a:pt x="182" y="260"/>
                  <a:pt x="184" y="259"/>
                  <a:pt x="184" y="260"/>
                </a:cubicBezTo>
                <a:cubicBezTo>
                  <a:pt x="184" y="261"/>
                  <a:pt x="185" y="262"/>
                  <a:pt x="186" y="263"/>
                </a:cubicBezTo>
                <a:cubicBezTo>
                  <a:pt x="186" y="264"/>
                  <a:pt x="186" y="267"/>
                  <a:pt x="188" y="269"/>
                </a:cubicBezTo>
                <a:cubicBezTo>
                  <a:pt x="189" y="271"/>
                  <a:pt x="188" y="272"/>
                  <a:pt x="190" y="273"/>
                </a:cubicBezTo>
                <a:cubicBezTo>
                  <a:pt x="191" y="273"/>
                  <a:pt x="191" y="274"/>
                  <a:pt x="190" y="274"/>
                </a:cubicBezTo>
                <a:cubicBezTo>
                  <a:pt x="188" y="274"/>
                  <a:pt x="189" y="275"/>
                  <a:pt x="189" y="278"/>
                </a:cubicBezTo>
                <a:cubicBezTo>
                  <a:pt x="188" y="281"/>
                  <a:pt x="188" y="286"/>
                  <a:pt x="188" y="288"/>
                </a:cubicBezTo>
                <a:cubicBezTo>
                  <a:pt x="188" y="290"/>
                  <a:pt x="186" y="293"/>
                  <a:pt x="187" y="295"/>
                </a:cubicBezTo>
                <a:cubicBezTo>
                  <a:pt x="188" y="297"/>
                  <a:pt x="189" y="299"/>
                  <a:pt x="188" y="302"/>
                </a:cubicBezTo>
                <a:cubicBezTo>
                  <a:pt x="188" y="304"/>
                  <a:pt x="188" y="305"/>
                  <a:pt x="189" y="307"/>
                </a:cubicBezTo>
                <a:cubicBezTo>
                  <a:pt x="190" y="309"/>
                  <a:pt x="189" y="312"/>
                  <a:pt x="190" y="313"/>
                </a:cubicBezTo>
                <a:cubicBezTo>
                  <a:pt x="191" y="313"/>
                  <a:pt x="192" y="315"/>
                  <a:pt x="193" y="316"/>
                </a:cubicBezTo>
                <a:cubicBezTo>
                  <a:pt x="194" y="318"/>
                  <a:pt x="195" y="317"/>
                  <a:pt x="196" y="319"/>
                </a:cubicBezTo>
                <a:cubicBezTo>
                  <a:pt x="196" y="321"/>
                  <a:pt x="196" y="321"/>
                  <a:pt x="197" y="321"/>
                </a:cubicBezTo>
                <a:cubicBezTo>
                  <a:pt x="199" y="322"/>
                  <a:pt x="198" y="324"/>
                  <a:pt x="198" y="325"/>
                </a:cubicBezTo>
                <a:cubicBezTo>
                  <a:pt x="198" y="326"/>
                  <a:pt x="200" y="327"/>
                  <a:pt x="202" y="330"/>
                </a:cubicBezTo>
                <a:cubicBezTo>
                  <a:pt x="205" y="332"/>
                  <a:pt x="203" y="334"/>
                  <a:pt x="204" y="334"/>
                </a:cubicBezTo>
                <a:cubicBezTo>
                  <a:pt x="206" y="334"/>
                  <a:pt x="208" y="335"/>
                  <a:pt x="210" y="336"/>
                </a:cubicBezTo>
                <a:cubicBezTo>
                  <a:pt x="211" y="336"/>
                  <a:pt x="212" y="336"/>
                  <a:pt x="212" y="336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5" y="337"/>
                  <a:pt x="217" y="339"/>
                  <a:pt x="217" y="341"/>
                </a:cubicBezTo>
                <a:cubicBezTo>
                  <a:pt x="218" y="343"/>
                  <a:pt x="218" y="345"/>
                  <a:pt x="220" y="347"/>
                </a:cubicBezTo>
                <a:cubicBezTo>
                  <a:pt x="222" y="350"/>
                  <a:pt x="224" y="354"/>
                  <a:pt x="224" y="356"/>
                </a:cubicBezTo>
                <a:cubicBezTo>
                  <a:pt x="224" y="357"/>
                  <a:pt x="227" y="358"/>
                  <a:pt x="229" y="360"/>
                </a:cubicBezTo>
                <a:cubicBezTo>
                  <a:pt x="232" y="361"/>
                  <a:pt x="232" y="365"/>
                  <a:pt x="231" y="366"/>
                </a:cubicBezTo>
                <a:cubicBezTo>
                  <a:pt x="231" y="366"/>
                  <a:pt x="230" y="366"/>
                  <a:pt x="230" y="366"/>
                </a:cubicBezTo>
                <a:cubicBezTo>
                  <a:pt x="229" y="366"/>
                  <a:pt x="228" y="365"/>
                  <a:pt x="228" y="366"/>
                </a:cubicBezTo>
                <a:cubicBezTo>
                  <a:pt x="228" y="367"/>
                  <a:pt x="232" y="370"/>
                  <a:pt x="233" y="370"/>
                </a:cubicBezTo>
                <a:cubicBezTo>
                  <a:pt x="235" y="370"/>
                  <a:pt x="236" y="371"/>
                  <a:pt x="238" y="373"/>
                </a:cubicBezTo>
                <a:cubicBezTo>
                  <a:pt x="240" y="375"/>
                  <a:pt x="240" y="377"/>
                  <a:pt x="239" y="378"/>
                </a:cubicBezTo>
                <a:cubicBezTo>
                  <a:pt x="238" y="379"/>
                  <a:pt x="241" y="380"/>
                  <a:pt x="244" y="382"/>
                </a:cubicBezTo>
                <a:cubicBezTo>
                  <a:pt x="247" y="384"/>
                  <a:pt x="248" y="387"/>
                  <a:pt x="248" y="388"/>
                </a:cubicBezTo>
                <a:cubicBezTo>
                  <a:pt x="249" y="389"/>
                  <a:pt x="250" y="388"/>
                  <a:pt x="251" y="386"/>
                </a:cubicBezTo>
                <a:cubicBezTo>
                  <a:pt x="251" y="385"/>
                  <a:pt x="250" y="385"/>
                  <a:pt x="250" y="383"/>
                </a:cubicBezTo>
                <a:cubicBezTo>
                  <a:pt x="250" y="381"/>
                  <a:pt x="247" y="382"/>
                  <a:pt x="246" y="381"/>
                </a:cubicBezTo>
                <a:cubicBezTo>
                  <a:pt x="245" y="381"/>
                  <a:pt x="246" y="379"/>
                  <a:pt x="245" y="378"/>
                </a:cubicBezTo>
                <a:cubicBezTo>
                  <a:pt x="244" y="377"/>
                  <a:pt x="243" y="374"/>
                  <a:pt x="242" y="372"/>
                </a:cubicBezTo>
                <a:cubicBezTo>
                  <a:pt x="242" y="370"/>
                  <a:pt x="239" y="368"/>
                  <a:pt x="238" y="365"/>
                </a:cubicBezTo>
                <a:cubicBezTo>
                  <a:pt x="236" y="363"/>
                  <a:pt x="235" y="361"/>
                  <a:pt x="234" y="361"/>
                </a:cubicBezTo>
                <a:cubicBezTo>
                  <a:pt x="233" y="360"/>
                  <a:pt x="235" y="359"/>
                  <a:pt x="235" y="358"/>
                </a:cubicBezTo>
                <a:cubicBezTo>
                  <a:pt x="234" y="358"/>
                  <a:pt x="233" y="358"/>
                  <a:pt x="231" y="357"/>
                </a:cubicBezTo>
                <a:cubicBezTo>
                  <a:pt x="230" y="356"/>
                  <a:pt x="229" y="355"/>
                  <a:pt x="229" y="354"/>
                </a:cubicBezTo>
                <a:cubicBezTo>
                  <a:pt x="229" y="352"/>
                  <a:pt x="228" y="349"/>
                  <a:pt x="228" y="347"/>
                </a:cubicBezTo>
                <a:cubicBezTo>
                  <a:pt x="227" y="346"/>
                  <a:pt x="229" y="346"/>
                  <a:pt x="229" y="347"/>
                </a:cubicBezTo>
                <a:cubicBezTo>
                  <a:pt x="230" y="347"/>
                  <a:pt x="230" y="348"/>
                  <a:pt x="231" y="348"/>
                </a:cubicBezTo>
                <a:cubicBezTo>
                  <a:pt x="231" y="347"/>
                  <a:pt x="232" y="348"/>
                  <a:pt x="233" y="349"/>
                </a:cubicBezTo>
                <a:cubicBezTo>
                  <a:pt x="233" y="349"/>
                  <a:pt x="234" y="349"/>
                  <a:pt x="234" y="349"/>
                </a:cubicBezTo>
                <a:cubicBezTo>
                  <a:pt x="235" y="349"/>
                  <a:pt x="235" y="349"/>
                  <a:pt x="236" y="349"/>
                </a:cubicBezTo>
                <a:cubicBezTo>
                  <a:pt x="236" y="350"/>
                  <a:pt x="234" y="350"/>
                  <a:pt x="236" y="355"/>
                </a:cubicBezTo>
                <a:cubicBezTo>
                  <a:pt x="239" y="359"/>
                  <a:pt x="237" y="356"/>
                  <a:pt x="237" y="359"/>
                </a:cubicBezTo>
                <a:cubicBezTo>
                  <a:pt x="237" y="362"/>
                  <a:pt x="239" y="361"/>
                  <a:pt x="239" y="360"/>
                </a:cubicBezTo>
                <a:cubicBezTo>
                  <a:pt x="240" y="360"/>
                  <a:pt x="241" y="361"/>
                  <a:pt x="242" y="363"/>
                </a:cubicBezTo>
                <a:cubicBezTo>
                  <a:pt x="243" y="364"/>
                  <a:pt x="246" y="365"/>
                  <a:pt x="246" y="365"/>
                </a:cubicBezTo>
                <a:cubicBezTo>
                  <a:pt x="246" y="366"/>
                  <a:pt x="246" y="368"/>
                  <a:pt x="248" y="368"/>
                </a:cubicBezTo>
                <a:cubicBezTo>
                  <a:pt x="249" y="368"/>
                  <a:pt x="250" y="370"/>
                  <a:pt x="251" y="370"/>
                </a:cubicBezTo>
                <a:cubicBezTo>
                  <a:pt x="252" y="371"/>
                  <a:pt x="252" y="372"/>
                  <a:pt x="251" y="373"/>
                </a:cubicBezTo>
                <a:cubicBezTo>
                  <a:pt x="251" y="374"/>
                  <a:pt x="251" y="375"/>
                  <a:pt x="254" y="376"/>
                </a:cubicBezTo>
                <a:cubicBezTo>
                  <a:pt x="257" y="377"/>
                  <a:pt x="255" y="378"/>
                  <a:pt x="258" y="379"/>
                </a:cubicBezTo>
                <a:cubicBezTo>
                  <a:pt x="260" y="381"/>
                  <a:pt x="265" y="388"/>
                  <a:pt x="267" y="390"/>
                </a:cubicBezTo>
                <a:cubicBezTo>
                  <a:pt x="268" y="391"/>
                  <a:pt x="268" y="393"/>
                  <a:pt x="269" y="394"/>
                </a:cubicBezTo>
                <a:cubicBezTo>
                  <a:pt x="269" y="396"/>
                  <a:pt x="268" y="396"/>
                  <a:pt x="269" y="397"/>
                </a:cubicBezTo>
                <a:cubicBezTo>
                  <a:pt x="269" y="399"/>
                  <a:pt x="267" y="398"/>
                  <a:pt x="267" y="399"/>
                </a:cubicBezTo>
                <a:cubicBezTo>
                  <a:pt x="267" y="400"/>
                  <a:pt x="269" y="404"/>
                  <a:pt x="271" y="404"/>
                </a:cubicBezTo>
                <a:cubicBezTo>
                  <a:pt x="273" y="404"/>
                  <a:pt x="275" y="407"/>
                  <a:pt x="277" y="408"/>
                </a:cubicBezTo>
                <a:cubicBezTo>
                  <a:pt x="278" y="410"/>
                  <a:pt x="281" y="409"/>
                  <a:pt x="284" y="410"/>
                </a:cubicBezTo>
                <a:cubicBezTo>
                  <a:pt x="286" y="411"/>
                  <a:pt x="288" y="414"/>
                  <a:pt x="292" y="415"/>
                </a:cubicBezTo>
                <a:cubicBezTo>
                  <a:pt x="296" y="416"/>
                  <a:pt x="299" y="417"/>
                  <a:pt x="302" y="419"/>
                </a:cubicBezTo>
                <a:cubicBezTo>
                  <a:pt x="304" y="420"/>
                  <a:pt x="307" y="420"/>
                  <a:pt x="310" y="418"/>
                </a:cubicBezTo>
                <a:cubicBezTo>
                  <a:pt x="313" y="417"/>
                  <a:pt x="316" y="419"/>
                  <a:pt x="318" y="419"/>
                </a:cubicBezTo>
                <a:cubicBezTo>
                  <a:pt x="320" y="420"/>
                  <a:pt x="325" y="426"/>
                  <a:pt x="327" y="427"/>
                </a:cubicBezTo>
                <a:cubicBezTo>
                  <a:pt x="328" y="428"/>
                  <a:pt x="329" y="427"/>
                  <a:pt x="330" y="427"/>
                </a:cubicBezTo>
                <a:cubicBezTo>
                  <a:pt x="331" y="427"/>
                  <a:pt x="332" y="427"/>
                  <a:pt x="333" y="428"/>
                </a:cubicBezTo>
                <a:cubicBezTo>
                  <a:pt x="334" y="429"/>
                  <a:pt x="340" y="431"/>
                  <a:pt x="341" y="431"/>
                </a:cubicBezTo>
                <a:cubicBezTo>
                  <a:pt x="343" y="431"/>
                  <a:pt x="343" y="429"/>
                  <a:pt x="344" y="430"/>
                </a:cubicBezTo>
                <a:cubicBezTo>
                  <a:pt x="345" y="431"/>
                  <a:pt x="344" y="433"/>
                  <a:pt x="345" y="434"/>
                </a:cubicBezTo>
                <a:cubicBezTo>
                  <a:pt x="347" y="434"/>
                  <a:pt x="349" y="438"/>
                  <a:pt x="350" y="439"/>
                </a:cubicBezTo>
                <a:cubicBezTo>
                  <a:pt x="352" y="439"/>
                  <a:pt x="352" y="441"/>
                  <a:pt x="351" y="442"/>
                </a:cubicBezTo>
                <a:cubicBezTo>
                  <a:pt x="350" y="442"/>
                  <a:pt x="350" y="445"/>
                  <a:pt x="352" y="446"/>
                </a:cubicBezTo>
                <a:cubicBezTo>
                  <a:pt x="355" y="446"/>
                  <a:pt x="354" y="445"/>
                  <a:pt x="355" y="445"/>
                </a:cubicBezTo>
                <a:cubicBezTo>
                  <a:pt x="356" y="445"/>
                  <a:pt x="356" y="447"/>
                  <a:pt x="357" y="447"/>
                </a:cubicBezTo>
                <a:cubicBezTo>
                  <a:pt x="358" y="447"/>
                  <a:pt x="360" y="448"/>
                  <a:pt x="360" y="449"/>
                </a:cubicBezTo>
                <a:cubicBezTo>
                  <a:pt x="360" y="451"/>
                  <a:pt x="361" y="452"/>
                  <a:pt x="362" y="452"/>
                </a:cubicBezTo>
                <a:cubicBezTo>
                  <a:pt x="364" y="452"/>
                  <a:pt x="367" y="452"/>
                  <a:pt x="369" y="454"/>
                </a:cubicBezTo>
                <a:cubicBezTo>
                  <a:pt x="370" y="456"/>
                  <a:pt x="371" y="455"/>
                  <a:pt x="372" y="456"/>
                </a:cubicBezTo>
                <a:cubicBezTo>
                  <a:pt x="373" y="458"/>
                  <a:pt x="375" y="456"/>
                  <a:pt x="375" y="455"/>
                </a:cubicBezTo>
                <a:cubicBezTo>
                  <a:pt x="376" y="454"/>
                  <a:pt x="374" y="454"/>
                  <a:pt x="374" y="453"/>
                </a:cubicBezTo>
                <a:cubicBezTo>
                  <a:pt x="374" y="452"/>
                  <a:pt x="376" y="452"/>
                  <a:pt x="376" y="451"/>
                </a:cubicBezTo>
                <a:cubicBezTo>
                  <a:pt x="377" y="449"/>
                  <a:pt x="380" y="449"/>
                  <a:pt x="381" y="449"/>
                </a:cubicBezTo>
                <a:cubicBezTo>
                  <a:pt x="382" y="450"/>
                  <a:pt x="383" y="451"/>
                  <a:pt x="382" y="452"/>
                </a:cubicBezTo>
                <a:cubicBezTo>
                  <a:pt x="381" y="454"/>
                  <a:pt x="385" y="457"/>
                  <a:pt x="386" y="458"/>
                </a:cubicBezTo>
                <a:cubicBezTo>
                  <a:pt x="387" y="459"/>
                  <a:pt x="386" y="461"/>
                  <a:pt x="387" y="461"/>
                </a:cubicBezTo>
                <a:cubicBezTo>
                  <a:pt x="387" y="462"/>
                  <a:pt x="388" y="463"/>
                  <a:pt x="387" y="464"/>
                </a:cubicBezTo>
                <a:cubicBezTo>
                  <a:pt x="386" y="464"/>
                  <a:pt x="387" y="469"/>
                  <a:pt x="388" y="470"/>
                </a:cubicBezTo>
                <a:cubicBezTo>
                  <a:pt x="388" y="471"/>
                  <a:pt x="388" y="472"/>
                  <a:pt x="387" y="474"/>
                </a:cubicBezTo>
                <a:cubicBezTo>
                  <a:pt x="386" y="476"/>
                  <a:pt x="385" y="477"/>
                  <a:pt x="383" y="477"/>
                </a:cubicBezTo>
                <a:cubicBezTo>
                  <a:pt x="381" y="477"/>
                  <a:pt x="382" y="479"/>
                  <a:pt x="381" y="479"/>
                </a:cubicBezTo>
                <a:cubicBezTo>
                  <a:pt x="380" y="479"/>
                  <a:pt x="380" y="481"/>
                  <a:pt x="380" y="482"/>
                </a:cubicBezTo>
                <a:cubicBezTo>
                  <a:pt x="380" y="483"/>
                  <a:pt x="379" y="483"/>
                  <a:pt x="377" y="483"/>
                </a:cubicBezTo>
                <a:cubicBezTo>
                  <a:pt x="376" y="483"/>
                  <a:pt x="376" y="485"/>
                  <a:pt x="376" y="486"/>
                </a:cubicBezTo>
                <a:cubicBezTo>
                  <a:pt x="376" y="488"/>
                  <a:pt x="374" y="488"/>
                  <a:pt x="374" y="489"/>
                </a:cubicBezTo>
                <a:cubicBezTo>
                  <a:pt x="373" y="490"/>
                  <a:pt x="374" y="491"/>
                  <a:pt x="373" y="491"/>
                </a:cubicBezTo>
                <a:cubicBezTo>
                  <a:pt x="371" y="492"/>
                  <a:pt x="371" y="493"/>
                  <a:pt x="372" y="494"/>
                </a:cubicBezTo>
                <a:cubicBezTo>
                  <a:pt x="373" y="495"/>
                  <a:pt x="372" y="496"/>
                  <a:pt x="372" y="497"/>
                </a:cubicBezTo>
                <a:cubicBezTo>
                  <a:pt x="371" y="498"/>
                  <a:pt x="373" y="498"/>
                  <a:pt x="374" y="499"/>
                </a:cubicBezTo>
                <a:cubicBezTo>
                  <a:pt x="375" y="500"/>
                  <a:pt x="375" y="500"/>
                  <a:pt x="375" y="499"/>
                </a:cubicBezTo>
                <a:cubicBezTo>
                  <a:pt x="376" y="499"/>
                  <a:pt x="376" y="499"/>
                  <a:pt x="376" y="500"/>
                </a:cubicBezTo>
                <a:cubicBezTo>
                  <a:pt x="377" y="501"/>
                  <a:pt x="376" y="502"/>
                  <a:pt x="374" y="502"/>
                </a:cubicBezTo>
                <a:cubicBezTo>
                  <a:pt x="373" y="502"/>
                  <a:pt x="371" y="504"/>
                  <a:pt x="370" y="506"/>
                </a:cubicBezTo>
                <a:cubicBezTo>
                  <a:pt x="370" y="508"/>
                  <a:pt x="372" y="511"/>
                  <a:pt x="372" y="512"/>
                </a:cubicBezTo>
                <a:cubicBezTo>
                  <a:pt x="372" y="513"/>
                  <a:pt x="371" y="512"/>
                  <a:pt x="371" y="513"/>
                </a:cubicBezTo>
                <a:cubicBezTo>
                  <a:pt x="370" y="514"/>
                  <a:pt x="374" y="516"/>
                  <a:pt x="375" y="517"/>
                </a:cubicBezTo>
                <a:cubicBezTo>
                  <a:pt x="377" y="518"/>
                  <a:pt x="378" y="521"/>
                  <a:pt x="379" y="523"/>
                </a:cubicBezTo>
                <a:cubicBezTo>
                  <a:pt x="381" y="524"/>
                  <a:pt x="381" y="525"/>
                  <a:pt x="382" y="529"/>
                </a:cubicBezTo>
                <a:cubicBezTo>
                  <a:pt x="384" y="533"/>
                  <a:pt x="387" y="539"/>
                  <a:pt x="389" y="542"/>
                </a:cubicBezTo>
                <a:cubicBezTo>
                  <a:pt x="391" y="544"/>
                  <a:pt x="392" y="546"/>
                  <a:pt x="392" y="547"/>
                </a:cubicBezTo>
                <a:cubicBezTo>
                  <a:pt x="391" y="548"/>
                  <a:pt x="392" y="550"/>
                  <a:pt x="393" y="551"/>
                </a:cubicBezTo>
                <a:cubicBezTo>
                  <a:pt x="395" y="552"/>
                  <a:pt x="396" y="554"/>
                  <a:pt x="400" y="556"/>
                </a:cubicBezTo>
                <a:cubicBezTo>
                  <a:pt x="404" y="558"/>
                  <a:pt x="411" y="561"/>
                  <a:pt x="412" y="563"/>
                </a:cubicBezTo>
                <a:cubicBezTo>
                  <a:pt x="413" y="565"/>
                  <a:pt x="417" y="567"/>
                  <a:pt x="417" y="567"/>
                </a:cubicBezTo>
                <a:cubicBezTo>
                  <a:pt x="418" y="567"/>
                  <a:pt x="417" y="570"/>
                  <a:pt x="418" y="572"/>
                </a:cubicBezTo>
                <a:cubicBezTo>
                  <a:pt x="418" y="573"/>
                  <a:pt x="418" y="580"/>
                  <a:pt x="418" y="583"/>
                </a:cubicBezTo>
                <a:cubicBezTo>
                  <a:pt x="417" y="585"/>
                  <a:pt x="417" y="587"/>
                  <a:pt x="416" y="589"/>
                </a:cubicBezTo>
                <a:cubicBezTo>
                  <a:pt x="416" y="591"/>
                  <a:pt x="417" y="591"/>
                  <a:pt x="417" y="591"/>
                </a:cubicBezTo>
                <a:cubicBezTo>
                  <a:pt x="416" y="592"/>
                  <a:pt x="416" y="594"/>
                  <a:pt x="416" y="597"/>
                </a:cubicBezTo>
                <a:cubicBezTo>
                  <a:pt x="416" y="600"/>
                  <a:pt x="414" y="605"/>
                  <a:pt x="414" y="607"/>
                </a:cubicBezTo>
                <a:cubicBezTo>
                  <a:pt x="414" y="608"/>
                  <a:pt x="413" y="609"/>
                  <a:pt x="413" y="611"/>
                </a:cubicBezTo>
                <a:cubicBezTo>
                  <a:pt x="413" y="613"/>
                  <a:pt x="412" y="614"/>
                  <a:pt x="411" y="615"/>
                </a:cubicBezTo>
                <a:cubicBezTo>
                  <a:pt x="410" y="616"/>
                  <a:pt x="413" y="618"/>
                  <a:pt x="413" y="620"/>
                </a:cubicBezTo>
                <a:cubicBezTo>
                  <a:pt x="413" y="621"/>
                  <a:pt x="411" y="622"/>
                  <a:pt x="411" y="625"/>
                </a:cubicBezTo>
                <a:cubicBezTo>
                  <a:pt x="412" y="628"/>
                  <a:pt x="411" y="633"/>
                  <a:pt x="411" y="634"/>
                </a:cubicBezTo>
                <a:cubicBezTo>
                  <a:pt x="411" y="635"/>
                  <a:pt x="410" y="635"/>
                  <a:pt x="410" y="637"/>
                </a:cubicBezTo>
                <a:cubicBezTo>
                  <a:pt x="411" y="639"/>
                  <a:pt x="409" y="639"/>
                  <a:pt x="409" y="642"/>
                </a:cubicBezTo>
                <a:cubicBezTo>
                  <a:pt x="409" y="645"/>
                  <a:pt x="406" y="649"/>
                  <a:pt x="406" y="651"/>
                </a:cubicBezTo>
                <a:cubicBezTo>
                  <a:pt x="405" y="653"/>
                  <a:pt x="405" y="654"/>
                  <a:pt x="404" y="654"/>
                </a:cubicBezTo>
                <a:cubicBezTo>
                  <a:pt x="402" y="654"/>
                  <a:pt x="402" y="656"/>
                  <a:pt x="403" y="658"/>
                </a:cubicBezTo>
                <a:cubicBezTo>
                  <a:pt x="404" y="659"/>
                  <a:pt x="402" y="661"/>
                  <a:pt x="404" y="663"/>
                </a:cubicBezTo>
                <a:cubicBezTo>
                  <a:pt x="405" y="665"/>
                  <a:pt x="404" y="665"/>
                  <a:pt x="404" y="667"/>
                </a:cubicBezTo>
                <a:cubicBezTo>
                  <a:pt x="403" y="669"/>
                  <a:pt x="402" y="669"/>
                  <a:pt x="402" y="671"/>
                </a:cubicBezTo>
                <a:cubicBezTo>
                  <a:pt x="402" y="673"/>
                  <a:pt x="401" y="674"/>
                  <a:pt x="402" y="676"/>
                </a:cubicBezTo>
                <a:cubicBezTo>
                  <a:pt x="403" y="678"/>
                  <a:pt x="402" y="678"/>
                  <a:pt x="402" y="678"/>
                </a:cubicBezTo>
                <a:cubicBezTo>
                  <a:pt x="401" y="678"/>
                  <a:pt x="400" y="680"/>
                  <a:pt x="400" y="683"/>
                </a:cubicBezTo>
                <a:cubicBezTo>
                  <a:pt x="399" y="686"/>
                  <a:pt x="399" y="686"/>
                  <a:pt x="402" y="686"/>
                </a:cubicBezTo>
                <a:cubicBezTo>
                  <a:pt x="404" y="686"/>
                  <a:pt x="402" y="678"/>
                  <a:pt x="404" y="678"/>
                </a:cubicBezTo>
                <a:cubicBezTo>
                  <a:pt x="405" y="678"/>
                  <a:pt x="404" y="677"/>
                  <a:pt x="405" y="677"/>
                </a:cubicBezTo>
                <a:cubicBezTo>
                  <a:pt x="407" y="676"/>
                  <a:pt x="405" y="678"/>
                  <a:pt x="406" y="678"/>
                </a:cubicBezTo>
                <a:cubicBezTo>
                  <a:pt x="407" y="678"/>
                  <a:pt x="408" y="679"/>
                  <a:pt x="407" y="680"/>
                </a:cubicBezTo>
                <a:cubicBezTo>
                  <a:pt x="405" y="681"/>
                  <a:pt x="407" y="683"/>
                  <a:pt x="406" y="684"/>
                </a:cubicBezTo>
                <a:cubicBezTo>
                  <a:pt x="406" y="685"/>
                  <a:pt x="405" y="686"/>
                  <a:pt x="405" y="687"/>
                </a:cubicBezTo>
                <a:cubicBezTo>
                  <a:pt x="406" y="688"/>
                  <a:pt x="405" y="688"/>
                  <a:pt x="404" y="690"/>
                </a:cubicBezTo>
                <a:cubicBezTo>
                  <a:pt x="404" y="691"/>
                  <a:pt x="405" y="691"/>
                  <a:pt x="405" y="692"/>
                </a:cubicBezTo>
                <a:cubicBezTo>
                  <a:pt x="404" y="692"/>
                  <a:pt x="405" y="693"/>
                  <a:pt x="405" y="694"/>
                </a:cubicBezTo>
                <a:cubicBezTo>
                  <a:pt x="404" y="694"/>
                  <a:pt x="404" y="695"/>
                  <a:pt x="405" y="696"/>
                </a:cubicBezTo>
                <a:cubicBezTo>
                  <a:pt x="405" y="697"/>
                  <a:pt x="403" y="697"/>
                  <a:pt x="403" y="697"/>
                </a:cubicBezTo>
                <a:cubicBezTo>
                  <a:pt x="402" y="698"/>
                  <a:pt x="403" y="699"/>
                  <a:pt x="403" y="700"/>
                </a:cubicBezTo>
                <a:cubicBezTo>
                  <a:pt x="402" y="701"/>
                  <a:pt x="401" y="700"/>
                  <a:pt x="400" y="699"/>
                </a:cubicBezTo>
                <a:cubicBezTo>
                  <a:pt x="400" y="699"/>
                  <a:pt x="401" y="697"/>
                  <a:pt x="402" y="696"/>
                </a:cubicBezTo>
                <a:cubicBezTo>
                  <a:pt x="403" y="695"/>
                  <a:pt x="401" y="693"/>
                  <a:pt x="400" y="693"/>
                </a:cubicBezTo>
                <a:cubicBezTo>
                  <a:pt x="398" y="694"/>
                  <a:pt x="401" y="695"/>
                  <a:pt x="401" y="697"/>
                </a:cubicBezTo>
                <a:cubicBezTo>
                  <a:pt x="401" y="697"/>
                  <a:pt x="401" y="697"/>
                  <a:pt x="400" y="697"/>
                </a:cubicBezTo>
                <a:cubicBezTo>
                  <a:pt x="400" y="697"/>
                  <a:pt x="399" y="697"/>
                  <a:pt x="399" y="698"/>
                </a:cubicBezTo>
                <a:cubicBezTo>
                  <a:pt x="399" y="699"/>
                  <a:pt x="397" y="698"/>
                  <a:pt x="397" y="699"/>
                </a:cubicBezTo>
                <a:cubicBezTo>
                  <a:pt x="396" y="700"/>
                  <a:pt x="398" y="701"/>
                  <a:pt x="397" y="701"/>
                </a:cubicBezTo>
                <a:cubicBezTo>
                  <a:pt x="396" y="702"/>
                  <a:pt x="394" y="703"/>
                  <a:pt x="394" y="704"/>
                </a:cubicBezTo>
                <a:cubicBezTo>
                  <a:pt x="394" y="705"/>
                  <a:pt x="395" y="705"/>
                  <a:pt x="395" y="704"/>
                </a:cubicBezTo>
                <a:cubicBezTo>
                  <a:pt x="395" y="703"/>
                  <a:pt x="397" y="703"/>
                  <a:pt x="397" y="704"/>
                </a:cubicBezTo>
                <a:cubicBezTo>
                  <a:pt x="397" y="705"/>
                  <a:pt x="398" y="705"/>
                  <a:pt x="398" y="705"/>
                </a:cubicBezTo>
                <a:cubicBezTo>
                  <a:pt x="399" y="704"/>
                  <a:pt x="399" y="704"/>
                  <a:pt x="400" y="704"/>
                </a:cubicBezTo>
                <a:cubicBezTo>
                  <a:pt x="401" y="705"/>
                  <a:pt x="401" y="707"/>
                  <a:pt x="400" y="707"/>
                </a:cubicBezTo>
                <a:cubicBezTo>
                  <a:pt x="399" y="707"/>
                  <a:pt x="398" y="708"/>
                  <a:pt x="399" y="709"/>
                </a:cubicBezTo>
                <a:cubicBezTo>
                  <a:pt x="399" y="710"/>
                  <a:pt x="400" y="710"/>
                  <a:pt x="401" y="710"/>
                </a:cubicBezTo>
                <a:cubicBezTo>
                  <a:pt x="401" y="710"/>
                  <a:pt x="402" y="709"/>
                  <a:pt x="403" y="710"/>
                </a:cubicBezTo>
                <a:cubicBezTo>
                  <a:pt x="404" y="710"/>
                  <a:pt x="403" y="712"/>
                  <a:pt x="403" y="711"/>
                </a:cubicBezTo>
                <a:cubicBezTo>
                  <a:pt x="402" y="711"/>
                  <a:pt x="400" y="710"/>
                  <a:pt x="400" y="711"/>
                </a:cubicBezTo>
                <a:cubicBezTo>
                  <a:pt x="399" y="712"/>
                  <a:pt x="398" y="711"/>
                  <a:pt x="397" y="711"/>
                </a:cubicBezTo>
                <a:cubicBezTo>
                  <a:pt x="396" y="710"/>
                  <a:pt x="393" y="712"/>
                  <a:pt x="394" y="713"/>
                </a:cubicBezTo>
                <a:cubicBezTo>
                  <a:pt x="395" y="714"/>
                  <a:pt x="395" y="715"/>
                  <a:pt x="396" y="715"/>
                </a:cubicBezTo>
                <a:cubicBezTo>
                  <a:pt x="397" y="715"/>
                  <a:pt x="398" y="715"/>
                  <a:pt x="398" y="714"/>
                </a:cubicBezTo>
                <a:cubicBezTo>
                  <a:pt x="399" y="713"/>
                  <a:pt x="400" y="712"/>
                  <a:pt x="400" y="714"/>
                </a:cubicBezTo>
                <a:cubicBezTo>
                  <a:pt x="400" y="716"/>
                  <a:pt x="398" y="715"/>
                  <a:pt x="398" y="716"/>
                </a:cubicBezTo>
                <a:cubicBezTo>
                  <a:pt x="397" y="717"/>
                  <a:pt x="397" y="717"/>
                  <a:pt x="395" y="718"/>
                </a:cubicBezTo>
                <a:cubicBezTo>
                  <a:pt x="394" y="719"/>
                  <a:pt x="395" y="721"/>
                  <a:pt x="396" y="720"/>
                </a:cubicBezTo>
                <a:cubicBezTo>
                  <a:pt x="397" y="720"/>
                  <a:pt x="396" y="721"/>
                  <a:pt x="397" y="721"/>
                </a:cubicBezTo>
                <a:cubicBezTo>
                  <a:pt x="399" y="722"/>
                  <a:pt x="399" y="721"/>
                  <a:pt x="399" y="720"/>
                </a:cubicBezTo>
                <a:cubicBezTo>
                  <a:pt x="399" y="719"/>
                  <a:pt x="399" y="717"/>
                  <a:pt x="401" y="718"/>
                </a:cubicBezTo>
                <a:cubicBezTo>
                  <a:pt x="402" y="719"/>
                  <a:pt x="400" y="720"/>
                  <a:pt x="400" y="721"/>
                </a:cubicBezTo>
                <a:cubicBezTo>
                  <a:pt x="400" y="722"/>
                  <a:pt x="399" y="723"/>
                  <a:pt x="399" y="724"/>
                </a:cubicBezTo>
                <a:cubicBezTo>
                  <a:pt x="399" y="725"/>
                  <a:pt x="398" y="724"/>
                  <a:pt x="398" y="726"/>
                </a:cubicBezTo>
                <a:cubicBezTo>
                  <a:pt x="398" y="727"/>
                  <a:pt x="396" y="726"/>
                  <a:pt x="397" y="727"/>
                </a:cubicBezTo>
                <a:cubicBezTo>
                  <a:pt x="398" y="727"/>
                  <a:pt x="396" y="728"/>
                  <a:pt x="397" y="729"/>
                </a:cubicBezTo>
                <a:cubicBezTo>
                  <a:pt x="397" y="730"/>
                  <a:pt x="397" y="729"/>
                  <a:pt x="398" y="729"/>
                </a:cubicBezTo>
                <a:cubicBezTo>
                  <a:pt x="398" y="729"/>
                  <a:pt x="398" y="728"/>
                  <a:pt x="399" y="729"/>
                </a:cubicBezTo>
                <a:cubicBezTo>
                  <a:pt x="400" y="729"/>
                  <a:pt x="400" y="729"/>
                  <a:pt x="401" y="729"/>
                </a:cubicBezTo>
                <a:cubicBezTo>
                  <a:pt x="402" y="728"/>
                  <a:pt x="403" y="730"/>
                  <a:pt x="402" y="730"/>
                </a:cubicBezTo>
                <a:cubicBezTo>
                  <a:pt x="401" y="730"/>
                  <a:pt x="399" y="732"/>
                  <a:pt x="400" y="732"/>
                </a:cubicBezTo>
                <a:cubicBezTo>
                  <a:pt x="400" y="732"/>
                  <a:pt x="401" y="732"/>
                  <a:pt x="401" y="732"/>
                </a:cubicBezTo>
                <a:cubicBezTo>
                  <a:pt x="402" y="732"/>
                  <a:pt x="402" y="732"/>
                  <a:pt x="403" y="732"/>
                </a:cubicBezTo>
                <a:cubicBezTo>
                  <a:pt x="403" y="734"/>
                  <a:pt x="404" y="733"/>
                  <a:pt x="404" y="732"/>
                </a:cubicBezTo>
                <a:cubicBezTo>
                  <a:pt x="404" y="731"/>
                  <a:pt x="406" y="732"/>
                  <a:pt x="407" y="733"/>
                </a:cubicBezTo>
                <a:cubicBezTo>
                  <a:pt x="407" y="734"/>
                  <a:pt x="404" y="735"/>
                  <a:pt x="403" y="734"/>
                </a:cubicBezTo>
                <a:cubicBezTo>
                  <a:pt x="402" y="734"/>
                  <a:pt x="401" y="736"/>
                  <a:pt x="402" y="737"/>
                </a:cubicBezTo>
                <a:cubicBezTo>
                  <a:pt x="403" y="738"/>
                  <a:pt x="404" y="737"/>
                  <a:pt x="405" y="736"/>
                </a:cubicBezTo>
                <a:cubicBezTo>
                  <a:pt x="406" y="735"/>
                  <a:pt x="411" y="735"/>
                  <a:pt x="411" y="736"/>
                </a:cubicBezTo>
                <a:cubicBezTo>
                  <a:pt x="412" y="737"/>
                  <a:pt x="411" y="737"/>
                  <a:pt x="410" y="737"/>
                </a:cubicBezTo>
                <a:cubicBezTo>
                  <a:pt x="409" y="737"/>
                  <a:pt x="409" y="737"/>
                  <a:pt x="409" y="737"/>
                </a:cubicBezTo>
                <a:cubicBezTo>
                  <a:pt x="408" y="738"/>
                  <a:pt x="406" y="738"/>
                  <a:pt x="406" y="738"/>
                </a:cubicBezTo>
                <a:cubicBezTo>
                  <a:pt x="406" y="737"/>
                  <a:pt x="404" y="738"/>
                  <a:pt x="404" y="739"/>
                </a:cubicBezTo>
                <a:cubicBezTo>
                  <a:pt x="404" y="740"/>
                  <a:pt x="402" y="740"/>
                  <a:pt x="404" y="741"/>
                </a:cubicBezTo>
                <a:cubicBezTo>
                  <a:pt x="405" y="741"/>
                  <a:pt x="405" y="740"/>
                  <a:pt x="405" y="740"/>
                </a:cubicBezTo>
                <a:cubicBezTo>
                  <a:pt x="406" y="739"/>
                  <a:pt x="406" y="739"/>
                  <a:pt x="408" y="739"/>
                </a:cubicBezTo>
                <a:cubicBezTo>
                  <a:pt x="409" y="739"/>
                  <a:pt x="410" y="739"/>
                  <a:pt x="410" y="738"/>
                </a:cubicBezTo>
                <a:cubicBezTo>
                  <a:pt x="411" y="738"/>
                  <a:pt x="412" y="737"/>
                  <a:pt x="412" y="738"/>
                </a:cubicBezTo>
                <a:cubicBezTo>
                  <a:pt x="413" y="740"/>
                  <a:pt x="410" y="741"/>
                  <a:pt x="409" y="740"/>
                </a:cubicBezTo>
                <a:cubicBezTo>
                  <a:pt x="408" y="739"/>
                  <a:pt x="407" y="741"/>
                  <a:pt x="407" y="742"/>
                </a:cubicBezTo>
                <a:cubicBezTo>
                  <a:pt x="407" y="743"/>
                  <a:pt x="404" y="742"/>
                  <a:pt x="403" y="741"/>
                </a:cubicBezTo>
                <a:cubicBezTo>
                  <a:pt x="401" y="741"/>
                  <a:pt x="402" y="743"/>
                  <a:pt x="403" y="744"/>
                </a:cubicBezTo>
                <a:cubicBezTo>
                  <a:pt x="404" y="745"/>
                  <a:pt x="404" y="745"/>
                  <a:pt x="405" y="745"/>
                </a:cubicBezTo>
                <a:cubicBezTo>
                  <a:pt x="405" y="745"/>
                  <a:pt x="406" y="745"/>
                  <a:pt x="407" y="745"/>
                </a:cubicBezTo>
                <a:cubicBezTo>
                  <a:pt x="408" y="746"/>
                  <a:pt x="408" y="747"/>
                  <a:pt x="409" y="746"/>
                </a:cubicBezTo>
                <a:cubicBezTo>
                  <a:pt x="411" y="745"/>
                  <a:pt x="409" y="745"/>
                  <a:pt x="409" y="745"/>
                </a:cubicBezTo>
                <a:cubicBezTo>
                  <a:pt x="408" y="744"/>
                  <a:pt x="409" y="743"/>
                  <a:pt x="410" y="744"/>
                </a:cubicBezTo>
                <a:cubicBezTo>
                  <a:pt x="412" y="744"/>
                  <a:pt x="414" y="743"/>
                  <a:pt x="414" y="741"/>
                </a:cubicBezTo>
                <a:cubicBezTo>
                  <a:pt x="413" y="738"/>
                  <a:pt x="415" y="737"/>
                  <a:pt x="417" y="737"/>
                </a:cubicBezTo>
                <a:cubicBezTo>
                  <a:pt x="420" y="736"/>
                  <a:pt x="418" y="738"/>
                  <a:pt x="417" y="739"/>
                </a:cubicBezTo>
                <a:cubicBezTo>
                  <a:pt x="415" y="739"/>
                  <a:pt x="415" y="740"/>
                  <a:pt x="416" y="741"/>
                </a:cubicBezTo>
                <a:cubicBezTo>
                  <a:pt x="417" y="742"/>
                  <a:pt x="418" y="742"/>
                  <a:pt x="418" y="741"/>
                </a:cubicBezTo>
                <a:cubicBezTo>
                  <a:pt x="419" y="741"/>
                  <a:pt x="420" y="741"/>
                  <a:pt x="420" y="741"/>
                </a:cubicBezTo>
                <a:cubicBezTo>
                  <a:pt x="421" y="742"/>
                  <a:pt x="418" y="742"/>
                  <a:pt x="418" y="743"/>
                </a:cubicBezTo>
                <a:cubicBezTo>
                  <a:pt x="417" y="744"/>
                  <a:pt x="419" y="745"/>
                  <a:pt x="418" y="746"/>
                </a:cubicBezTo>
                <a:cubicBezTo>
                  <a:pt x="416" y="747"/>
                  <a:pt x="417" y="743"/>
                  <a:pt x="416" y="743"/>
                </a:cubicBezTo>
                <a:cubicBezTo>
                  <a:pt x="415" y="742"/>
                  <a:pt x="414" y="743"/>
                  <a:pt x="415" y="745"/>
                </a:cubicBezTo>
                <a:cubicBezTo>
                  <a:pt x="416" y="747"/>
                  <a:pt x="414" y="746"/>
                  <a:pt x="413" y="745"/>
                </a:cubicBezTo>
                <a:cubicBezTo>
                  <a:pt x="412" y="744"/>
                  <a:pt x="411" y="745"/>
                  <a:pt x="412" y="746"/>
                </a:cubicBezTo>
                <a:cubicBezTo>
                  <a:pt x="413" y="747"/>
                  <a:pt x="410" y="746"/>
                  <a:pt x="410" y="748"/>
                </a:cubicBezTo>
                <a:cubicBezTo>
                  <a:pt x="410" y="749"/>
                  <a:pt x="410" y="749"/>
                  <a:pt x="411" y="749"/>
                </a:cubicBezTo>
                <a:cubicBezTo>
                  <a:pt x="412" y="748"/>
                  <a:pt x="412" y="748"/>
                  <a:pt x="413" y="749"/>
                </a:cubicBezTo>
                <a:cubicBezTo>
                  <a:pt x="415" y="749"/>
                  <a:pt x="414" y="751"/>
                  <a:pt x="415" y="752"/>
                </a:cubicBezTo>
                <a:cubicBezTo>
                  <a:pt x="416" y="753"/>
                  <a:pt x="415" y="749"/>
                  <a:pt x="417" y="749"/>
                </a:cubicBezTo>
                <a:cubicBezTo>
                  <a:pt x="418" y="749"/>
                  <a:pt x="417" y="752"/>
                  <a:pt x="420" y="753"/>
                </a:cubicBezTo>
                <a:cubicBezTo>
                  <a:pt x="423" y="754"/>
                  <a:pt x="420" y="752"/>
                  <a:pt x="421" y="751"/>
                </a:cubicBezTo>
                <a:cubicBezTo>
                  <a:pt x="423" y="751"/>
                  <a:pt x="424" y="754"/>
                  <a:pt x="426" y="755"/>
                </a:cubicBezTo>
                <a:cubicBezTo>
                  <a:pt x="427" y="755"/>
                  <a:pt x="426" y="753"/>
                  <a:pt x="425" y="752"/>
                </a:cubicBezTo>
                <a:cubicBezTo>
                  <a:pt x="424" y="751"/>
                  <a:pt x="426" y="751"/>
                  <a:pt x="428" y="752"/>
                </a:cubicBezTo>
                <a:cubicBezTo>
                  <a:pt x="429" y="752"/>
                  <a:pt x="430" y="752"/>
                  <a:pt x="430" y="751"/>
                </a:cubicBezTo>
                <a:cubicBezTo>
                  <a:pt x="430" y="751"/>
                  <a:pt x="431" y="751"/>
                  <a:pt x="431" y="751"/>
                </a:cubicBezTo>
                <a:cubicBezTo>
                  <a:pt x="432" y="751"/>
                  <a:pt x="432" y="752"/>
                  <a:pt x="433" y="751"/>
                </a:cubicBezTo>
                <a:cubicBezTo>
                  <a:pt x="434" y="750"/>
                  <a:pt x="437" y="751"/>
                  <a:pt x="438" y="750"/>
                </a:cubicBezTo>
                <a:cubicBezTo>
                  <a:pt x="440" y="749"/>
                  <a:pt x="438" y="749"/>
                  <a:pt x="435" y="748"/>
                </a:cubicBezTo>
                <a:cubicBezTo>
                  <a:pt x="433" y="748"/>
                  <a:pt x="428" y="744"/>
                  <a:pt x="427" y="743"/>
                </a:cubicBezTo>
                <a:cubicBezTo>
                  <a:pt x="426" y="742"/>
                  <a:pt x="427" y="741"/>
                  <a:pt x="425" y="741"/>
                </a:cubicBezTo>
                <a:cubicBezTo>
                  <a:pt x="423" y="741"/>
                  <a:pt x="424" y="740"/>
                  <a:pt x="425" y="739"/>
                </a:cubicBezTo>
                <a:cubicBezTo>
                  <a:pt x="426" y="739"/>
                  <a:pt x="425" y="737"/>
                  <a:pt x="424" y="737"/>
                </a:cubicBezTo>
                <a:cubicBezTo>
                  <a:pt x="422" y="737"/>
                  <a:pt x="420" y="737"/>
                  <a:pt x="420" y="735"/>
                </a:cubicBezTo>
                <a:cubicBezTo>
                  <a:pt x="420" y="734"/>
                  <a:pt x="422" y="734"/>
                  <a:pt x="423" y="735"/>
                </a:cubicBezTo>
                <a:cubicBezTo>
                  <a:pt x="424" y="735"/>
                  <a:pt x="424" y="735"/>
                  <a:pt x="425" y="735"/>
                </a:cubicBezTo>
                <a:cubicBezTo>
                  <a:pt x="425" y="734"/>
                  <a:pt x="422" y="732"/>
                  <a:pt x="422" y="731"/>
                </a:cubicBezTo>
                <a:cubicBezTo>
                  <a:pt x="422" y="730"/>
                  <a:pt x="422" y="729"/>
                  <a:pt x="422" y="728"/>
                </a:cubicBezTo>
                <a:cubicBezTo>
                  <a:pt x="422" y="727"/>
                  <a:pt x="421" y="725"/>
                  <a:pt x="423" y="724"/>
                </a:cubicBezTo>
                <a:cubicBezTo>
                  <a:pt x="424" y="723"/>
                  <a:pt x="424" y="722"/>
                  <a:pt x="425" y="722"/>
                </a:cubicBezTo>
                <a:cubicBezTo>
                  <a:pt x="426" y="722"/>
                  <a:pt x="428" y="721"/>
                  <a:pt x="428" y="719"/>
                </a:cubicBezTo>
                <a:cubicBezTo>
                  <a:pt x="428" y="717"/>
                  <a:pt x="429" y="716"/>
                  <a:pt x="431" y="715"/>
                </a:cubicBezTo>
                <a:cubicBezTo>
                  <a:pt x="433" y="713"/>
                  <a:pt x="436" y="711"/>
                  <a:pt x="436" y="710"/>
                </a:cubicBezTo>
                <a:cubicBezTo>
                  <a:pt x="435" y="710"/>
                  <a:pt x="436" y="707"/>
                  <a:pt x="436" y="706"/>
                </a:cubicBezTo>
                <a:cubicBezTo>
                  <a:pt x="436" y="705"/>
                  <a:pt x="433" y="705"/>
                  <a:pt x="432" y="705"/>
                </a:cubicBezTo>
                <a:cubicBezTo>
                  <a:pt x="431" y="705"/>
                  <a:pt x="427" y="702"/>
                  <a:pt x="429" y="699"/>
                </a:cubicBezTo>
                <a:cubicBezTo>
                  <a:pt x="431" y="695"/>
                  <a:pt x="435" y="695"/>
                  <a:pt x="436" y="695"/>
                </a:cubicBezTo>
                <a:cubicBezTo>
                  <a:pt x="437" y="695"/>
                  <a:pt x="436" y="693"/>
                  <a:pt x="437" y="692"/>
                </a:cubicBezTo>
                <a:cubicBezTo>
                  <a:pt x="438" y="692"/>
                  <a:pt x="438" y="691"/>
                  <a:pt x="438" y="689"/>
                </a:cubicBezTo>
                <a:cubicBezTo>
                  <a:pt x="438" y="688"/>
                  <a:pt x="438" y="685"/>
                  <a:pt x="440" y="685"/>
                </a:cubicBezTo>
                <a:cubicBezTo>
                  <a:pt x="442" y="685"/>
                  <a:pt x="442" y="684"/>
                  <a:pt x="441" y="684"/>
                </a:cubicBezTo>
                <a:cubicBezTo>
                  <a:pt x="440" y="683"/>
                  <a:pt x="440" y="682"/>
                  <a:pt x="441" y="682"/>
                </a:cubicBezTo>
                <a:cubicBezTo>
                  <a:pt x="443" y="682"/>
                  <a:pt x="442" y="683"/>
                  <a:pt x="444" y="683"/>
                </a:cubicBezTo>
                <a:cubicBezTo>
                  <a:pt x="445" y="683"/>
                  <a:pt x="447" y="681"/>
                  <a:pt x="445" y="680"/>
                </a:cubicBezTo>
                <a:cubicBezTo>
                  <a:pt x="444" y="679"/>
                  <a:pt x="443" y="681"/>
                  <a:pt x="442" y="681"/>
                </a:cubicBezTo>
                <a:cubicBezTo>
                  <a:pt x="442" y="681"/>
                  <a:pt x="441" y="680"/>
                  <a:pt x="440" y="680"/>
                </a:cubicBezTo>
                <a:cubicBezTo>
                  <a:pt x="439" y="680"/>
                  <a:pt x="440" y="677"/>
                  <a:pt x="439" y="677"/>
                </a:cubicBezTo>
                <a:cubicBezTo>
                  <a:pt x="439" y="676"/>
                  <a:pt x="439" y="674"/>
                  <a:pt x="439" y="673"/>
                </a:cubicBezTo>
                <a:cubicBezTo>
                  <a:pt x="440" y="672"/>
                  <a:pt x="443" y="674"/>
                  <a:pt x="446" y="674"/>
                </a:cubicBezTo>
                <a:cubicBezTo>
                  <a:pt x="449" y="675"/>
                  <a:pt x="451" y="673"/>
                  <a:pt x="451" y="672"/>
                </a:cubicBezTo>
                <a:cubicBezTo>
                  <a:pt x="451" y="671"/>
                  <a:pt x="450" y="669"/>
                  <a:pt x="451" y="668"/>
                </a:cubicBezTo>
                <a:cubicBezTo>
                  <a:pt x="453" y="667"/>
                  <a:pt x="452" y="666"/>
                  <a:pt x="451" y="665"/>
                </a:cubicBezTo>
                <a:cubicBezTo>
                  <a:pt x="451" y="663"/>
                  <a:pt x="452" y="662"/>
                  <a:pt x="453" y="663"/>
                </a:cubicBezTo>
                <a:cubicBezTo>
                  <a:pt x="453" y="664"/>
                  <a:pt x="459" y="663"/>
                  <a:pt x="464" y="663"/>
                </a:cubicBezTo>
                <a:cubicBezTo>
                  <a:pt x="468" y="662"/>
                  <a:pt x="471" y="660"/>
                  <a:pt x="472" y="659"/>
                </a:cubicBezTo>
                <a:cubicBezTo>
                  <a:pt x="472" y="657"/>
                  <a:pt x="475" y="654"/>
                  <a:pt x="476" y="653"/>
                </a:cubicBezTo>
                <a:cubicBezTo>
                  <a:pt x="476" y="652"/>
                  <a:pt x="476" y="651"/>
                  <a:pt x="474" y="650"/>
                </a:cubicBezTo>
                <a:cubicBezTo>
                  <a:pt x="472" y="650"/>
                  <a:pt x="472" y="648"/>
                  <a:pt x="473" y="647"/>
                </a:cubicBezTo>
                <a:cubicBezTo>
                  <a:pt x="474" y="645"/>
                  <a:pt x="472" y="644"/>
                  <a:pt x="471" y="644"/>
                </a:cubicBezTo>
                <a:cubicBezTo>
                  <a:pt x="469" y="644"/>
                  <a:pt x="466" y="643"/>
                  <a:pt x="468" y="641"/>
                </a:cubicBezTo>
                <a:cubicBezTo>
                  <a:pt x="469" y="640"/>
                  <a:pt x="469" y="641"/>
                  <a:pt x="469" y="641"/>
                </a:cubicBezTo>
                <a:cubicBezTo>
                  <a:pt x="470" y="641"/>
                  <a:pt x="470" y="642"/>
                  <a:pt x="471" y="642"/>
                </a:cubicBezTo>
                <a:cubicBezTo>
                  <a:pt x="473" y="641"/>
                  <a:pt x="474" y="642"/>
                  <a:pt x="476" y="643"/>
                </a:cubicBezTo>
                <a:cubicBezTo>
                  <a:pt x="478" y="644"/>
                  <a:pt x="478" y="643"/>
                  <a:pt x="478" y="643"/>
                </a:cubicBezTo>
                <a:cubicBezTo>
                  <a:pt x="478" y="643"/>
                  <a:pt x="479" y="643"/>
                  <a:pt x="480" y="643"/>
                </a:cubicBezTo>
                <a:cubicBezTo>
                  <a:pt x="482" y="643"/>
                  <a:pt x="484" y="644"/>
                  <a:pt x="486" y="642"/>
                </a:cubicBezTo>
                <a:cubicBezTo>
                  <a:pt x="488" y="641"/>
                  <a:pt x="489" y="638"/>
                  <a:pt x="491" y="636"/>
                </a:cubicBezTo>
                <a:cubicBezTo>
                  <a:pt x="494" y="634"/>
                  <a:pt x="493" y="633"/>
                  <a:pt x="495" y="631"/>
                </a:cubicBezTo>
                <a:cubicBezTo>
                  <a:pt x="496" y="629"/>
                  <a:pt x="495" y="628"/>
                  <a:pt x="497" y="626"/>
                </a:cubicBezTo>
                <a:cubicBezTo>
                  <a:pt x="499" y="624"/>
                  <a:pt x="496" y="623"/>
                  <a:pt x="499" y="621"/>
                </a:cubicBezTo>
                <a:cubicBezTo>
                  <a:pt x="502" y="620"/>
                  <a:pt x="501" y="622"/>
                  <a:pt x="499" y="625"/>
                </a:cubicBezTo>
                <a:cubicBezTo>
                  <a:pt x="497" y="628"/>
                  <a:pt x="497" y="629"/>
                  <a:pt x="499" y="627"/>
                </a:cubicBezTo>
                <a:cubicBezTo>
                  <a:pt x="502" y="625"/>
                  <a:pt x="503" y="622"/>
                  <a:pt x="505" y="618"/>
                </a:cubicBezTo>
                <a:cubicBezTo>
                  <a:pt x="507" y="615"/>
                  <a:pt x="508" y="614"/>
                  <a:pt x="509" y="614"/>
                </a:cubicBezTo>
                <a:cubicBezTo>
                  <a:pt x="511" y="614"/>
                  <a:pt x="511" y="610"/>
                  <a:pt x="510" y="608"/>
                </a:cubicBezTo>
                <a:cubicBezTo>
                  <a:pt x="510" y="605"/>
                  <a:pt x="509" y="603"/>
                  <a:pt x="510" y="601"/>
                </a:cubicBezTo>
                <a:cubicBezTo>
                  <a:pt x="511" y="600"/>
                  <a:pt x="510" y="598"/>
                  <a:pt x="512" y="598"/>
                </a:cubicBezTo>
                <a:cubicBezTo>
                  <a:pt x="513" y="598"/>
                  <a:pt x="515" y="596"/>
                  <a:pt x="517" y="594"/>
                </a:cubicBezTo>
                <a:cubicBezTo>
                  <a:pt x="519" y="592"/>
                  <a:pt x="521" y="592"/>
                  <a:pt x="523" y="592"/>
                </a:cubicBezTo>
                <a:cubicBezTo>
                  <a:pt x="525" y="592"/>
                  <a:pt x="524" y="591"/>
                  <a:pt x="525" y="590"/>
                </a:cubicBezTo>
                <a:cubicBezTo>
                  <a:pt x="526" y="590"/>
                  <a:pt x="527" y="589"/>
                  <a:pt x="528" y="588"/>
                </a:cubicBezTo>
                <a:cubicBezTo>
                  <a:pt x="529" y="587"/>
                  <a:pt x="533" y="588"/>
                  <a:pt x="535" y="588"/>
                </a:cubicBezTo>
                <a:cubicBezTo>
                  <a:pt x="538" y="588"/>
                  <a:pt x="539" y="588"/>
                  <a:pt x="539" y="587"/>
                </a:cubicBezTo>
                <a:cubicBezTo>
                  <a:pt x="539" y="585"/>
                  <a:pt x="540" y="584"/>
                  <a:pt x="542" y="584"/>
                </a:cubicBezTo>
                <a:cubicBezTo>
                  <a:pt x="543" y="584"/>
                  <a:pt x="543" y="584"/>
                  <a:pt x="543" y="582"/>
                </a:cubicBezTo>
                <a:cubicBezTo>
                  <a:pt x="543" y="580"/>
                  <a:pt x="544" y="579"/>
                  <a:pt x="545" y="578"/>
                </a:cubicBezTo>
                <a:cubicBezTo>
                  <a:pt x="546" y="577"/>
                  <a:pt x="546" y="575"/>
                  <a:pt x="547" y="574"/>
                </a:cubicBezTo>
                <a:cubicBezTo>
                  <a:pt x="547" y="573"/>
                  <a:pt x="548" y="574"/>
                  <a:pt x="548" y="572"/>
                </a:cubicBezTo>
                <a:cubicBezTo>
                  <a:pt x="548" y="570"/>
                  <a:pt x="549" y="568"/>
                  <a:pt x="549" y="567"/>
                </a:cubicBezTo>
                <a:cubicBezTo>
                  <a:pt x="549" y="565"/>
                  <a:pt x="551" y="565"/>
                  <a:pt x="551" y="564"/>
                </a:cubicBezTo>
                <a:cubicBezTo>
                  <a:pt x="552" y="563"/>
                  <a:pt x="551" y="562"/>
                  <a:pt x="552" y="559"/>
                </a:cubicBezTo>
                <a:cubicBezTo>
                  <a:pt x="553" y="556"/>
                  <a:pt x="552" y="554"/>
                  <a:pt x="552" y="551"/>
                </a:cubicBezTo>
                <a:cubicBezTo>
                  <a:pt x="552" y="548"/>
                  <a:pt x="552" y="546"/>
                  <a:pt x="553" y="545"/>
                </a:cubicBezTo>
                <a:cubicBezTo>
                  <a:pt x="554" y="544"/>
                  <a:pt x="553" y="543"/>
                  <a:pt x="552" y="543"/>
                </a:cubicBezTo>
                <a:cubicBezTo>
                  <a:pt x="552" y="543"/>
                  <a:pt x="552" y="542"/>
                  <a:pt x="553" y="542"/>
                </a:cubicBezTo>
                <a:cubicBezTo>
                  <a:pt x="554" y="542"/>
                  <a:pt x="555" y="543"/>
                  <a:pt x="556" y="543"/>
                </a:cubicBezTo>
                <a:cubicBezTo>
                  <a:pt x="557" y="542"/>
                  <a:pt x="558" y="539"/>
                  <a:pt x="559" y="536"/>
                </a:cubicBezTo>
                <a:cubicBezTo>
                  <a:pt x="560" y="533"/>
                  <a:pt x="562" y="533"/>
                  <a:pt x="563" y="533"/>
                </a:cubicBezTo>
                <a:cubicBezTo>
                  <a:pt x="565" y="532"/>
                  <a:pt x="567" y="529"/>
                  <a:pt x="569" y="524"/>
                </a:cubicBezTo>
                <a:cubicBezTo>
                  <a:pt x="571" y="520"/>
                  <a:pt x="569" y="515"/>
                  <a:pt x="568" y="512"/>
                </a:cubicBezTo>
                <a:cubicBezTo>
                  <a:pt x="568" y="509"/>
                  <a:pt x="566" y="510"/>
                  <a:pt x="565" y="510"/>
                </a:cubicBezTo>
                <a:moveTo>
                  <a:pt x="386" y="285"/>
                </a:moveTo>
                <a:cubicBezTo>
                  <a:pt x="387" y="286"/>
                  <a:pt x="388" y="285"/>
                  <a:pt x="389" y="285"/>
                </a:cubicBezTo>
                <a:cubicBezTo>
                  <a:pt x="390" y="285"/>
                  <a:pt x="391" y="284"/>
                  <a:pt x="392" y="285"/>
                </a:cubicBezTo>
                <a:cubicBezTo>
                  <a:pt x="393" y="288"/>
                  <a:pt x="388" y="289"/>
                  <a:pt x="384" y="289"/>
                </a:cubicBezTo>
                <a:cubicBezTo>
                  <a:pt x="379" y="290"/>
                  <a:pt x="378" y="291"/>
                  <a:pt x="377" y="289"/>
                </a:cubicBezTo>
                <a:cubicBezTo>
                  <a:pt x="376" y="287"/>
                  <a:pt x="383" y="285"/>
                  <a:pt x="386" y="285"/>
                </a:cubicBezTo>
                <a:moveTo>
                  <a:pt x="379" y="292"/>
                </a:moveTo>
                <a:cubicBezTo>
                  <a:pt x="380" y="293"/>
                  <a:pt x="373" y="297"/>
                  <a:pt x="369" y="298"/>
                </a:cubicBezTo>
                <a:cubicBezTo>
                  <a:pt x="366" y="300"/>
                  <a:pt x="361" y="299"/>
                  <a:pt x="361" y="297"/>
                </a:cubicBezTo>
                <a:cubicBezTo>
                  <a:pt x="361" y="294"/>
                  <a:pt x="364" y="294"/>
                  <a:pt x="364" y="296"/>
                </a:cubicBezTo>
                <a:cubicBezTo>
                  <a:pt x="365" y="296"/>
                  <a:pt x="366" y="295"/>
                  <a:pt x="367" y="294"/>
                </a:cubicBezTo>
                <a:cubicBezTo>
                  <a:pt x="369" y="293"/>
                  <a:pt x="370" y="292"/>
                  <a:pt x="371" y="292"/>
                </a:cubicBezTo>
                <a:cubicBezTo>
                  <a:pt x="374" y="293"/>
                  <a:pt x="375" y="294"/>
                  <a:pt x="377" y="293"/>
                </a:cubicBezTo>
                <a:cubicBezTo>
                  <a:pt x="379" y="292"/>
                  <a:pt x="379" y="291"/>
                  <a:pt x="379" y="292"/>
                </a:cubicBezTo>
                <a:moveTo>
                  <a:pt x="359" y="274"/>
                </a:moveTo>
                <a:cubicBezTo>
                  <a:pt x="359" y="273"/>
                  <a:pt x="363" y="274"/>
                  <a:pt x="366" y="275"/>
                </a:cubicBezTo>
                <a:cubicBezTo>
                  <a:pt x="367" y="275"/>
                  <a:pt x="368" y="275"/>
                  <a:pt x="369" y="275"/>
                </a:cubicBezTo>
                <a:cubicBezTo>
                  <a:pt x="371" y="275"/>
                  <a:pt x="373" y="275"/>
                  <a:pt x="374" y="277"/>
                </a:cubicBezTo>
                <a:cubicBezTo>
                  <a:pt x="375" y="280"/>
                  <a:pt x="378" y="283"/>
                  <a:pt x="375" y="283"/>
                </a:cubicBezTo>
                <a:cubicBezTo>
                  <a:pt x="374" y="283"/>
                  <a:pt x="373" y="282"/>
                  <a:pt x="372" y="282"/>
                </a:cubicBezTo>
                <a:cubicBezTo>
                  <a:pt x="371" y="281"/>
                  <a:pt x="370" y="280"/>
                  <a:pt x="370" y="281"/>
                </a:cubicBezTo>
                <a:cubicBezTo>
                  <a:pt x="370" y="283"/>
                  <a:pt x="368" y="282"/>
                  <a:pt x="368" y="285"/>
                </a:cubicBezTo>
                <a:cubicBezTo>
                  <a:pt x="368" y="288"/>
                  <a:pt x="366" y="292"/>
                  <a:pt x="365" y="292"/>
                </a:cubicBezTo>
                <a:cubicBezTo>
                  <a:pt x="364" y="292"/>
                  <a:pt x="366" y="287"/>
                  <a:pt x="364" y="286"/>
                </a:cubicBezTo>
                <a:cubicBezTo>
                  <a:pt x="363" y="286"/>
                  <a:pt x="362" y="287"/>
                  <a:pt x="361" y="287"/>
                </a:cubicBezTo>
                <a:cubicBezTo>
                  <a:pt x="360" y="288"/>
                  <a:pt x="359" y="289"/>
                  <a:pt x="359" y="287"/>
                </a:cubicBezTo>
                <a:cubicBezTo>
                  <a:pt x="360" y="285"/>
                  <a:pt x="363" y="283"/>
                  <a:pt x="361" y="279"/>
                </a:cubicBezTo>
                <a:cubicBezTo>
                  <a:pt x="359" y="276"/>
                  <a:pt x="355" y="276"/>
                  <a:pt x="354" y="279"/>
                </a:cubicBezTo>
                <a:cubicBezTo>
                  <a:pt x="353" y="281"/>
                  <a:pt x="351" y="280"/>
                  <a:pt x="350" y="282"/>
                </a:cubicBezTo>
                <a:cubicBezTo>
                  <a:pt x="349" y="284"/>
                  <a:pt x="348" y="288"/>
                  <a:pt x="349" y="291"/>
                </a:cubicBezTo>
                <a:cubicBezTo>
                  <a:pt x="350" y="294"/>
                  <a:pt x="349" y="295"/>
                  <a:pt x="346" y="297"/>
                </a:cubicBezTo>
                <a:cubicBezTo>
                  <a:pt x="343" y="299"/>
                  <a:pt x="341" y="294"/>
                  <a:pt x="343" y="289"/>
                </a:cubicBezTo>
                <a:cubicBezTo>
                  <a:pt x="343" y="285"/>
                  <a:pt x="345" y="282"/>
                  <a:pt x="344" y="282"/>
                </a:cubicBezTo>
                <a:cubicBezTo>
                  <a:pt x="342" y="282"/>
                  <a:pt x="346" y="277"/>
                  <a:pt x="350" y="276"/>
                </a:cubicBezTo>
                <a:cubicBezTo>
                  <a:pt x="354" y="275"/>
                  <a:pt x="359" y="276"/>
                  <a:pt x="359" y="274"/>
                </a:cubicBezTo>
                <a:moveTo>
                  <a:pt x="333" y="265"/>
                </a:moveTo>
                <a:cubicBezTo>
                  <a:pt x="336" y="266"/>
                  <a:pt x="338" y="259"/>
                  <a:pt x="341" y="259"/>
                </a:cubicBezTo>
                <a:cubicBezTo>
                  <a:pt x="343" y="259"/>
                  <a:pt x="350" y="260"/>
                  <a:pt x="350" y="263"/>
                </a:cubicBezTo>
                <a:cubicBezTo>
                  <a:pt x="350" y="266"/>
                  <a:pt x="354" y="263"/>
                  <a:pt x="354" y="266"/>
                </a:cubicBezTo>
                <a:cubicBezTo>
                  <a:pt x="355" y="269"/>
                  <a:pt x="358" y="272"/>
                  <a:pt x="356" y="273"/>
                </a:cubicBezTo>
                <a:cubicBezTo>
                  <a:pt x="355" y="274"/>
                  <a:pt x="355" y="271"/>
                  <a:pt x="352" y="271"/>
                </a:cubicBezTo>
                <a:cubicBezTo>
                  <a:pt x="350" y="271"/>
                  <a:pt x="347" y="274"/>
                  <a:pt x="344" y="273"/>
                </a:cubicBezTo>
                <a:cubicBezTo>
                  <a:pt x="342" y="272"/>
                  <a:pt x="343" y="270"/>
                  <a:pt x="341" y="270"/>
                </a:cubicBezTo>
                <a:cubicBezTo>
                  <a:pt x="339" y="270"/>
                  <a:pt x="343" y="266"/>
                  <a:pt x="340" y="268"/>
                </a:cubicBezTo>
                <a:cubicBezTo>
                  <a:pt x="337" y="270"/>
                  <a:pt x="332" y="274"/>
                  <a:pt x="330" y="272"/>
                </a:cubicBezTo>
                <a:cubicBezTo>
                  <a:pt x="329" y="271"/>
                  <a:pt x="328" y="271"/>
                  <a:pt x="327" y="271"/>
                </a:cubicBezTo>
                <a:cubicBezTo>
                  <a:pt x="326" y="271"/>
                  <a:pt x="325" y="272"/>
                  <a:pt x="325" y="271"/>
                </a:cubicBezTo>
                <a:cubicBezTo>
                  <a:pt x="323" y="269"/>
                  <a:pt x="330" y="265"/>
                  <a:pt x="333" y="265"/>
                </a:cubicBezTo>
                <a:moveTo>
                  <a:pt x="216" y="152"/>
                </a:moveTo>
                <a:cubicBezTo>
                  <a:pt x="213" y="155"/>
                  <a:pt x="212" y="156"/>
                  <a:pt x="210" y="155"/>
                </a:cubicBezTo>
                <a:cubicBezTo>
                  <a:pt x="207" y="155"/>
                  <a:pt x="206" y="156"/>
                  <a:pt x="207" y="157"/>
                </a:cubicBezTo>
                <a:cubicBezTo>
                  <a:pt x="208" y="158"/>
                  <a:pt x="208" y="159"/>
                  <a:pt x="206" y="159"/>
                </a:cubicBezTo>
                <a:cubicBezTo>
                  <a:pt x="203" y="160"/>
                  <a:pt x="201" y="162"/>
                  <a:pt x="200" y="161"/>
                </a:cubicBezTo>
                <a:cubicBezTo>
                  <a:pt x="199" y="161"/>
                  <a:pt x="205" y="157"/>
                  <a:pt x="203" y="156"/>
                </a:cubicBezTo>
                <a:cubicBezTo>
                  <a:pt x="202" y="155"/>
                  <a:pt x="198" y="158"/>
                  <a:pt x="198" y="159"/>
                </a:cubicBezTo>
                <a:cubicBezTo>
                  <a:pt x="198" y="161"/>
                  <a:pt x="196" y="161"/>
                  <a:pt x="194" y="161"/>
                </a:cubicBezTo>
                <a:cubicBezTo>
                  <a:pt x="193" y="161"/>
                  <a:pt x="191" y="159"/>
                  <a:pt x="193" y="159"/>
                </a:cubicBezTo>
                <a:cubicBezTo>
                  <a:pt x="194" y="159"/>
                  <a:pt x="193" y="157"/>
                  <a:pt x="195" y="157"/>
                </a:cubicBezTo>
                <a:cubicBezTo>
                  <a:pt x="197" y="156"/>
                  <a:pt x="195" y="155"/>
                  <a:pt x="195" y="154"/>
                </a:cubicBezTo>
                <a:cubicBezTo>
                  <a:pt x="195" y="154"/>
                  <a:pt x="196" y="154"/>
                  <a:pt x="197" y="154"/>
                </a:cubicBezTo>
                <a:cubicBezTo>
                  <a:pt x="199" y="154"/>
                  <a:pt x="200" y="154"/>
                  <a:pt x="200" y="153"/>
                </a:cubicBezTo>
                <a:cubicBezTo>
                  <a:pt x="200" y="152"/>
                  <a:pt x="196" y="150"/>
                  <a:pt x="195" y="151"/>
                </a:cubicBezTo>
                <a:cubicBezTo>
                  <a:pt x="193" y="152"/>
                  <a:pt x="190" y="154"/>
                  <a:pt x="186" y="153"/>
                </a:cubicBezTo>
                <a:cubicBezTo>
                  <a:pt x="185" y="152"/>
                  <a:pt x="196" y="151"/>
                  <a:pt x="198" y="149"/>
                </a:cubicBezTo>
                <a:cubicBezTo>
                  <a:pt x="199" y="148"/>
                  <a:pt x="207" y="146"/>
                  <a:pt x="208" y="147"/>
                </a:cubicBezTo>
                <a:cubicBezTo>
                  <a:pt x="209" y="149"/>
                  <a:pt x="204" y="150"/>
                  <a:pt x="206" y="151"/>
                </a:cubicBezTo>
                <a:cubicBezTo>
                  <a:pt x="208" y="153"/>
                  <a:pt x="212" y="152"/>
                  <a:pt x="213" y="150"/>
                </a:cubicBezTo>
                <a:cubicBezTo>
                  <a:pt x="214" y="149"/>
                  <a:pt x="218" y="149"/>
                  <a:pt x="216" y="152"/>
                </a:cubicBezTo>
                <a:moveTo>
                  <a:pt x="239" y="182"/>
                </a:moveTo>
                <a:cubicBezTo>
                  <a:pt x="236" y="185"/>
                  <a:pt x="237" y="184"/>
                  <a:pt x="234" y="185"/>
                </a:cubicBezTo>
                <a:cubicBezTo>
                  <a:pt x="232" y="185"/>
                  <a:pt x="234" y="188"/>
                  <a:pt x="231" y="188"/>
                </a:cubicBezTo>
                <a:cubicBezTo>
                  <a:pt x="227" y="188"/>
                  <a:pt x="220" y="188"/>
                  <a:pt x="219" y="187"/>
                </a:cubicBezTo>
                <a:cubicBezTo>
                  <a:pt x="219" y="186"/>
                  <a:pt x="223" y="187"/>
                  <a:pt x="223" y="185"/>
                </a:cubicBezTo>
                <a:cubicBezTo>
                  <a:pt x="224" y="184"/>
                  <a:pt x="225" y="182"/>
                  <a:pt x="227" y="182"/>
                </a:cubicBezTo>
                <a:cubicBezTo>
                  <a:pt x="229" y="182"/>
                  <a:pt x="228" y="179"/>
                  <a:pt x="225" y="178"/>
                </a:cubicBezTo>
                <a:cubicBezTo>
                  <a:pt x="222" y="176"/>
                  <a:pt x="230" y="175"/>
                  <a:pt x="232" y="178"/>
                </a:cubicBezTo>
                <a:cubicBezTo>
                  <a:pt x="233" y="180"/>
                  <a:pt x="236" y="182"/>
                  <a:pt x="238" y="180"/>
                </a:cubicBezTo>
                <a:cubicBezTo>
                  <a:pt x="240" y="179"/>
                  <a:pt x="250" y="174"/>
                  <a:pt x="250" y="176"/>
                </a:cubicBezTo>
                <a:cubicBezTo>
                  <a:pt x="250" y="178"/>
                  <a:pt x="242" y="180"/>
                  <a:pt x="239" y="182"/>
                </a:cubicBezTo>
                <a:moveTo>
                  <a:pt x="295" y="234"/>
                </a:moveTo>
                <a:cubicBezTo>
                  <a:pt x="295" y="231"/>
                  <a:pt x="299" y="230"/>
                  <a:pt x="300" y="232"/>
                </a:cubicBezTo>
                <a:cubicBezTo>
                  <a:pt x="302" y="234"/>
                  <a:pt x="304" y="242"/>
                  <a:pt x="305" y="244"/>
                </a:cubicBezTo>
                <a:cubicBezTo>
                  <a:pt x="307" y="247"/>
                  <a:pt x="307" y="251"/>
                  <a:pt x="305" y="251"/>
                </a:cubicBezTo>
                <a:cubicBezTo>
                  <a:pt x="303" y="251"/>
                  <a:pt x="305" y="245"/>
                  <a:pt x="301" y="243"/>
                </a:cubicBezTo>
                <a:cubicBezTo>
                  <a:pt x="297" y="241"/>
                  <a:pt x="295" y="236"/>
                  <a:pt x="295" y="234"/>
                </a:cubicBezTo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55" name="矩形标注 4"/>
          <p:cNvSpPr>
            <a:spLocks noChangeArrowheads="1"/>
          </p:cNvSpPr>
          <p:nvPr/>
        </p:nvSpPr>
        <p:spPr bwMode="auto">
          <a:xfrm>
            <a:off x="8513763" y="1858963"/>
            <a:ext cx="1089025" cy="59690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556" name="文本框 6"/>
          <p:cNvSpPr>
            <a:spLocks noChangeArrowheads="1"/>
          </p:cNvSpPr>
          <p:nvPr/>
        </p:nvSpPr>
        <p:spPr bwMode="auto">
          <a:xfrm>
            <a:off x="8556625" y="1897063"/>
            <a:ext cx="973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57" name="矩形标注 6"/>
          <p:cNvSpPr>
            <a:spLocks noChangeArrowheads="1"/>
          </p:cNvSpPr>
          <p:nvPr/>
        </p:nvSpPr>
        <p:spPr bwMode="auto">
          <a:xfrm>
            <a:off x="8629650" y="3297238"/>
            <a:ext cx="1728788" cy="596900"/>
          </a:xfrm>
          <a:prstGeom prst="wedgeRectCallout">
            <a:avLst>
              <a:gd name="adj1" fmla="val -66463"/>
              <a:gd name="adj2" fmla="val -9023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558" name="文本框 8"/>
          <p:cNvSpPr>
            <a:spLocks noChangeArrowheads="1"/>
          </p:cNvSpPr>
          <p:nvPr/>
        </p:nvSpPr>
        <p:spPr bwMode="auto">
          <a:xfrm>
            <a:off x="8686800" y="3333750"/>
            <a:ext cx="1614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59" name="矩形标注 8"/>
          <p:cNvSpPr>
            <a:spLocks noChangeArrowheads="1"/>
          </p:cNvSpPr>
          <p:nvPr/>
        </p:nvSpPr>
        <p:spPr bwMode="auto">
          <a:xfrm>
            <a:off x="6751638" y="2759075"/>
            <a:ext cx="1146175" cy="992188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560" name="文本框 10"/>
          <p:cNvSpPr>
            <a:spLocks noChangeArrowheads="1"/>
          </p:cNvSpPr>
          <p:nvPr/>
        </p:nvSpPr>
        <p:spPr bwMode="auto">
          <a:xfrm>
            <a:off x="6808788" y="2781300"/>
            <a:ext cx="10302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61" name="矩形标注 10"/>
          <p:cNvSpPr>
            <a:spLocks noChangeArrowheads="1"/>
          </p:cNvSpPr>
          <p:nvPr/>
        </p:nvSpPr>
        <p:spPr bwMode="auto">
          <a:xfrm flipH="1">
            <a:off x="3152775" y="3057525"/>
            <a:ext cx="1270000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562" name="文本框 12"/>
          <p:cNvSpPr>
            <a:spLocks noChangeArrowheads="1"/>
          </p:cNvSpPr>
          <p:nvPr/>
        </p:nvSpPr>
        <p:spPr bwMode="auto">
          <a:xfrm>
            <a:off x="3182938" y="3025775"/>
            <a:ext cx="121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63" name="矩形标注 12"/>
          <p:cNvSpPr>
            <a:spLocks noChangeArrowheads="1"/>
          </p:cNvSpPr>
          <p:nvPr/>
        </p:nvSpPr>
        <p:spPr bwMode="auto">
          <a:xfrm flipH="1">
            <a:off x="1979613" y="1468438"/>
            <a:ext cx="1268412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564" name="文本框 14"/>
          <p:cNvSpPr>
            <a:spLocks noChangeArrowheads="1"/>
          </p:cNvSpPr>
          <p:nvPr/>
        </p:nvSpPr>
        <p:spPr bwMode="auto">
          <a:xfrm>
            <a:off x="2008188" y="1436688"/>
            <a:ext cx="1211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65" name="矩形 132"/>
          <p:cNvSpPr>
            <a:spLocks noChangeArrowheads="1"/>
          </p:cNvSpPr>
          <p:nvPr/>
        </p:nvSpPr>
        <p:spPr bwMode="auto">
          <a:xfrm>
            <a:off x="1131888" y="4560888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66" name="直接连接符 15"/>
          <p:cNvSpPr>
            <a:spLocks noChangeShapeType="1"/>
          </p:cNvSpPr>
          <p:nvPr/>
        </p:nvSpPr>
        <p:spPr bwMode="auto">
          <a:xfrm>
            <a:off x="1192213" y="5038725"/>
            <a:ext cx="2525712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567" name="矩形 44"/>
          <p:cNvSpPr>
            <a:spLocks noChangeArrowheads="1"/>
          </p:cNvSpPr>
          <p:nvPr/>
        </p:nvSpPr>
        <p:spPr bwMode="auto">
          <a:xfrm>
            <a:off x="1192213" y="5105400"/>
            <a:ext cx="983773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4E4E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极致简约风潮流所向，通用设计，完美兼容，打造最实用，最具个性的演示方案，让你的演示卓越非凡。极致简约风潮流所向，通用设计，完美兼容，打造最实用，最具个性的演示方案，让你的演示卓越非凡。极致简约风潮流所向，通用设计，完美兼容，打造最实用，最具个性的演示方案，让你的演示卓越非凡。极致简约风潮流所向，通用设计，完美兼容，打造最实用，最具个性的演示方案，让你的演示卓越非凡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68" name="MH_Number_1"/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569" name="MH_Entry_1"/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555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644439-7D89-2B57-6E18-18B0495102A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4098" name="MH_Number_1"/>
          <p:cNvSpPr>
            <a:spLocks noChangeArrowheads="1"/>
          </p:cNvSpPr>
          <p:nvPr/>
        </p:nvSpPr>
        <p:spPr bwMode="auto">
          <a:xfrm flipH="1">
            <a:off x="2619375" y="3565525"/>
            <a:ext cx="965200" cy="965200"/>
          </a:xfrm>
          <a:prstGeom prst="roundRect">
            <a:avLst>
              <a:gd name="adj" fmla="val 16667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99" name="MH_Entry_1"/>
          <p:cNvSpPr>
            <a:spLocks noChangeArrowheads="1"/>
          </p:cNvSpPr>
          <p:nvPr/>
        </p:nvSpPr>
        <p:spPr bwMode="auto">
          <a:xfrm flipH="1">
            <a:off x="3863975" y="3565525"/>
            <a:ext cx="6351588" cy="965200"/>
          </a:xfrm>
          <a:prstGeom prst="roundRect">
            <a:avLst>
              <a:gd name="adj" fmla="val 16667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프로젝트 개요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100" name="组合 366"/>
          <p:cNvGrpSpPr>
            <a:grpSpLocks/>
          </p:cNvGrpSpPr>
          <p:nvPr/>
        </p:nvGrpSpPr>
        <p:grpSpPr bwMode="auto">
          <a:xfrm>
            <a:off x="5057775" y="966788"/>
            <a:ext cx="1924050" cy="2462212"/>
            <a:chOff x="0" y="0"/>
            <a:chExt cx="1547502" cy="1979570"/>
          </a:xfrm>
        </p:grpSpPr>
        <p:sp>
          <p:nvSpPr>
            <p:cNvPr id="4101" name="Freeform 212"/>
            <p:cNvSpPr>
              <a:spLocks noChangeArrowheads="1"/>
            </p:cNvSpPr>
            <p:nvPr/>
          </p:nvSpPr>
          <p:spPr bwMode="auto">
            <a:xfrm>
              <a:off x="714155" y="1301173"/>
              <a:ext cx="248315" cy="112239"/>
            </a:xfrm>
            <a:custGeom>
              <a:avLst/>
              <a:gdLst>
                <a:gd name="T0" fmla="*/ 2147483647 w 106"/>
                <a:gd name="T1" fmla="*/ 2147483647 h 48"/>
                <a:gd name="T2" fmla="*/ 2147483647 w 106"/>
                <a:gd name="T3" fmla="*/ 2147483647 h 48"/>
                <a:gd name="T4" fmla="*/ 2147483647 w 106"/>
                <a:gd name="T5" fmla="*/ 2147483647 h 48"/>
                <a:gd name="T6" fmla="*/ 0 w 106"/>
                <a:gd name="T7" fmla="*/ 2147483647 h 48"/>
                <a:gd name="T8" fmla="*/ 0 w 106"/>
                <a:gd name="T9" fmla="*/ 2147483647 h 48"/>
                <a:gd name="T10" fmla="*/ 2147483647 w 106"/>
                <a:gd name="T11" fmla="*/ 0 h 48"/>
                <a:gd name="T12" fmla="*/ 2147483647 w 106"/>
                <a:gd name="T13" fmla="*/ 0 h 48"/>
                <a:gd name="T14" fmla="*/ 2147483647 w 106"/>
                <a:gd name="T15" fmla="*/ 2147483647 h 48"/>
                <a:gd name="T16" fmla="*/ 2147483647 w 106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" h="48">
                  <a:moveTo>
                    <a:pt x="106" y="32"/>
                  </a:moveTo>
                  <a:cubicBezTo>
                    <a:pt x="106" y="41"/>
                    <a:pt x="99" y="48"/>
                    <a:pt x="9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41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6" y="7"/>
                    <a:pt x="106" y="16"/>
                  </a:cubicBezTo>
                  <a:cubicBezTo>
                    <a:pt x="106" y="32"/>
                    <a:pt x="106" y="32"/>
                    <a:pt x="106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2" name="Freeform 213"/>
            <p:cNvSpPr>
              <a:spLocks noChangeArrowheads="1"/>
            </p:cNvSpPr>
            <p:nvPr/>
          </p:nvSpPr>
          <p:spPr bwMode="auto">
            <a:xfrm>
              <a:off x="711176" y="1298193"/>
              <a:ext cx="254275" cy="117205"/>
            </a:xfrm>
            <a:custGeom>
              <a:avLst/>
              <a:gdLst>
                <a:gd name="T0" fmla="*/ 2147483647 w 108"/>
                <a:gd name="T1" fmla="*/ 2147483647 h 50"/>
                <a:gd name="T2" fmla="*/ 2147483647 w 108"/>
                <a:gd name="T3" fmla="*/ 2147483647 h 50"/>
                <a:gd name="T4" fmla="*/ 2147483647 w 108"/>
                <a:gd name="T5" fmla="*/ 2147483647 h 50"/>
                <a:gd name="T6" fmla="*/ 2147483647 w 108"/>
                <a:gd name="T7" fmla="*/ 2147483647 h 50"/>
                <a:gd name="T8" fmla="*/ 2147483647 w 108"/>
                <a:gd name="T9" fmla="*/ 2147483647 h 50"/>
                <a:gd name="T10" fmla="*/ 2147483647 w 108"/>
                <a:gd name="T11" fmla="*/ 2147483647 h 50"/>
                <a:gd name="T12" fmla="*/ 2147483647 w 108"/>
                <a:gd name="T13" fmla="*/ 2147483647 h 50"/>
                <a:gd name="T14" fmla="*/ 2147483647 w 108"/>
                <a:gd name="T15" fmla="*/ 2147483647 h 50"/>
                <a:gd name="T16" fmla="*/ 2147483647 w 108"/>
                <a:gd name="T17" fmla="*/ 2147483647 h 50"/>
                <a:gd name="T18" fmla="*/ 2147483647 w 108"/>
                <a:gd name="T19" fmla="*/ 2147483647 h 50"/>
                <a:gd name="T20" fmla="*/ 2147483647 w 108"/>
                <a:gd name="T21" fmla="*/ 2147483647 h 50"/>
                <a:gd name="T22" fmla="*/ 2147483647 w 108"/>
                <a:gd name="T23" fmla="*/ 2147483647 h 50"/>
                <a:gd name="T24" fmla="*/ 2147483647 w 108"/>
                <a:gd name="T25" fmla="*/ 2147483647 h 50"/>
                <a:gd name="T26" fmla="*/ 2147483647 w 108"/>
                <a:gd name="T27" fmla="*/ 0 h 50"/>
                <a:gd name="T28" fmla="*/ 2147483647 w 108"/>
                <a:gd name="T29" fmla="*/ 0 h 50"/>
                <a:gd name="T30" fmla="*/ 0 w 108"/>
                <a:gd name="T31" fmla="*/ 2147483647 h 50"/>
                <a:gd name="T32" fmla="*/ 0 w 108"/>
                <a:gd name="T33" fmla="*/ 2147483647 h 50"/>
                <a:gd name="T34" fmla="*/ 2147483647 w 108"/>
                <a:gd name="T35" fmla="*/ 2147483647 h 50"/>
                <a:gd name="T36" fmla="*/ 2147483647 w 108"/>
                <a:gd name="T37" fmla="*/ 2147483647 h 50"/>
                <a:gd name="T38" fmla="*/ 2147483647 w 108"/>
                <a:gd name="T39" fmla="*/ 2147483647 h 50"/>
                <a:gd name="T40" fmla="*/ 2147483647 w 108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" h="50">
                  <a:moveTo>
                    <a:pt x="107" y="33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106" y="42"/>
                    <a:pt x="99" y="49"/>
                    <a:pt x="9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9" y="49"/>
                    <a:pt x="2" y="42"/>
                    <a:pt x="2" y="3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9"/>
                    <a:pt x="9" y="2"/>
                    <a:pt x="17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9" y="2"/>
                    <a:pt x="106" y="9"/>
                    <a:pt x="106" y="17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3"/>
                    <a:pt x="8" y="50"/>
                    <a:pt x="17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100" y="50"/>
                    <a:pt x="108" y="43"/>
                    <a:pt x="108" y="33"/>
                  </a:cubicBezTo>
                  <a:cubicBezTo>
                    <a:pt x="107" y="33"/>
                    <a:pt x="107" y="33"/>
                    <a:pt x="107" y="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3" name="Freeform 214"/>
            <p:cNvSpPr>
              <a:spLocks noChangeArrowheads="1"/>
            </p:cNvSpPr>
            <p:nvPr/>
          </p:nvSpPr>
          <p:spPr bwMode="auto">
            <a:xfrm>
              <a:off x="452928" y="297978"/>
              <a:ext cx="756865" cy="420150"/>
            </a:xfrm>
            <a:custGeom>
              <a:avLst/>
              <a:gdLst>
                <a:gd name="T0" fmla="*/ 0 w 322"/>
                <a:gd name="T1" fmla="*/ 2147483647 h 179"/>
                <a:gd name="T2" fmla="*/ 0 w 322"/>
                <a:gd name="T3" fmla="*/ 2147483647 h 179"/>
                <a:gd name="T4" fmla="*/ 2147483647 w 322"/>
                <a:gd name="T5" fmla="*/ 2147483647 h 179"/>
                <a:gd name="T6" fmla="*/ 2147483647 w 322"/>
                <a:gd name="T7" fmla="*/ 0 h 179"/>
                <a:gd name="T8" fmla="*/ 2147483647 w 322"/>
                <a:gd name="T9" fmla="*/ 0 h 179"/>
                <a:gd name="T10" fmla="*/ 2147483647 w 322"/>
                <a:gd name="T11" fmla="*/ 2147483647 h 179"/>
                <a:gd name="T12" fmla="*/ 2147483647 w 322"/>
                <a:gd name="T13" fmla="*/ 2147483647 h 179"/>
                <a:gd name="T14" fmla="*/ 2147483647 w 322"/>
                <a:gd name="T15" fmla="*/ 2147483647 h 179"/>
                <a:gd name="T16" fmla="*/ 0 w 322"/>
                <a:gd name="T17" fmla="*/ 2147483647 h 1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2" h="179">
                  <a:moveTo>
                    <a:pt x="0" y="179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55" y="127"/>
                    <a:pt x="86" y="104"/>
                  </a:cubicBezTo>
                  <a:cubicBezTo>
                    <a:pt x="118" y="82"/>
                    <a:pt x="147" y="0"/>
                    <a:pt x="14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210" y="79"/>
                    <a:pt x="233" y="96"/>
                  </a:cubicBezTo>
                  <a:cubicBezTo>
                    <a:pt x="256" y="113"/>
                    <a:pt x="322" y="149"/>
                    <a:pt x="322" y="149"/>
                  </a:cubicBezTo>
                  <a:cubicBezTo>
                    <a:pt x="322" y="179"/>
                    <a:pt x="322" y="179"/>
                    <a:pt x="322" y="179"/>
                  </a:cubicBezTo>
                  <a:cubicBezTo>
                    <a:pt x="0" y="179"/>
                    <a:pt x="0" y="179"/>
                    <a:pt x="0" y="179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4" name="Freeform 215"/>
            <p:cNvSpPr>
              <a:spLocks noChangeArrowheads="1"/>
            </p:cNvSpPr>
            <p:nvPr/>
          </p:nvSpPr>
          <p:spPr bwMode="auto">
            <a:xfrm>
              <a:off x="187726" y="901882"/>
              <a:ext cx="190706" cy="246329"/>
            </a:xfrm>
            <a:custGeom>
              <a:avLst/>
              <a:gdLst>
                <a:gd name="T0" fmla="*/ 2147483647 w 192"/>
                <a:gd name="T1" fmla="*/ 0 h 248"/>
                <a:gd name="T2" fmla="*/ 0 w 192"/>
                <a:gd name="T3" fmla="*/ 0 h 248"/>
                <a:gd name="T4" fmla="*/ 0 w 192"/>
                <a:gd name="T5" fmla="*/ 2147483647 h 248"/>
                <a:gd name="T6" fmla="*/ 2147483647 w 192"/>
                <a:gd name="T7" fmla="*/ 2147483647 h 248"/>
                <a:gd name="T8" fmla="*/ 2147483647 w 192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248">
                  <a:moveTo>
                    <a:pt x="189" y="0"/>
                  </a:moveTo>
                  <a:lnTo>
                    <a:pt x="0" y="0"/>
                  </a:lnTo>
                  <a:lnTo>
                    <a:pt x="0" y="248"/>
                  </a:lnTo>
                  <a:lnTo>
                    <a:pt x="192" y="245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0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5" name="Freeform 216"/>
            <p:cNvSpPr>
              <a:spLocks noChangeArrowheads="1"/>
            </p:cNvSpPr>
            <p:nvPr/>
          </p:nvSpPr>
          <p:spPr bwMode="auto">
            <a:xfrm>
              <a:off x="0" y="812488"/>
              <a:ext cx="190706" cy="425116"/>
            </a:xfrm>
            <a:custGeom>
              <a:avLst/>
              <a:gdLst>
                <a:gd name="T0" fmla="*/ 2147483647 w 192"/>
                <a:gd name="T1" fmla="*/ 2147483647 h 428"/>
                <a:gd name="T2" fmla="*/ 0 w 192"/>
                <a:gd name="T3" fmla="*/ 0 h 428"/>
                <a:gd name="T4" fmla="*/ 1960306704 w 192"/>
                <a:gd name="T5" fmla="*/ 2147483647 h 428"/>
                <a:gd name="T6" fmla="*/ 2147483647 w 192"/>
                <a:gd name="T7" fmla="*/ 2147483647 h 428"/>
                <a:gd name="T8" fmla="*/ 2147483647 w 192"/>
                <a:gd name="T9" fmla="*/ 2147483647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255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6" name="Freeform 217"/>
            <p:cNvSpPr>
              <a:spLocks noChangeArrowheads="1"/>
            </p:cNvSpPr>
            <p:nvPr/>
          </p:nvSpPr>
          <p:spPr bwMode="auto">
            <a:xfrm>
              <a:off x="1279321" y="767791"/>
              <a:ext cx="115219" cy="141043"/>
            </a:xfrm>
            <a:custGeom>
              <a:avLst/>
              <a:gdLst>
                <a:gd name="T0" fmla="*/ 0 w 116"/>
                <a:gd name="T1" fmla="*/ 1960307987 h 142"/>
                <a:gd name="T2" fmla="*/ 2147483647 w 116"/>
                <a:gd name="T3" fmla="*/ 0 h 142"/>
                <a:gd name="T4" fmla="*/ 2147483647 w 116"/>
                <a:gd name="T5" fmla="*/ 2147483647 h 142"/>
                <a:gd name="T6" fmla="*/ 0 w 116"/>
                <a:gd name="T7" fmla="*/ 2147483647 h 142"/>
                <a:gd name="T8" fmla="*/ 0 w 116"/>
                <a:gd name="T9" fmla="*/ 196030798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7" name="Freeform 218"/>
            <p:cNvSpPr>
              <a:spLocks noChangeArrowheads="1"/>
            </p:cNvSpPr>
            <p:nvPr/>
          </p:nvSpPr>
          <p:spPr bwMode="auto">
            <a:xfrm>
              <a:off x="1279321" y="767791"/>
              <a:ext cx="115219" cy="141043"/>
            </a:xfrm>
            <a:custGeom>
              <a:avLst/>
              <a:gdLst>
                <a:gd name="T0" fmla="*/ 0 w 116"/>
                <a:gd name="T1" fmla="*/ 1960307987 h 142"/>
                <a:gd name="T2" fmla="*/ 2147483647 w 116"/>
                <a:gd name="T3" fmla="*/ 0 h 142"/>
                <a:gd name="T4" fmla="*/ 2147483647 w 116"/>
                <a:gd name="T5" fmla="*/ 2147483647 h 142"/>
                <a:gd name="T6" fmla="*/ 0 w 116"/>
                <a:gd name="T7" fmla="*/ 2147483647 h 142"/>
                <a:gd name="T8" fmla="*/ 0 w 116"/>
                <a:gd name="T9" fmla="*/ 196030798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8" name="Freeform 219"/>
            <p:cNvSpPr>
              <a:spLocks noChangeArrowheads="1"/>
            </p:cNvSpPr>
            <p:nvPr/>
          </p:nvSpPr>
          <p:spPr bwMode="auto">
            <a:xfrm>
              <a:off x="1390566" y="718128"/>
              <a:ext cx="117205" cy="239376"/>
            </a:xfrm>
            <a:custGeom>
              <a:avLst/>
              <a:gdLst>
                <a:gd name="T0" fmla="*/ 0 w 118"/>
                <a:gd name="T1" fmla="*/ 2147483647 h 241"/>
                <a:gd name="T2" fmla="*/ 2147483647 w 118"/>
                <a:gd name="T3" fmla="*/ 0 h 241"/>
                <a:gd name="T4" fmla="*/ 2147483647 w 118"/>
                <a:gd name="T5" fmla="*/ 2147483647 h 241"/>
                <a:gd name="T6" fmla="*/ 1960316201 w 118"/>
                <a:gd name="T7" fmla="*/ 2147483647 h 241"/>
                <a:gd name="T8" fmla="*/ 0 w 118"/>
                <a:gd name="T9" fmla="*/ 21474836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09" name="Freeform 220"/>
            <p:cNvSpPr>
              <a:spLocks noChangeArrowheads="1"/>
            </p:cNvSpPr>
            <p:nvPr/>
          </p:nvSpPr>
          <p:spPr bwMode="auto">
            <a:xfrm>
              <a:off x="1390566" y="718128"/>
              <a:ext cx="117205" cy="239376"/>
            </a:xfrm>
            <a:custGeom>
              <a:avLst/>
              <a:gdLst>
                <a:gd name="T0" fmla="*/ 0 w 118"/>
                <a:gd name="T1" fmla="*/ 2147483647 h 241"/>
                <a:gd name="T2" fmla="*/ 2147483647 w 118"/>
                <a:gd name="T3" fmla="*/ 0 h 241"/>
                <a:gd name="T4" fmla="*/ 2147483647 w 118"/>
                <a:gd name="T5" fmla="*/ 2147483647 h 241"/>
                <a:gd name="T6" fmla="*/ 1960316201 w 118"/>
                <a:gd name="T7" fmla="*/ 2147483647 h 241"/>
                <a:gd name="T8" fmla="*/ 0 w 118"/>
                <a:gd name="T9" fmla="*/ 21474836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0" name="Freeform 221"/>
            <p:cNvSpPr>
              <a:spLocks noChangeArrowheads="1"/>
            </p:cNvSpPr>
            <p:nvPr/>
          </p:nvSpPr>
          <p:spPr bwMode="auto">
            <a:xfrm>
              <a:off x="0" y="812488"/>
              <a:ext cx="190706" cy="425116"/>
            </a:xfrm>
            <a:custGeom>
              <a:avLst/>
              <a:gdLst>
                <a:gd name="T0" fmla="*/ 2147483647 w 192"/>
                <a:gd name="T1" fmla="*/ 2147483647 h 428"/>
                <a:gd name="T2" fmla="*/ 0 w 192"/>
                <a:gd name="T3" fmla="*/ 0 h 428"/>
                <a:gd name="T4" fmla="*/ 1960306704 w 192"/>
                <a:gd name="T5" fmla="*/ 2147483647 h 428"/>
                <a:gd name="T6" fmla="*/ 2147483647 w 192"/>
                <a:gd name="T7" fmla="*/ 2147483647 h 428"/>
                <a:gd name="T8" fmla="*/ 2147483647 w 192"/>
                <a:gd name="T9" fmla="*/ 2147483647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1" name="Freeform 222"/>
            <p:cNvSpPr>
              <a:spLocks noChangeArrowheads="1"/>
            </p:cNvSpPr>
            <p:nvPr/>
          </p:nvSpPr>
          <p:spPr bwMode="auto">
            <a:xfrm>
              <a:off x="352608" y="711176"/>
              <a:ext cx="971410" cy="650587"/>
            </a:xfrm>
            <a:custGeom>
              <a:avLst/>
              <a:gdLst>
                <a:gd name="T0" fmla="*/ 2147483647 w 414"/>
                <a:gd name="T1" fmla="*/ 2147483647 h 277"/>
                <a:gd name="T2" fmla="*/ 2147483647 w 414"/>
                <a:gd name="T3" fmla="*/ 2147483647 h 277"/>
                <a:gd name="T4" fmla="*/ 2147483647 w 414"/>
                <a:gd name="T5" fmla="*/ 2147483647 h 277"/>
                <a:gd name="T6" fmla="*/ 0 w 414"/>
                <a:gd name="T7" fmla="*/ 2147483647 h 277"/>
                <a:gd name="T8" fmla="*/ 0 w 414"/>
                <a:gd name="T9" fmla="*/ 2147483647 h 277"/>
                <a:gd name="T10" fmla="*/ 2147483647 w 414"/>
                <a:gd name="T11" fmla="*/ 0 h 277"/>
                <a:gd name="T12" fmla="*/ 2147483647 w 414"/>
                <a:gd name="T13" fmla="*/ 0 h 277"/>
                <a:gd name="T14" fmla="*/ 2147483647 w 414"/>
                <a:gd name="T15" fmla="*/ 2147483647 h 277"/>
                <a:gd name="T16" fmla="*/ 2147483647 w 414"/>
                <a:gd name="T17" fmla="*/ 2147483647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4" h="277">
                  <a:moveTo>
                    <a:pt x="414" y="260"/>
                  </a:moveTo>
                  <a:cubicBezTo>
                    <a:pt x="414" y="270"/>
                    <a:pt x="406" y="277"/>
                    <a:pt x="396" y="277"/>
                  </a:cubicBezTo>
                  <a:cubicBezTo>
                    <a:pt x="18" y="277"/>
                    <a:pt x="18" y="277"/>
                    <a:pt x="18" y="277"/>
                  </a:cubicBezTo>
                  <a:cubicBezTo>
                    <a:pt x="8" y="277"/>
                    <a:pt x="0" y="270"/>
                    <a:pt x="0" y="26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8"/>
                    <a:pt x="414" y="17"/>
                  </a:cubicBezTo>
                  <a:cubicBezTo>
                    <a:pt x="414" y="260"/>
                    <a:pt x="414" y="260"/>
                    <a:pt x="414" y="260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2" name="Freeform 223"/>
            <p:cNvSpPr>
              <a:spLocks noChangeArrowheads="1"/>
            </p:cNvSpPr>
            <p:nvPr/>
          </p:nvSpPr>
          <p:spPr bwMode="auto">
            <a:xfrm>
              <a:off x="394325" y="738986"/>
              <a:ext cx="887976" cy="594964"/>
            </a:xfrm>
            <a:custGeom>
              <a:avLst/>
              <a:gdLst>
                <a:gd name="T0" fmla="*/ 2147483647 w 378"/>
                <a:gd name="T1" fmla="*/ 2147483647 h 253"/>
                <a:gd name="T2" fmla="*/ 2147483647 w 378"/>
                <a:gd name="T3" fmla="*/ 2147483647 h 253"/>
                <a:gd name="T4" fmla="*/ 2147483647 w 378"/>
                <a:gd name="T5" fmla="*/ 2147483647 h 253"/>
                <a:gd name="T6" fmla="*/ 0 w 378"/>
                <a:gd name="T7" fmla="*/ 2147483647 h 253"/>
                <a:gd name="T8" fmla="*/ 0 w 378"/>
                <a:gd name="T9" fmla="*/ 2147483647 h 253"/>
                <a:gd name="T10" fmla="*/ 2147483647 w 378"/>
                <a:gd name="T11" fmla="*/ 0 h 253"/>
                <a:gd name="T12" fmla="*/ 2147483647 w 378"/>
                <a:gd name="T13" fmla="*/ 0 h 253"/>
                <a:gd name="T14" fmla="*/ 2147483647 w 378"/>
                <a:gd name="T15" fmla="*/ 2147483647 h 253"/>
                <a:gd name="T16" fmla="*/ 2147483647 w 378"/>
                <a:gd name="T17" fmla="*/ 2147483647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8" h="253">
                  <a:moveTo>
                    <a:pt x="378" y="238"/>
                  </a:moveTo>
                  <a:cubicBezTo>
                    <a:pt x="378" y="246"/>
                    <a:pt x="371" y="253"/>
                    <a:pt x="362" y="253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7" y="253"/>
                    <a:pt x="0" y="246"/>
                    <a:pt x="0" y="23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1" y="0"/>
                    <a:pt x="378" y="7"/>
                    <a:pt x="378" y="16"/>
                  </a:cubicBezTo>
                  <a:cubicBezTo>
                    <a:pt x="378" y="238"/>
                    <a:pt x="378" y="238"/>
                    <a:pt x="378" y="238"/>
                  </a:cubicBezTo>
                </a:path>
              </a:pathLst>
            </a:cu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3" name="Freeform 224"/>
            <p:cNvSpPr>
              <a:spLocks noChangeArrowheads="1"/>
            </p:cNvSpPr>
            <p:nvPr/>
          </p:nvSpPr>
          <p:spPr bwMode="auto">
            <a:xfrm>
              <a:off x="549274" y="1385600"/>
              <a:ext cx="242356" cy="577085"/>
            </a:xfrm>
            <a:custGeom>
              <a:avLst/>
              <a:gdLst>
                <a:gd name="T0" fmla="*/ 2147483647 w 103"/>
                <a:gd name="T1" fmla="*/ 2147483647 h 246"/>
                <a:gd name="T2" fmla="*/ 2147483647 w 103"/>
                <a:gd name="T3" fmla="*/ 2147483647 h 246"/>
                <a:gd name="T4" fmla="*/ 2147483647 w 103"/>
                <a:gd name="T5" fmla="*/ 2147483647 h 246"/>
                <a:gd name="T6" fmla="*/ 2147483647 w 103"/>
                <a:gd name="T7" fmla="*/ 2147483647 h 246"/>
                <a:gd name="T8" fmla="*/ 2147483647 w 103"/>
                <a:gd name="T9" fmla="*/ 2147483647 h 246"/>
                <a:gd name="T10" fmla="*/ 2147483647 w 103"/>
                <a:gd name="T11" fmla="*/ 2147483647 h 246"/>
                <a:gd name="T12" fmla="*/ 2147483647 w 103"/>
                <a:gd name="T13" fmla="*/ 2147483647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246">
                  <a:moveTo>
                    <a:pt x="95" y="3"/>
                  </a:moveTo>
                  <a:cubicBezTo>
                    <a:pt x="1" y="240"/>
                    <a:pt x="1" y="240"/>
                    <a:pt x="1" y="240"/>
                  </a:cubicBezTo>
                  <a:cubicBezTo>
                    <a:pt x="0" y="242"/>
                    <a:pt x="1" y="244"/>
                    <a:pt x="3" y="245"/>
                  </a:cubicBezTo>
                  <a:cubicBezTo>
                    <a:pt x="5" y="246"/>
                    <a:pt x="8" y="245"/>
                    <a:pt x="8" y="243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3" y="4"/>
                    <a:pt x="102" y="1"/>
                    <a:pt x="100" y="1"/>
                  </a:cubicBezTo>
                  <a:cubicBezTo>
                    <a:pt x="98" y="0"/>
                    <a:pt x="96" y="1"/>
                    <a:pt x="95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4" name="Freeform 225"/>
            <p:cNvSpPr>
              <a:spLocks noChangeArrowheads="1"/>
            </p:cNvSpPr>
            <p:nvPr/>
          </p:nvSpPr>
          <p:spPr bwMode="auto">
            <a:xfrm>
              <a:off x="884996" y="1385600"/>
              <a:ext cx="242356" cy="577085"/>
            </a:xfrm>
            <a:custGeom>
              <a:avLst/>
              <a:gdLst>
                <a:gd name="T0" fmla="*/ 2147483647 w 103"/>
                <a:gd name="T1" fmla="*/ 2147483647 h 246"/>
                <a:gd name="T2" fmla="*/ 2147483647 w 103"/>
                <a:gd name="T3" fmla="*/ 2147483647 h 246"/>
                <a:gd name="T4" fmla="*/ 2147483647 w 103"/>
                <a:gd name="T5" fmla="*/ 2147483647 h 246"/>
                <a:gd name="T6" fmla="*/ 2147483647 w 103"/>
                <a:gd name="T7" fmla="*/ 2147483647 h 246"/>
                <a:gd name="T8" fmla="*/ 2147483647 w 103"/>
                <a:gd name="T9" fmla="*/ 2147483647 h 246"/>
                <a:gd name="T10" fmla="*/ 2147483647 w 103"/>
                <a:gd name="T11" fmla="*/ 2147483647 h 246"/>
                <a:gd name="T12" fmla="*/ 2147483647 w 103"/>
                <a:gd name="T13" fmla="*/ 2147483647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246">
                  <a:moveTo>
                    <a:pt x="1" y="6"/>
                  </a:moveTo>
                  <a:cubicBezTo>
                    <a:pt x="95" y="243"/>
                    <a:pt x="95" y="243"/>
                    <a:pt x="95" y="243"/>
                  </a:cubicBezTo>
                  <a:cubicBezTo>
                    <a:pt x="96" y="245"/>
                    <a:pt x="98" y="246"/>
                    <a:pt x="100" y="245"/>
                  </a:cubicBezTo>
                  <a:cubicBezTo>
                    <a:pt x="102" y="244"/>
                    <a:pt x="103" y="242"/>
                    <a:pt x="102" y="24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1"/>
                    <a:pt x="0" y="4"/>
                    <a:pt x="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5" name="Freeform 226"/>
            <p:cNvSpPr>
              <a:spLocks noChangeArrowheads="1"/>
            </p:cNvSpPr>
            <p:nvPr/>
          </p:nvSpPr>
          <p:spPr bwMode="auto">
            <a:xfrm>
              <a:off x="829373" y="1366728"/>
              <a:ext cx="17879" cy="612842"/>
            </a:xfrm>
            <a:custGeom>
              <a:avLst/>
              <a:gdLst>
                <a:gd name="T0" fmla="*/ 0 w 8"/>
                <a:gd name="T1" fmla="*/ 2147483647 h 261"/>
                <a:gd name="T2" fmla="*/ 0 w 8"/>
                <a:gd name="T3" fmla="*/ 2147483647 h 261"/>
                <a:gd name="T4" fmla="*/ 2147483647 w 8"/>
                <a:gd name="T5" fmla="*/ 2147483647 h 261"/>
                <a:gd name="T6" fmla="*/ 2147483647 w 8"/>
                <a:gd name="T7" fmla="*/ 2147483647 h 261"/>
                <a:gd name="T8" fmla="*/ 2147483647 w 8"/>
                <a:gd name="T9" fmla="*/ 2147483647 h 261"/>
                <a:gd name="T10" fmla="*/ 2147483647 w 8"/>
                <a:gd name="T11" fmla="*/ 0 h 261"/>
                <a:gd name="T12" fmla="*/ 0 w 8"/>
                <a:gd name="T13" fmla="*/ 2147483647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261">
                  <a:moveTo>
                    <a:pt x="0" y="4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2" y="261"/>
                    <a:pt x="4" y="261"/>
                  </a:cubicBezTo>
                  <a:cubicBezTo>
                    <a:pt x="6" y="261"/>
                    <a:pt x="8" y="260"/>
                    <a:pt x="8" y="25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6" name="Oval 227"/>
            <p:cNvSpPr>
              <a:spLocks noChangeArrowheads="1"/>
            </p:cNvSpPr>
            <p:nvPr/>
          </p:nvSpPr>
          <p:spPr bwMode="auto">
            <a:xfrm>
              <a:off x="965450" y="86414"/>
              <a:ext cx="492658" cy="4866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17" name="Oval 228"/>
            <p:cNvSpPr>
              <a:spLocks noChangeArrowheads="1"/>
            </p:cNvSpPr>
            <p:nvPr/>
          </p:nvSpPr>
          <p:spPr bwMode="auto">
            <a:xfrm>
              <a:off x="239376" y="184746"/>
              <a:ext cx="425116" cy="42114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18" name="Freeform 229"/>
            <p:cNvSpPr>
              <a:spLocks noChangeArrowheads="1"/>
            </p:cNvSpPr>
            <p:nvPr/>
          </p:nvSpPr>
          <p:spPr bwMode="auto">
            <a:xfrm>
              <a:off x="441008" y="1119406"/>
              <a:ext cx="178787" cy="178787"/>
            </a:xfrm>
            <a:custGeom>
              <a:avLst/>
              <a:gdLst>
                <a:gd name="T0" fmla="*/ 2147483647 w 76"/>
                <a:gd name="T1" fmla="*/ 2147483647 h 76"/>
                <a:gd name="T2" fmla="*/ 2147483647 w 76"/>
                <a:gd name="T3" fmla="*/ 0 h 76"/>
                <a:gd name="T4" fmla="*/ 2147483647 w 76"/>
                <a:gd name="T5" fmla="*/ 0 h 76"/>
                <a:gd name="T6" fmla="*/ 0 w 76"/>
                <a:gd name="T7" fmla="*/ 2147483647 h 76"/>
                <a:gd name="T8" fmla="*/ 0 w 76"/>
                <a:gd name="T9" fmla="*/ 2147483647 h 76"/>
                <a:gd name="T10" fmla="*/ 2147483647 w 76"/>
                <a:gd name="T11" fmla="*/ 2147483647 h 76"/>
                <a:gd name="T12" fmla="*/ 2147483647 w 76"/>
                <a:gd name="T13" fmla="*/ 2147483647 h 76"/>
                <a:gd name="T14" fmla="*/ 2147483647 w 76"/>
                <a:gd name="T15" fmla="*/ 2147483647 h 76"/>
                <a:gd name="T16" fmla="*/ 2147483647 w 76"/>
                <a:gd name="T17" fmla="*/ 2147483647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76">
                  <a:moveTo>
                    <a:pt x="76" y="24"/>
                  </a:move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5"/>
                    <a:pt x="11" y="76"/>
                    <a:pt x="24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65" y="76"/>
                    <a:pt x="76" y="65"/>
                    <a:pt x="76" y="52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19" name="Oval 230"/>
            <p:cNvSpPr>
              <a:spLocks noChangeArrowheads="1"/>
            </p:cNvSpPr>
            <p:nvPr/>
          </p:nvSpPr>
          <p:spPr bwMode="auto">
            <a:xfrm>
              <a:off x="1153177" y="767791"/>
              <a:ext cx="93366" cy="96347"/>
            </a:xfrm>
            <a:prstGeom prst="ellipse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20" name="Rectangle 231"/>
            <p:cNvSpPr>
              <a:spLocks noChangeArrowheads="1"/>
            </p:cNvSpPr>
            <p:nvPr/>
          </p:nvSpPr>
          <p:spPr bwMode="auto">
            <a:xfrm>
              <a:off x="441008" y="772757"/>
              <a:ext cx="310891" cy="27812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21" name="Rectangle 232"/>
            <p:cNvSpPr>
              <a:spLocks noChangeArrowheads="1"/>
            </p:cNvSpPr>
            <p:nvPr/>
          </p:nvSpPr>
          <p:spPr bwMode="auto">
            <a:xfrm>
              <a:off x="441008" y="809508"/>
              <a:ext cx="310891" cy="28805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22" name="Rectangle 233"/>
            <p:cNvSpPr>
              <a:spLocks noChangeArrowheads="1"/>
            </p:cNvSpPr>
            <p:nvPr/>
          </p:nvSpPr>
          <p:spPr bwMode="auto">
            <a:xfrm>
              <a:off x="441008" y="847252"/>
              <a:ext cx="310891" cy="28805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23" name="Rectangle 234"/>
            <p:cNvSpPr>
              <a:spLocks noChangeArrowheads="1"/>
            </p:cNvSpPr>
            <p:nvPr/>
          </p:nvSpPr>
          <p:spPr bwMode="auto">
            <a:xfrm>
              <a:off x="1117420" y="1213766"/>
              <a:ext cx="263215" cy="27812"/>
            </a:xfrm>
            <a:prstGeom prst="rect">
              <a:avLst/>
            </a:pr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24" name="Rectangle 235"/>
            <p:cNvSpPr>
              <a:spLocks noChangeArrowheads="1"/>
            </p:cNvSpPr>
            <p:nvPr/>
          </p:nvSpPr>
          <p:spPr bwMode="auto">
            <a:xfrm>
              <a:off x="1117420" y="1213766"/>
              <a:ext cx="263215" cy="2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25" name="Freeform 236"/>
            <p:cNvSpPr>
              <a:spLocks noChangeArrowheads="1"/>
            </p:cNvSpPr>
            <p:nvPr/>
          </p:nvSpPr>
          <p:spPr bwMode="auto">
            <a:xfrm>
              <a:off x="441008" y="81447"/>
              <a:ext cx="758852" cy="108266"/>
            </a:xfrm>
            <a:custGeom>
              <a:avLst/>
              <a:gdLst>
                <a:gd name="T0" fmla="*/ 0 w 764"/>
                <a:gd name="T1" fmla="*/ 2147483647 h 109"/>
                <a:gd name="T2" fmla="*/ 0 w 764"/>
                <a:gd name="T3" fmla="*/ 2147483647 h 109"/>
                <a:gd name="T4" fmla="*/ 2147483647 w 764"/>
                <a:gd name="T5" fmla="*/ 0 h 109"/>
                <a:gd name="T6" fmla="*/ 2147483647 w 764"/>
                <a:gd name="T7" fmla="*/ 2147483647 h 109"/>
                <a:gd name="T8" fmla="*/ 0 w 764"/>
                <a:gd name="T9" fmla="*/ 2147483647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4" h="109">
                  <a:moveTo>
                    <a:pt x="0" y="109"/>
                  </a:moveTo>
                  <a:lnTo>
                    <a:pt x="0" y="100"/>
                  </a:lnTo>
                  <a:lnTo>
                    <a:pt x="762" y="0"/>
                  </a:lnTo>
                  <a:lnTo>
                    <a:pt x="764" y="1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26" name="Freeform 237"/>
            <p:cNvSpPr>
              <a:spLocks noChangeArrowheads="1"/>
            </p:cNvSpPr>
            <p:nvPr/>
          </p:nvSpPr>
          <p:spPr bwMode="auto">
            <a:xfrm>
              <a:off x="469813" y="565166"/>
              <a:ext cx="753886" cy="44697"/>
            </a:xfrm>
            <a:custGeom>
              <a:avLst/>
              <a:gdLst>
                <a:gd name="T0" fmla="*/ 0 w 759"/>
                <a:gd name="T1" fmla="*/ 2147483647 h 45"/>
                <a:gd name="T2" fmla="*/ 0 w 759"/>
                <a:gd name="T3" fmla="*/ 2147483647 h 45"/>
                <a:gd name="T4" fmla="*/ 2147483647 w 759"/>
                <a:gd name="T5" fmla="*/ 0 h 45"/>
                <a:gd name="T6" fmla="*/ 2147483647 w 759"/>
                <a:gd name="T7" fmla="*/ 2147483647 h 45"/>
                <a:gd name="T8" fmla="*/ 0 w 759"/>
                <a:gd name="T9" fmla="*/ 2147483647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27" name="Freeform 238"/>
            <p:cNvSpPr>
              <a:spLocks noChangeArrowheads="1"/>
            </p:cNvSpPr>
            <p:nvPr/>
          </p:nvSpPr>
          <p:spPr bwMode="auto">
            <a:xfrm>
              <a:off x="469813" y="565166"/>
              <a:ext cx="753886" cy="44697"/>
            </a:xfrm>
            <a:custGeom>
              <a:avLst/>
              <a:gdLst>
                <a:gd name="T0" fmla="*/ 0 w 759"/>
                <a:gd name="T1" fmla="*/ 2147483647 h 45"/>
                <a:gd name="T2" fmla="*/ 0 w 759"/>
                <a:gd name="T3" fmla="*/ 2147483647 h 45"/>
                <a:gd name="T4" fmla="*/ 2147483647 w 759"/>
                <a:gd name="T5" fmla="*/ 0 h 45"/>
                <a:gd name="T6" fmla="*/ 2147483647 w 759"/>
                <a:gd name="T7" fmla="*/ 2147483647 h 45"/>
                <a:gd name="T8" fmla="*/ 0 w 759"/>
                <a:gd name="T9" fmla="*/ 2147483647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28" name="Freeform 239"/>
            <p:cNvSpPr>
              <a:spLocks noEditPoints="1" noChangeArrowheads="1"/>
            </p:cNvSpPr>
            <p:nvPr/>
          </p:nvSpPr>
          <p:spPr bwMode="auto">
            <a:xfrm>
              <a:off x="161901" y="110252"/>
              <a:ext cx="578078" cy="570132"/>
            </a:xfrm>
            <a:custGeom>
              <a:avLst/>
              <a:gdLst>
                <a:gd name="T0" fmla="*/ 2147483647 w 246"/>
                <a:gd name="T1" fmla="*/ 0 h 243"/>
                <a:gd name="T2" fmla="*/ 0 w 246"/>
                <a:gd name="T3" fmla="*/ 2147483647 h 243"/>
                <a:gd name="T4" fmla="*/ 2147483647 w 246"/>
                <a:gd name="T5" fmla="*/ 2147483647 h 243"/>
                <a:gd name="T6" fmla="*/ 2147483647 w 246"/>
                <a:gd name="T7" fmla="*/ 2147483647 h 243"/>
                <a:gd name="T8" fmla="*/ 2147483647 w 246"/>
                <a:gd name="T9" fmla="*/ 0 h 243"/>
                <a:gd name="T10" fmla="*/ 2147483647 w 246"/>
                <a:gd name="T11" fmla="*/ 2147483647 h 243"/>
                <a:gd name="T12" fmla="*/ 2147483647 w 246"/>
                <a:gd name="T13" fmla="*/ 2147483647 h 243"/>
                <a:gd name="T14" fmla="*/ 2147483647 w 246"/>
                <a:gd name="T15" fmla="*/ 2147483647 h 243"/>
                <a:gd name="T16" fmla="*/ 2147483647 w 246"/>
                <a:gd name="T17" fmla="*/ 2147483647 h 243"/>
                <a:gd name="T18" fmla="*/ 2147483647 w 246"/>
                <a:gd name="T19" fmla="*/ 2147483647 h 243"/>
                <a:gd name="T20" fmla="*/ 2147483647 w 246"/>
                <a:gd name="T21" fmla="*/ 2147483647 h 243"/>
                <a:gd name="T22" fmla="*/ 2147483647 w 246"/>
                <a:gd name="T23" fmla="*/ 2147483647 h 243"/>
                <a:gd name="T24" fmla="*/ 2147483647 w 246"/>
                <a:gd name="T25" fmla="*/ 2147483647 h 243"/>
                <a:gd name="T26" fmla="*/ 2147483647 w 246"/>
                <a:gd name="T27" fmla="*/ 2147483647 h 243"/>
                <a:gd name="T28" fmla="*/ 2147483647 w 246"/>
                <a:gd name="T29" fmla="*/ 2147483647 h 243"/>
                <a:gd name="T30" fmla="*/ 2147483647 w 246"/>
                <a:gd name="T31" fmla="*/ 2147483647 h 243"/>
                <a:gd name="T32" fmla="*/ 2147483647 w 246"/>
                <a:gd name="T33" fmla="*/ 2147483647 h 243"/>
                <a:gd name="T34" fmla="*/ 2147483647 w 246"/>
                <a:gd name="T35" fmla="*/ 2147483647 h 243"/>
                <a:gd name="T36" fmla="*/ 2147483647 w 246"/>
                <a:gd name="T37" fmla="*/ 2147483647 h 243"/>
                <a:gd name="T38" fmla="*/ 2147483647 w 246"/>
                <a:gd name="T39" fmla="*/ 2147483647 h 243"/>
                <a:gd name="T40" fmla="*/ 2147483647 w 246"/>
                <a:gd name="T41" fmla="*/ 2147483647 h 243"/>
                <a:gd name="T42" fmla="*/ 2147483647 w 246"/>
                <a:gd name="T43" fmla="*/ 2147483647 h 243"/>
                <a:gd name="T44" fmla="*/ 2147483647 w 246"/>
                <a:gd name="T45" fmla="*/ 2147483647 h 243"/>
                <a:gd name="T46" fmla="*/ 2147483647 w 246"/>
                <a:gd name="T47" fmla="*/ 2147483647 h 243"/>
                <a:gd name="T48" fmla="*/ 2147483647 w 246"/>
                <a:gd name="T49" fmla="*/ 2147483647 h 243"/>
                <a:gd name="T50" fmla="*/ 2147483647 w 246"/>
                <a:gd name="T51" fmla="*/ 2147483647 h 243"/>
                <a:gd name="T52" fmla="*/ 2147483647 w 246"/>
                <a:gd name="T53" fmla="*/ 2147483647 h 243"/>
                <a:gd name="T54" fmla="*/ 2147483647 w 246"/>
                <a:gd name="T55" fmla="*/ 2147483647 h 243"/>
                <a:gd name="T56" fmla="*/ 2147483647 w 246"/>
                <a:gd name="T57" fmla="*/ 2147483647 h 243"/>
                <a:gd name="T58" fmla="*/ 2147483647 w 246"/>
                <a:gd name="T59" fmla="*/ 2147483647 h 243"/>
                <a:gd name="T60" fmla="*/ 2147483647 w 246"/>
                <a:gd name="T61" fmla="*/ 2147483647 h 243"/>
                <a:gd name="T62" fmla="*/ 2147483647 w 246"/>
                <a:gd name="T63" fmla="*/ 2147483647 h 243"/>
                <a:gd name="T64" fmla="*/ 2147483647 w 246"/>
                <a:gd name="T65" fmla="*/ 2147483647 h 243"/>
                <a:gd name="T66" fmla="*/ 2147483647 w 246"/>
                <a:gd name="T67" fmla="*/ 2147483647 h 243"/>
                <a:gd name="T68" fmla="*/ 2147483647 w 246"/>
                <a:gd name="T69" fmla="*/ 2147483647 h 243"/>
                <a:gd name="T70" fmla="*/ 2147483647 w 246"/>
                <a:gd name="T71" fmla="*/ 2147483647 h 243"/>
                <a:gd name="T72" fmla="*/ 2147483647 w 246"/>
                <a:gd name="T73" fmla="*/ 2147483647 h 243"/>
                <a:gd name="T74" fmla="*/ 2147483647 w 246"/>
                <a:gd name="T75" fmla="*/ 2147483647 h 243"/>
                <a:gd name="T76" fmla="*/ 2147483647 w 246"/>
                <a:gd name="T77" fmla="*/ 2147483647 h 243"/>
                <a:gd name="T78" fmla="*/ 2147483647 w 246"/>
                <a:gd name="T79" fmla="*/ 2147483647 h 243"/>
                <a:gd name="T80" fmla="*/ 2147483647 w 246"/>
                <a:gd name="T81" fmla="*/ 2147483647 h 24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6" h="243">
                  <a:moveTo>
                    <a:pt x="123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3" y="243"/>
                  </a:cubicBezTo>
                  <a:cubicBezTo>
                    <a:pt x="191" y="243"/>
                    <a:pt x="246" y="188"/>
                    <a:pt x="246" y="121"/>
                  </a:cubicBezTo>
                  <a:cubicBezTo>
                    <a:pt x="246" y="54"/>
                    <a:pt x="191" y="0"/>
                    <a:pt x="123" y="0"/>
                  </a:cubicBezTo>
                  <a:moveTo>
                    <a:pt x="10" y="123"/>
                  </a:moveTo>
                  <a:cubicBezTo>
                    <a:pt x="10" y="123"/>
                    <a:pt x="10" y="122"/>
                    <a:pt x="10" y="121"/>
                  </a:cubicBezTo>
                  <a:cubicBezTo>
                    <a:pt x="10" y="103"/>
                    <a:pt x="24" y="89"/>
                    <a:pt x="42" y="89"/>
                  </a:cubicBezTo>
                  <a:cubicBezTo>
                    <a:pt x="58" y="89"/>
                    <a:pt x="72" y="102"/>
                    <a:pt x="73" y="118"/>
                  </a:cubicBezTo>
                  <a:cubicBezTo>
                    <a:pt x="74" y="119"/>
                    <a:pt x="74" y="120"/>
                    <a:pt x="74" y="121"/>
                  </a:cubicBezTo>
                  <a:cubicBezTo>
                    <a:pt x="74" y="138"/>
                    <a:pt x="59" y="152"/>
                    <a:pt x="42" y="152"/>
                  </a:cubicBezTo>
                  <a:cubicBezTo>
                    <a:pt x="25" y="152"/>
                    <a:pt x="11" y="140"/>
                    <a:pt x="10" y="123"/>
                  </a:cubicBezTo>
                  <a:moveTo>
                    <a:pt x="84" y="222"/>
                  </a:moveTo>
                  <a:cubicBezTo>
                    <a:pt x="66" y="222"/>
                    <a:pt x="52" y="208"/>
                    <a:pt x="52" y="190"/>
                  </a:cubicBezTo>
                  <a:cubicBezTo>
                    <a:pt x="52" y="173"/>
                    <a:pt x="66" y="159"/>
                    <a:pt x="84" y="159"/>
                  </a:cubicBezTo>
                  <a:cubicBezTo>
                    <a:pt x="101" y="159"/>
                    <a:pt x="116" y="173"/>
                    <a:pt x="116" y="190"/>
                  </a:cubicBezTo>
                  <a:cubicBezTo>
                    <a:pt x="116" y="208"/>
                    <a:pt x="101" y="222"/>
                    <a:pt x="84" y="222"/>
                  </a:cubicBezTo>
                  <a:moveTo>
                    <a:pt x="84" y="86"/>
                  </a:moveTo>
                  <a:cubicBezTo>
                    <a:pt x="66" y="86"/>
                    <a:pt x="52" y="72"/>
                    <a:pt x="52" y="55"/>
                  </a:cubicBezTo>
                  <a:cubicBezTo>
                    <a:pt x="52" y="38"/>
                    <a:pt x="66" y="23"/>
                    <a:pt x="84" y="23"/>
                  </a:cubicBezTo>
                  <a:cubicBezTo>
                    <a:pt x="101" y="23"/>
                    <a:pt x="116" y="38"/>
                    <a:pt x="116" y="55"/>
                  </a:cubicBezTo>
                  <a:cubicBezTo>
                    <a:pt x="116" y="72"/>
                    <a:pt x="101" y="86"/>
                    <a:pt x="84" y="86"/>
                  </a:cubicBezTo>
                  <a:moveTo>
                    <a:pt x="164" y="23"/>
                  </a:moveTo>
                  <a:cubicBezTo>
                    <a:pt x="181" y="23"/>
                    <a:pt x="196" y="37"/>
                    <a:pt x="196" y="54"/>
                  </a:cubicBezTo>
                  <a:cubicBezTo>
                    <a:pt x="196" y="65"/>
                    <a:pt x="190" y="74"/>
                    <a:pt x="182" y="80"/>
                  </a:cubicBezTo>
                  <a:cubicBezTo>
                    <a:pt x="177" y="84"/>
                    <a:pt x="171" y="86"/>
                    <a:pt x="164" y="86"/>
                  </a:cubicBezTo>
                  <a:cubicBezTo>
                    <a:pt x="161" y="86"/>
                    <a:pt x="158" y="86"/>
                    <a:pt x="155" y="85"/>
                  </a:cubicBezTo>
                  <a:cubicBezTo>
                    <a:pt x="142" y="81"/>
                    <a:pt x="132" y="69"/>
                    <a:pt x="132" y="54"/>
                  </a:cubicBezTo>
                  <a:cubicBezTo>
                    <a:pt x="132" y="37"/>
                    <a:pt x="146" y="23"/>
                    <a:pt x="164" y="23"/>
                  </a:cubicBezTo>
                  <a:moveTo>
                    <a:pt x="164" y="222"/>
                  </a:moveTo>
                  <a:cubicBezTo>
                    <a:pt x="146" y="222"/>
                    <a:pt x="132" y="208"/>
                    <a:pt x="132" y="190"/>
                  </a:cubicBezTo>
                  <a:cubicBezTo>
                    <a:pt x="132" y="173"/>
                    <a:pt x="146" y="159"/>
                    <a:pt x="164" y="159"/>
                  </a:cubicBezTo>
                  <a:cubicBezTo>
                    <a:pt x="182" y="159"/>
                    <a:pt x="196" y="173"/>
                    <a:pt x="196" y="190"/>
                  </a:cubicBezTo>
                  <a:cubicBezTo>
                    <a:pt x="196" y="208"/>
                    <a:pt x="182" y="222"/>
                    <a:pt x="164" y="222"/>
                  </a:cubicBezTo>
                  <a:moveTo>
                    <a:pt x="206" y="151"/>
                  </a:moveTo>
                  <a:cubicBezTo>
                    <a:pt x="188" y="151"/>
                    <a:pt x="174" y="137"/>
                    <a:pt x="174" y="120"/>
                  </a:cubicBezTo>
                  <a:cubicBezTo>
                    <a:pt x="174" y="103"/>
                    <a:pt x="188" y="88"/>
                    <a:pt x="206" y="88"/>
                  </a:cubicBezTo>
                  <a:cubicBezTo>
                    <a:pt x="211" y="88"/>
                    <a:pt x="215" y="90"/>
                    <a:pt x="219" y="91"/>
                  </a:cubicBezTo>
                  <a:cubicBezTo>
                    <a:pt x="226" y="94"/>
                    <a:pt x="232" y="100"/>
                    <a:pt x="235" y="106"/>
                  </a:cubicBezTo>
                  <a:cubicBezTo>
                    <a:pt x="237" y="110"/>
                    <a:pt x="238" y="115"/>
                    <a:pt x="238" y="120"/>
                  </a:cubicBezTo>
                  <a:cubicBezTo>
                    <a:pt x="238" y="137"/>
                    <a:pt x="224" y="151"/>
                    <a:pt x="206" y="151"/>
                  </a:cubicBezTo>
                </a:path>
              </a:pathLst>
            </a:custGeom>
            <a:solidFill>
              <a:srgbClr val="30A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29" name="Oval 240"/>
            <p:cNvSpPr>
              <a:spLocks noChangeArrowheads="1"/>
            </p:cNvSpPr>
            <p:nvPr/>
          </p:nvSpPr>
          <p:spPr bwMode="auto">
            <a:xfrm>
              <a:off x="423129" y="368500"/>
              <a:ext cx="55623" cy="53636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30" name="Freeform 242"/>
            <p:cNvSpPr>
              <a:spLocks noChangeArrowheads="1"/>
            </p:cNvSpPr>
            <p:nvPr/>
          </p:nvSpPr>
          <p:spPr bwMode="auto">
            <a:xfrm>
              <a:off x="836326" y="297978"/>
              <a:ext cx="241362" cy="286059"/>
            </a:xfrm>
            <a:custGeom>
              <a:avLst/>
              <a:gdLst>
                <a:gd name="T0" fmla="*/ 2147483647 w 103"/>
                <a:gd name="T1" fmla="*/ 0 h 122"/>
                <a:gd name="T2" fmla="*/ 0 w 103"/>
                <a:gd name="T3" fmla="*/ 0 h 122"/>
                <a:gd name="T4" fmla="*/ 0 w 103"/>
                <a:gd name="T5" fmla="*/ 2147483647 h 122"/>
                <a:gd name="T6" fmla="*/ 2147483647 w 103"/>
                <a:gd name="T7" fmla="*/ 2147483647 h 122"/>
                <a:gd name="T8" fmla="*/ 2147483647 w 103"/>
                <a:gd name="T9" fmla="*/ 2147483647 h 122"/>
                <a:gd name="T10" fmla="*/ 2147483647 w 103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12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0" y="109"/>
                    <a:pt x="77" y="101"/>
                    <a:pt x="70" y="96"/>
                  </a:cubicBezTo>
                  <a:cubicBezTo>
                    <a:pt x="47" y="79"/>
                    <a:pt x="21" y="0"/>
                    <a:pt x="21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31" name="Rectangle 244"/>
            <p:cNvSpPr>
              <a:spLocks noChangeArrowheads="1"/>
            </p:cNvSpPr>
            <p:nvPr/>
          </p:nvSpPr>
          <p:spPr bwMode="auto">
            <a:xfrm>
              <a:off x="836326" y="1361761"/>
              <a:ext cx="124158" cy="1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32" name="Rectangle 245"/>
            <p:cNvSpPr>
              <a:spLocks noChangeArrowheads="1"/>
            </p:cNvSpPr>
            <p:nvPr/>
          </p:nvSpPr>
          <p:spPr bwMode="auto">
            <a:xfrm>
              <a:off x="836326" y="1361761"/>
              <a:ext cx="124158" cy="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Rectangle 246"/>
            <p:cNvSpPr>
              <a:spLocks noChangeArrowheads="1"/>
            </p:cNvSpPr>
            <p:nvPr/>
          </p:nvSpPr>
          <p:spPr bwMode="auto">
            <a:xfrm>
              <a:off x="960484" y="1361761"/>
              <a:ext cx="4966" cy="1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34" name="Rectangle 247"/>
            <p:cNvSpPr>
              <a:spLocks noChangeArrowheads="1"/>
            </p:cNvSpPr>
            <p:nvPr/>
          </p:nvSpPr>
          <p:spPr bwMode="auto">
            <a:xfrm>
              <a:off x="960484" y="1361761"/>
              <a:ext cx="4966" cy="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Freeform 248"/>
            <p:cNvSpPr>
              <a:spLocks noChangeArrowheads="1"/>
            </p:cNvSpPr>
            <p:nvPr/>
          </p:nvSpPr>
          <p:spPr bwMode="auto">
            <a:xfrm>
              <a:off x="836326" y="582051"/>
              <a:ext cx="373467" cy="129124"/>
            </a:xfrm>
            <a:custGeom>
              <a:avLst/>
              <a:gdLst>
                <a:gd name="T0" fmla="*/ 2147483647 w 159"/>
                <a:gd name="T1" fmla="*/ 0 h 55"/>
                <a:gd name="T2" fmla="*/ 0 w 159"/>
                <a:gd name="T3" fmla="*/ 2147483647 h 55"/>
                <a:gd name="T4" fmla="*/ 0 w 159"/>
                <a:gd name="T5" fmla="*/ 2147483647 h 55"/>
                <a:gd name="T6" fmla="*/ 2147483647 w 159"/>
                <a:gd name="T7" fmla="*/ 2147483647 h 55"/>
                <a:gd name="T8" fmla="*/ 2147483647 w 159"/>
                <a:gd name="T9" fmla="*/ 2147483647 h 55"/>
                <a:gd name="T10" fmla="*/ 2147483647 w 159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9" h="55">
                  <a:moveTo>
                    <a:pt x="10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8"/>
                    <a:pt x="134" y="14"/>
                    <a:pt x="109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36" name="Freeform 249"/>
            <p:cNvSpPr>
              <a:spLocks noChangeArrowheads="1"/>
            </p:cNvSpPr>
            <p:nvPr/>
          </p:nvSpPr>
          <p:spPr bwMode="auto">
            <a:xfrm>
              <a:off x="1324018" y="767791"/>
              <a:ext cx="68535" cy="141043"/>
            </a:xfrm>
            <a:custGeom>
              <a:avLst/>
              <a:gdLst>
                <a:gd name="T0" fmla="*/ 2147483647 w 69"/>
                <a:gd name="T1" fmla="*/ 0 h 142"/>
                <a:gd name="T2" fmla="*/ 2147483647 w 69"/>
                <a:gd name="T3" fmla="*/ 0 h 142"/>
                <a:gd name="T4" fmla="*/ 2147483647 w 69"/>
                <a:gd name="T5" fmla="*/ 0 h 142"/>
                <a:gd name="T6" fmla="*/ 0 w 69"/>
                <a:gd name="T7" fmla="*/ 0 h 142"/>
                <a:gd name="T8" fmla="*/ 0 w 69"/>
                <a:gd name="T9" fmla="*/ 2147483647 h 142"/>
                <a:gd name="T10" fmla="*/ 2147483647 w 69"/>
                <a:gd name="T11" fmla="*/ 2147483647 h 142"/>
                <a:gd name="T12" fmla="*/ 2147483647 w 69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37" name="Freeform 250"/>
            <p:cNvSpPr>
              <a:spLocks noChangeArrowheads="1"/>
            </p:cNvSpPr>
            <p:nvPr/>
          </p:nvSpPr>
          <p:spPr bwMode="auto">
            <a:xfrm>
              <a:off x="1324018" y="767791"/>
              <a:ext cx="68535" cy="141043"/>
            </a:xfrm>
            <a:custGeom>
              <a:avLst/>
              <a:gdLst>
                <a:gd name="T0" fmla="*/ 2147483647 w 69"/>
                <a:gd name="T1" fmla="*/ 0 h 142"/>
                <a:gd name="T2" fmla="*/ 2147483647 w 69"/>
                <a:gd name="T3" fmla="*/ 0 h 142"/>
                <a:gd name="T4" fmla="*/ 2147483647 w 69"/>
                <a:gd name="T5" fmla="*/ 0 h 142"/>
                <a:gd name="T6" fmla="*/ 0 w 69"/>
                <a:gd name="T7" fmla="*/ 0 h 142"/>
                <a:gd name="T8" fmla="*/ 0 w 69"/>
                <a:gd name="T9" fmla="*/ 2147483647 h 142"/>
                <a:gd name="T10" fmla="*/ 2147483647 w 69"/>
                <a:gd name="T11" fmla="*/ 2147483647 h 142"/>
                <a:gd name="T12" fmla="*/ 2147483647 w 69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38" name="Freeform 251"/>
            <p:cNvSpPr>
              <a:spLocks noChangeArrowheads="1"/>
            </p:cNvSpPr>
            <p:nvPr/>
          </p:nvSpPr>
          <p:spPr bwMode="auto">
            <a:xfrm>
              <a:off x="1390566" y="718128"/>
              <a:ext cx="117205" cy="239376"/>
            </a:xfrm>
            <a:custGeom>
              <a:avLst/>
              <a:gdLst>
                <a:gd name="T0" fmla="*/ 2147483647 w 118"/>
                <a:gd name="T1" fmla="*/ 0 h 241"/>
                <a:gd name="T2" fmla="*/ 0 w 118"/>
                <a:gd name="T3" fmla="*/ 2147483647 h 241"/>
                <a:gd name="T4" fmla="*/ 1960316201 w 118"/>
                <a:gd name="T5" fmla="*/ 2147483647 h 241"/>
                <a:gd name="T6" fmla="*/ 2147483647 w 118"/>
                <a:gd name="T7" fmla="*/ 2147483647 h 241"/>
                <a:gd name="T8" fmla="*/ 2147483647 w 118"/>
                <a:gd name="T9" fmla="*/ 2147483647 h 241"/>
                <a:gd name="T10" fmla="*/ 2147483647 w 11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39" name="Freeform 252"/>
            <p:cNvSpPr>
              <a:spLocks noChangeArrowheads="1"/>
            </p:cNvSpPr>
            <p:nvPr/>
          </p:nvSpPr>
          <p:spPr bwMode="auto">
            <a:xfrm>
              <a:off x="1390566" y="718128"/>
              <a:ext cx="117205" cy="239376"/>
            </a:xfrm>
            <a:custGeom>
              <a:avLst/>
              <a:gdLst>
                <a:gd name="T0" fmla="*/ 2147483647 w 118"/>
                <a:gd name="T1" fmla="*/ 0 h 241"/>
                <a:gd name="T2" fmla="*/ 0 w 118"/>
                <a:gd name="T3" fmla="*/ 2147483647 h 241"/>
                <a:gd name="T4" fmla="*/ 1960316201 w 118"/>
                <a:gd name="T5" fmla="*/ 2147483647 h 241"/>
                <a:gd name="T6" fmla="*/ 2147483647 w 118"/>
                <a:gd name="T7" fmla="*/ 2147483647 h 241"/>
                <a:gd name="T8" fmla="*/ 2147483647 w 118"/>
                <a:gd name="T9" fmla="*/ 2147483647 h 241"/>
                <a:gd name="T10" fmla="*/ 2147483647 w 11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40" name="Freeform 253"/>
            <p:cNvSpPr>
              <a:spLocks noEditPoints="1" noChangeArrowheads="1"/>
            </p:cNvSpPr>
            <p:nvPr/>
          </p:nvSpPr>
          <p:spPr bwMode="auto">
            <a:xfrm>
              <a:off x="836326" y="711176"/>
              <a:ext cx="487692" cy="650587"/>
            </a:xfrm>
            <a:custGeom>
              <a:avLst/>
              <a:gdLst>
                <a:gd name="T0" fmla="*/ 2147483647 w 208"/>
                <a:gd name="T1" fmla="*/ 2147483647 h 277"/>
                <a:gd name="T2" fmla="*/ 2147483647 w 208"/>
                <a:gd name="T3" fmla="*/ 2147483647 h 277"/>
                <a:gd name="T4" fmla="*/ 2147483647 w 208"/>
                <a:gd name="T5" fmla="*/ 2147483647 h 277"/>
                <a:gd name="T6" fmla="*/ 2147483647 w 208"/>
                <a:gd name="T7" fmla="*/ 2147483647 h 277"/>
                <a:gd name="T8" fmla="*/ 0 w 208"/>
                <a:gd name="T9" fmla="*/ 2147483647 h 277"/>
                <a:gd name="T10" fmla="*/ 0 w 208"/>
                <a:gd name="T11" fmla="*/ 2147483647 h 277"/>
                <a:gd name="T12" fmla="*/ 2147483647 w 208"/>
                <a:gd name="T13" fmla="*/ 2147483647 h 277"/>
                <a:gd name="T14" fmla="*/ 2147483647 w 208"/>
                <a:gd name="T15" fmla="*/ 2147483647 h 277"/>
                <a:gd name="T16" fmla="*/ 2147483647 w 208"/>
                <a:gd name="T17" fmla="*/ 2147483647 h 277"/>
                <a:gd name="T18" fmla="*/ 2147483647 w 208"/>
                <a:gd name="T19" fmla="*/ 2147483647 h 277"/>
                <a:gd name="T20" fmla="*/ 2147483647 w 208"/>
                <a:gd name="T21" fmla="*/ 2147483647 h 277"/>
                <a:gd name="T22" fmla="*/ 2147483647 w 208"/>
                <a:gd name="T23" fmla="*/ 0 h 277"/>
                <a:gd name="T24" fmla="*/ 2147483647 w 208"/>
                <a:gd name="T25" fmla="*/ 0 h 277"/>
                <a:gd name="T26" fmla="*/ 0 w 208"/>
                <a:gd name="T27" fmla="*/ 0 h 277"/>
                <a:gd name="T28" fmla="*/ 0 w 208"/>
                <a:gd name="T29" fmla="*/ 2147483647 h 277"/>
                <a:gd name="T30" fmla="*/ 2147483647 w 208"/>
                <a:gd name="T31" fmla="*/ 2147483647 h 277"/>
                <a:gd name="T32" fmla="*/ 2147483647 w 208"/>
                <a:gd name="T33" fmla="*/ 2147483647 h 277"/>
                <a:gd name="T34" fmla="*/ 2147483647 w 208"/>
                <a:gd name="T35" fmla="*/ 2147483647 h 277"/>
                <a:gd name="T36" fmla="*/ 2147483647 w 208"/>
                <a:gd name="T37" fmla="*/ 2147483647 h 277"/>
                <a:gd name="T38" fmla="*/ 2147483647 w 208"/>
                <a:gd name="T39" fmla="*/ 2147483647 h 277"/>
                <a:gd name="T40" fmla="*/ 2147483647 w 208"/>
                <a:gd name="T41" fmla="*/ 2147483647 h 277"/>
                <a:gd name="T42" fmla="*/ 2147483647 w 208"/>
                <a:gd name="T43" fmla="*/ 2147483647 h 277"/>
                <a:gd name="T44" fmla="*/ 2147483647 w 208"/>
                <a:gd name="T45" fmla="*/ 2147483647 h 277"/>
                <a:gd name="T46" fmla="*/ 2147483647 w 208"/>
                <a:gd name="T47" fmla="*/ 2147483647 h 277"/>
                <a:gd name="T48" fmla="*/ 2147483647 w 208"/>
                <a:gd name="T49" fmla="*/ 2147483647 h 277"/>
                <a:gd name="T50" fmla="*/ 2147483647 w 208"/>
                <a:gd name="T51" fmla="*/ 0 h 27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8" h="277">
                  <a:moveTo>
                    <a:pt x="208" y="226"/>
                  </a:moveTo>
                  <a:cubicBezTo>
                    <a:pt x="190" y="226"/>
                    <a:pt x="190" y="226"/>
                    <a:pt x="190" y="226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90" y="258"/>
                    <a:pt x="183" y="265"/>
                    <a:pt x="174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200" y="277"/>
                    <a:pt x="208" y="270"/>
                    <a:pt x="208" y="260"/>
                  </a:cubicBezTo>
                  <a:cubicBezTo>
                    <a:pt x="208" y="226"/>
                    <a:pt x="208" y="226"/>
                    <a:pt x="208" y="226"/>
                  </a:cubicBezTo>
                  <a:moveTo>
                    <a:pt x="160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83" y="12"/>
                    <a:pt x="190" y="19"/>
                    <a:pt x="190" y="2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8" y="14"/>
                    <a:pt x="207" y="12"/>
                    <a:pt x="206" y="9"/>
                  </a:cubicBezTo>
                  <a:cubicBezTo>
                    <a:pt x="203" y="5"/>
                    <a:pt x="197" y="2"/>
                    <a:pt x="19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41" name="Freeform 254"/>
            <p:cNvSpPr>
              <a:spLocks noEditPoints="1" noChangeArrowheads="1"/>
            </p:cNvSpPr>
            <p:nvPr/>
          </p:nvSpPr>
          <p:spPr bwMode="auto">
            <a:xfrm>
              <a:off x="836326" y="738986"/>
              <a:ext cx="445974" cy="594964"/>
            </a:xfrm>
            <a:custGeom>
              <a:avLst/>
              <a:gdLst>
                <a:gd name="T0" fmla="*/ 2147483647 w 190"/>
                <a:gd name="T1" fmla="*/ 2147483647 h 253"/>
                <a:gd name="T2" fmla="*/ 2147483647 w 190"/>
                <a:gd name="T3" fmla="*/ 2147483647 h 253"/>
                <a:gd name="T4" fmla="*/ 2147483647 w 190"/>
                <a:gd name="T5" fmla="*/ 2147483647 h 253"/>
                <a:gd name="T6" fmla="*/ 2147483647 w 190"/>
                <a:gd name="T7" fmla="*/ 2147483647 h 253"/>
                <a:gd name="T8" fmla="*/ 2147483647 w 190"/>
                <a:gd name="T9" fmla="*/ 2147483647 h 253"/>
                <a:gd name="T10" fmla="*/ 2147483647 w 190"/>
                <a:gd name="T11" fmla="*/ 0 h 253"/>
                <a:gd name="T12" fmla="*/ 0 w 190"/>
                <a:gd name="T13" fmla="*/ 0 h 253"/>
                <a:gd name="T14" fmla="*/ 0 w 190"/>
                <a:gd name="T15" fmla="*/ 2147483647 h 253"/>
                <a:gd name="T16" fmla="*/ 2147483647 w 190"/>
                <a:gd name="T17" fmla="*/ 2147483647 h 253"/>
                <a:gd name="T18" fmla="*/ 2147483647 w 190"/>
                <a:gd name="T19" fmla="*/ 2147483647 h 253"/>
                <a:gd name="T20" fmla="*/ 2147483647 w 190"/>
                <a:gd name="T21" fmla="*/ 2147483647 h 253"/>
                <a:gd name="T22" fmla="*/ 2147483647 w 190"/>
                <a:gd name="T23" fmla="*/ 2147483647 h 253"/>
                <a:gd name="T24" fmla="*/ 2147483647 w 190"/>
                <a:gd name="T25" fmla="*/ 2147483647 h 253"/>
                <a:gd name="T26" fmla="*/ 2147483647 w 190"/>
                <a:gd name="T27" fmla="*/ 2147483647 h 253"/>
                <a:gd name="T28" fmla="*/ 2147483647 w 190"/>
                <a:gd name="T29" fmla="*/ 2147483647 h 253"/>
                <a:gd name="T30" fmla="*/ 2147483647 w 190"/>
                <a:gd name="T31" fmla="*/ 0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0" h="253">
                  <a:moveTo>
                    <a:pt x="155" y="53"/>
                  </a:moveTo>
                  <a:cubicBezTo>
                    <a:pt x="144" y="53"/>
                    <a:pt x="135" y="44"/>
                    <a:pt x="135" y="32"/>
                  </a:cubicBezTo>
                  <a:cubicBezTo>
                    <a:pt x="135" y="21"/>
                    <a:pt x="144" y="12"/>
                    <a:pt x="155" y="12"/>
                  </a:cubicBezTo>
                  <a:cubicBezTo>
                    <a:pt x="166" y="12"/>
                    <a:pt x="175" y="21"/>
                    <a:pt x="175" y="32"/>
                  </a:cubicBezTo>
                  <a:cubicBezTo>
                    <a:pt x="175" y="44"/>
                    <a:pt x="166" y="53"/>
                    <a:pt x="155" y="53"/>
                  </a:cubicBezTo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83" y="253"/>
                    <a:pt x="190" y="246"/>
                    <a:pt x="190" y="23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7"/>
                    <a:pt x="183" y="0"/>
                    <a:pt x="174" y="0"/>
                  </a:cubicBezTo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42" name="Oval 255"/>
            <p:cNvSpPr>
              <a:spLocks noChangeArrowheads="1"/>
            </p:cNvSpPr>
            <p:nvPr/>
          </p:nvSpPr>
          <p:spPr bwMode="auto">
            <a:xfrm>
              <a:off x="1153177" y="767791"/>
              <a:ext cx="93366" cy="96347"/>
            </a:xfrm>
            <a:prstGeom prst="ellipse">
              <a:avLst/>
            </a:pr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143" name="Freeform 256"/>
            <p:cNvSpPr>
              <a:spLocks noChangeArrowheads="1"/>
            </p:cNvSpPr>
            <p:nvPr/>
          </p:nvSpPr>
          <p:spPr bwMode="auto">
            <a:xfrm>
              <a:off x="1117420" y="1213766"/>
              <a:ext cx="206598" cy="27812"/>
            </a:xfrm>
            <a:custGeom>
              <a:avLst/>
              <a:gdLst>
                <a:gd name="T0" fmla="*/ 2147483647 w 208"/>
                <a:gd name="T1" fmla="*/ 0 h 28"/>
                <a:gd name="T2" fmla="*/ 2147483647 w 208"/>
                <a:gd name="T3" fmla="*/ 0 h 28"/>
                <a:gd name="T4" fmla="*/ 2147483647 w 208"/>
                <a:gd name="T5" fmla="*/ 0 h 28"/>
                <a:gd name="T6" fmla="*/ 0 w 208"/>
                <a:gd name="T7" fmla="*/ 0 h 28"/>
                <a:gd name="T8" fmla="*/ 0 w 208"/>
                <a:gd name="T9" fmla="*/ 2147483647 h 28"/>
                <a:gd name="T10" fmla="*/ 2147483647 w 208"/>
                <a:gd name="T11" fmla="*/ 2147483647 h 28"/>
                <a:gd name="T12" fmla="*/ 2147483647 w 208"/>
                <a:gd name="T13" fmla="*/ 2147483647 h 28"/>
                <a:gd name="T14" fmla="*/ 2147483647 w 208"/>
                <a:gd name="T15" fmla="*/ 0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44" name="Freeform 257"/>
            <p:cNvSpPr>
              <a:spLocks noChangeArrowheads="1"/>
            </p:cNvSpPr>
            <p:nvPr/>
          </p:nvSpPr>
          <p:spPr bwMode="auto">
            <a:xfrm>
              <a:off x="1117420" y="1213766"/>
              <a:ext cx="206598" cy="27812"/>
            </a:xfrm>
            <a:custGeom>
              <a:avLst/>
              <a:gdLst>
                <a:gd name="T0" fmla="*/ 2147483647 w 208"/>
                <a:gd name="T1" fmla="*/ 0 h 28"/>
                <a:gd name="T2" fmla="*/ 2147483647 w 208"/>
                <a:gd name="T3" fmla="*/ 0 h 28"/>
                <a:gd name="T4" fmla="*/ 2147483647 w 208"/>
                <a:gd name="T5" fmla="*/ 0 h 28"/>
                <a:gd name="T6" fmla="*/ 0 w 208"/>
                <a:gd name="T7" fmla="*/ 0 h 28"/>
                <a:gd name="T8" fmla="*/ 0 w 208"/>
                <a:gd name="T9" fmla="*/ 2147483647 h 28"/>
                <a:gd name="T10" fmla="*/ 2147483647 w 208"/>
                <a:gd name="T11" fmla="*/ 2147483647 h 28"/>
                <a:gd name="T12" fmla="*/ 2147483647 w 208"/>
                <a:gd name="T13" fmla="*/ 2147483647 h 28"/>
                <a:gd name="T14" fmla="*/ 2147483647 w 208"/>
                <a:gd name="T15" fmla="*/ 0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45" name="Freeform 258"/>
            <p:cNvSpPr>
              <a:spLocks noChangeArrowheads="1"/>
            </p:cNvSpPr>
            <p:nvPr/>
          </p:nvSpPr>
          <p:spPr bwMode="auto">
            <a:xfrm>
              <a:off x="836326" y="573112"/>
              <a:ext cx="258248" cy="20859"/>
            </a:xfrm>
            <a:custGeom>
              <a:avLst/>
              <a:gdLst>
                <a:gd name="T0" fmla="*/ 2147483647 w 110"/>
                <a:gd name="T1" fmla="*/ 0 h 9"/>
                <a:gd name="T2" fmla="*/ 2147483647 w 110"/>
                <a:gd name="T3" fmla="*/ 0 h 9"/>
                <a:gd name="T4" fmla="*/ 0 w 110"/>
                <a:gd name="T5" fmla="*/ 2147483647 h 9"/>
                <a:gd name="T6" fmla="*/ 0 w 110"/>
                <a:gd name="T7" fmla="*/ 2147483647 h 9"/>
                <a:gd name="T8" fmla="*/ 2147483647 w 110"/>
                <a:gd name="T9" fmla="*/ 2147483647 h 9"/>
                <a:gd name="T10" fmla="*/ 2147483647 w 110"/>
                <a:gd name="T11" fmla="*/ 2147483647 h 9"/>
                <a:gd name="T12" fmla="*/ 2147483647 w 110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9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8" y="2"/>
                    <a:pt x="106" y="1"/>
                    <a:pt x="10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46" name="Freeform 259"/>
            <p:cNvSpPr>
              <a:spLocks noEditPoints="1" noChangeArrowheads="1"/>
            </p:cNvSpPr>
            <p:nvPr/>
          </p:nvSpPr>
          <p:spPr bwMode="auto">
            <a:xfrm>
              <a:off x="876057" y="0"/>
              <a:ext cx="671445" cy="659526"/>
            </a:xfrm>
            <a:custGeom>
              <a:avLst/>
              <a:gdLst>
                <a:gd name="T0" fmla="*/ 2147483647 w 286"/>
                <a:gd name="T1" fmla="*/ 0 h 281"/>
                <a:gd name="T2" fmla="*/ 0 w 286"/>
                <a:gd name="T3" fmla="*/ 2147483647 h 281"/>
                <a:gd name="T4" fmla="*/ 2147483647 w 286"/>
                <a:gd name="T5" fmla="*/ 2147483647 h 281"/>
                <a:gd name="T6" fmla="*/ 2147483647 w 286"/>
                <a:gd name="T7" fmla="*/ 2147483647 h 281"/>
                <a:gd name="T8" fmla="*/ 2147483647 w 286"/>
                <a:gd name="T9" fmla="*/ 0 h 281"/>
                <a:gd name="T10" fmla="*/ 2147483647 w 286"/>
                <a:gd name="T11" fmla="*/ 2147483647 h 281"/>
                <a:gd name="T12" fmla="*/ 2147483647 w 286"/>
                <a:gd name="T13" fmla="*/ 2147483647 h 281"/>
                <a:gd name="T14" fmla="*/ 2147483647 w 286"/>
                <a:gd name="T15" fmla="*/ 2147483647 h 281"/>
                <a:gd name="T16" fmla="*/ 2147483647 w 286"/>
                <a:gd name="T17" fmla="*/ 2147483647 h 281"/>
                <a:gd name="T18" fmla="*/ 2147483647 w 286"/>
                <a:gd name="T19" fmla="*/ 2147483647 h 281"/>
                <a:gd name="T20" fmla="*/ 2147483647 w 286"/>
                <a:gd name="T21" fmla="*/ 2147483647 h 281"/>
                <a:gd name="T22" fmla="*/ 2147483647 w 286"/>
                <a:gd name="T23" fmla="*/ 2147483647 h 281"/>
                <a:gd name="T24" fmla="*/ 2147483647 w 286"/>
                <a:gd name="T25" fmla="*/ 2147483647 h 281"/>
                <a:gd name="T26" fmla="*/ 2147483647 w 286"/>
                <a:gd name="T27" fmla="*/ 2147483647 h 281"/>
                <a:gd name="T28" fmla="*/ 2147483647 w 286"/>
                <a:gd name="T29" fmla="*/ 2147483647 h 281"/>
                <a:gd name="T30" fmla="*/ 2147483647 w 286"/>
                <a:gd name="T31" fmla="*/ 2147483647 h 281"/>
                <a:gd name="T32" fmla="*/ 2147483647 w 286"/>
                <a:gd name="T33" fmla="*/ 2147483647 h 281"/>
                <a:gd name="T34" fmla="*/ 2147483647 w 286"/>
                <a:gd name="T35" fmla="*/ 2147483647 h 281"/>
                <a:gd name="T36" fmla="*/ 2147483647 w 286"/>
                <a:gd name="T37" fmla="*/ 2147483647 h 281"/>
                <a:gd name="T38" fmla="*/ 2147483647 w 286"/>
                <a:gd name="T39" fmla="*/ 2147483647 h 281"/>
                <a:gd name="T40" fmla="*/ 2147483647 w 286"/>
                <a:gd name="T41" fmla="*/ 2147483647 h 281"/>
                <a:gd name="T42" fmla="*/ 2147483647 w 286"/>
                <a:gd name="T43" fmla="*/ 2147483647 h 281"/>
                <a:gd name="T44" fmla="*/ 2147483647 w 286"/>
                <a:gd name="T45" fmla="*/ 2147483647 h 281"/>
                <a:gd name="T46" fmla="*/ 2147483647 w 286"/>
                <a:gd name="T47" fmla="*/ 2147483647 h 281"/>
                <a:gd name="T48" fmla="*/ 2147483647 w 286"/>
                <a:gd name="T49" fmla="*/ 2147483647 h 281"/>
                <a:gd name="T50" fmla="*/ 2147483647 w 286"/>
                <a:gd name="T51" fmla="*/ 2147483647 h 281"/>
                <a:gd name="T52" fmla="*/ 2147483647 w 286"/>
                <a:gd name="T53" fmla="*/ 2147483647 h 281"/>
                <a:gd name="T54" fmla="*/ 2147483647 w 286"/>
                <a:gd name="T55" fmla="*/ 2147483647 h 281"/>
                <a:gd name="T56" fmla="*/ 2147483647 w 286"/>
                <a:gd name="T57" fmla="*/ 2147483647 h 281"/>
                <a:gd name="T58" fmla="*/ 2147483647 w 286"/>
                <a:gd name="T59" fmla="*/ 2147483647 h 281"/>
                <a:gd name="T60" fmla="*/ 2147483647 w 286"/>
                <a:gd name="T61" fmla="*/ 2147483647 h 281"/>
                <a:gd name="T62" fmla="*/ 2147483647 w 286"/>
                <a:gd name="T63" fmla="*/ 2147483647 h 281"/>
                <a:gd name="T64" fmla="*/ 2147483647 w 286"/>
                <a:gd name="T65" fmla="*/ 2147483647 h 281"/>
                <a:gd name="T66" fmla="*/ 2147483647 w 286"/>
                <a:gd name="T67" fmla="*/ 2147483647 h 281"/>
                <a:gd name="T68" fmla="*/ 2147483647 w 286"/>
                <a:gd name="T69" fmla="*/ 2147483647 h 281"/>
                <a:gd name="T70" fmla="*/ 2147483647 w 286"/>
                <a:gd name="T71" fmla="*/ 2147483647 h 281"/>
                <a:gd name="T72" fmla="*/ 2147483647 w 286"/>
                <a:gd name="T73" fmla="*/ 2147483647 h 281"/>
                <a:gd name="T74" fmla="*/ 2147483647 w 286"/>
                <a:gd name="T75" fmla="*/ 2147483647 h 281"/>
                <a:gd name="T76" fmla="*/ 2147483647 w 286"/>
                <a:gd name="T77" fmla="*/ 2147483647 h 281"/>
                <a:gd name="T78" fmla="*/ 2147483647 w 286"/>
                <a:gd name="T79" fmla="*/ 2147483647 h 281"/>
                <a:gd name="T80" fmla="*/ 2147483647 w 286"/>
                <a:gd name="T81" fmla="*/ 2147483647 h 2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6" h="281">
                  <a:moveTo>
                    <a:pt x="143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8"/>
                    <a:pt x="64" y="281"/>
                    <a:pt x="143" y="281"/>
                  </a:cubicBezTo>
                  <a:cubicBezTo>
                    <a:pt x="222" y="281"/>
                    <a:pt x="286" y="218"/>
                    <a:pt x="286" y="141"/>
                  </a:cubicBezTo>
                  <a:cubicBezTo>
                    <a:pt x="286" y="63"/>
                    <a:pt x="222" y="0"/>
                    <a:pt x="143" y="0"/>
                  </a:cubicBezTo>
                  <a:moveTo>
                    <a:pt x="12" y="143"/>
                  </a:moveTo>
                  <a:cubicBezTo>
                    <a:pt x="12" y="142"/>
                    <a:pt x="12" y="141"/>
                    <a:pt x="12" y="140"/>
                  </a:cubicBezTo>
                  <a:cubicBezTo>
                    <a:pt x="12" y="120"/>
                    <a:pt x="28" y="103"/>
                    <a:pt x="49" y="103"/>
                  </a:cubicBezTo>
                  <a:cubicBezTo>
                    <a:pt x="68" y="103"/>
                    <a:pt x="84" y="118"/>
                    <a:pt x="86" y="136"/>
                  </a:cubicBezTo>
                  <a:cubicBezTo>
                    <a:pt x="86" y="138"/>
                    <a:pt x="86" y="139"/>
                    <a:pt x="86" y="140"/>
                  </a:cubicBezTo>
                  <a:cubicBezTo>
                    <a:pt x="86" y="160"/>
                    <a:pt x="69" y="176"/>
                    <a:pt x="49" y="176"/>
                  </a:cubicBezTo>
                  <a:cubicBezTo>
                    <a:pt x="29" y="176"/>
                    <a:pt x="13" y="161"/>
                    <a:pt x="12" y="143"/>
                  </a:cubicBezTo>
                  <a:moveTo>
                    <a:pt x="97" y="257"/>
                  </a:moveTo>
                  <a:cubicBezTo>
                    <a:pt x="77" y="257"/>
                    <a:pt x="60" y="240"/>
                    <a:pt x="60" y="220"/>
                  </a:cubicBezTo>
                  <a:cubicBezTo>
                    <a:pt x="60" y="200"/>
                    <a:pt x="77" y="184"/>
                    <a:pt x="97" y="184"/>
                  </a:cubicBezTo>
                  <a:cubicBezTo>
                    <a:pt x="118" y="184"/>
                    <a:pt x="134" y="200"/>
                    <a:pt x="134" y="220"/>
                  </a:cubicBezTo>
                  <a:cubicBezTo>
                    <a:pt x="134" y="240"/>
                    <a:pt x="118" y="257"/>
                    <a:pt x="97" y="257"/>
                  </a:cubicBezTo>
                  <a:moveTo>
                    <a:pt x="97" y="100"/>
                  </a:moveTo>
                  <a:cubicBezTo>
                    <a:pt x="77" y="100"/>
                    <a:pt x="60" y="84"/>
                    <a:pt x="60" y="64"/>
                  </a:cubicBezTo>
                  <a:cubicBezTo>
                    <a:pt x="60" y="43"/>
                    <a:pt x="77" y="27"/>
                    <a:pt x="97" y="27"/>
                  </a:cubicBezTo>
                  <a:cubicBezTo>
                    <a:pt x="118" y="27"/>
                    <a:pt x="134" y="43"/>
                    <a:pt x="134" y="64"/>
                  </a:cubicBezTo>
                  <a:cubicBezTo>
                    <a:pt x="134" y="84"/>
                    <a:pt x="118" y="100"/>
                    <a:pt x="97" y="100"/>
                  </a:cubicBezTo>
                  <a:moveTo>
                    <a:pt x="190" y="27"/>
                  </a:moveTo>
                  <a:cubicBezTo>
                    <a:pt x="210" y="27"/>
                    <a:pt x="227" y="43"/>
                    <a:pt x="227" y="63"/>
                  </a:cubicBezTo>
                  <a:cubicBezTo>
                    <a:pt x="227" y="75"/>
                    <a:pt x="221" y="86"/>
                    <a:pt x="211" y="93"/>
                  </a:cubicBezTo>
                  <a:cubicBezTo>
                    <a:pt x="205" y="97"/>
                    <a:pt x="198" y="99"/>
                    <a:pt x="190" y="99"/>
                  </a:cubicBezTo>
                  <a:cubicBezTo>
                    <a:pt x="187" y="99"/>
                    <a:pt x="183" y="99"/>
                    <a:pt x="180" y="98"/>
                  </a:cubicBezTo>
                  <a:cubicBezTo>
                    <a:pt x="165" y="94"/>
                    <a:pt x="153" y="80"/>
                    <a:pt x="153" y="63"/>
                  </a:cubicBezTo>
                  <a:cubicBezTo>
                    <a:pt x="153" y="43"/>
                    <a:pt x="169" y="27"/>
                    <a:pt x="190" y="27"/>
                  </a:cubicBezTo>
                  <a:moveTo>
                    <a:pt x="190" y="257"/>
                  </a:moveTo>
                  <a:cubicBezTo>
                    <a:pt x="170" y="257"/>
                    <a:pt x="153" y="240"/>
                    <a:pt x="153" y="220"/>
                  </a:cubicBezTo>
                  <a:cubicBezTo>
                    <a:pt x="153" y="200"/>
                    <a:pt x="170" y="184"/>
                    <a:pt x="190" y="184"/>
                  </a:cubicBezTo>
                  <a:cubicBezTo>
                    <a:pt x="211" y="184"/>
                    <a:pt x="227" y="200"/>
                    <a:pt x="227" y="220"/>
                  </a:cubicBezTo>
                  <a:cubicBezTo>
                    <a:pt x="227" y="240"/>
                    <a:pt x="211" y="257"/>
                    <a:pt x="190" y="257"/>
                  </a:cubicBezTo>
                  <a:moveTo>
                    <a:pt x="239" y="175"/>
                  </a:moveTo>
                  <a:cubicBezTo>
                    <a:pt x="219" y="175"/>
                    <a:pt x="202" y="159"/>
                    <a:pt x="202" y="139"/>
                  </a:cubicBezTo>
                  <a:cubicBezTo>
                    <a:pt x="202" y="119"/>
                    <a:pt x="219" y="102"/>
                    <a:pt x="239" y="102"/>
                  </a:cubicBezTo>
                  <a:cubicBezTo>
                    <a:pt x="245" y="102"/>
                    <a:pt x="250" y="104"/>
                    <a:pt x="254" y="106"/>
                  </a:cubicBezTo>
                  <a:cubicBezTo>
                    <a:pt x="262" y="109"/>
                    <a:pt x="269" y="115"/>
                    <a:pt x="272" y="123"/>
                  </a:cubicBezTo>
                  <a:cubicBezTo>
                    <a:pt x="275" y="128"/>
                    <a:pt x="276" y="133"/>
                    <a:pt x="276" y="139"/>
                  </a:cubicBezTo>
                  <a:cubicBezTo>
                    <a:pt x="276" y="159"/>
                    <a:pt x="259" y="175"/>
                    <a:pt x="239" y="175"/>
                  </a:cubicBezTo>
                </a:path>
              </a:pathLst>
            </a:custGeom>
            <a:solidFill>
              <a:srgbClr val="167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47" name="Oval 260"/>
            <p:cNvSpPr>
              <a:spLocks noChangeArrowheads="1"/>
            </p:cNvSpPr>
            <p:nvPr/>
          </p:nvSpPr>
          <p:spPr bwMode="auto">
            <a:xfrm>
              <a:off x="1179002" y="297978"/>
              <a:ext cx="65555" cy="63569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E0394F-6C1A-EB9A-7EF1-313560DE89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209EB1-6CB8-5654-B448-04846F66663C}"/>
              </a:ext>
            </a:extLst>
          </p:cNvPr>
          <p:cNvSpPr/>
          <p:nvPr/>
        </p:nvSpPr>
        <p:spPr bwMode="auto">
          <a:xfrm>
            <a:off x="1754038" y="1568959"/>
            <a:ext cx="8613925" cy="25534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矩形 117"/>
          <p:cNvSpPr>
            <a:spLocks noChangeArrowheads="1"/>
          </p:cNvSpPr>
          <p:nvPr/>
        </p:nvSpPr>
        <p:spPr bwMode="auto">
          <a:xfrm>
            <a:off x="1824038" y="4603750"/>
            <a:ext cx="2710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차 미니 프로젝트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92" name="矩形 124"/>
          <p:cNvSpPr>
            <a:spLocks noChangeArrowheads="1"/>
          </p:cNvSpPr>
          <p:nvPr/>
        </p:nvSpPr>
        <p:spPr bwMode="auto">
          <a:xfrm>
            <a:off x="1824038" y="5116513"/>
            <a:ext cx="8543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차 미니 프로젝트 변환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293" name="直接连接符 29"/>
          <p:cNvSpPr>
            <a:spLocks noChangeShapeType="1"/>
          </p:cNvSpPr>
          <p:nvPr/>
        </p:nvSpPr>
        <p:spPr bwMode="auto">
          <a:xfrm>
            <a:off x="1873250" y="5080000"/>
            <a:ext cx="1882775" cy="0"/>
          </a:xfrm>
          <a:prstGeom prst="line">
            <a:avLst/>
          </a:prstGeom>
          <a:noFill/>
          <a:ln w="6350">
            <a:solidFill>
              <a:srgbClr val="4E4E4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A16273-3B90-9465-0F44-F6739FB3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25" y="1951141"/>
            <a:ext cx="3019176" cy="16618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E2804C-28DD-40CF-1CDA-F02871CA3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32" y="1951141"/>
            <a:ext cx="3194844" cy="166184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6476635-A532-3597-12CB-49EE59AEF0A8}"/>
              </a:ext>
            </a:extLst>
          </p:cNvPr>
          <p:cNvSpPr/>
          <p:nvPr/>
        </p:nvSpPr>
        <p:spPr bwMode="auto">
          <a:xfrm>
            <a:off x="5270737" y="2307612"/>
            <a:ext cx="1112550" cy="948906"/>
          </a:xfrm>
          <a:prstGeom prst="rightArrow">
            <a:avLst/>
          </a:prstGeom>
          <a:solidFill>
            <a:srgbClr val="DF29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MH_Number_1">
            <a:extLst>
              <a:ext uri="{FF2B5EF4-FFF2-40B4-BE49-F238E27FC236}">
                <a16:creationId xmlns:a16="http://schemas.microsoft.com/office/drawing/2014/main" id="{B07A40EF-2933-7E58-2B2D-EBFAE256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MH_Entry_1">
            <a:extLst>
              <a:ext uri="{FF2B5EF4-FFF2-40B4-BE49-F238E27FC236}">
                <a16:creationId xmlns:a16="http://schemas.microsoft.com/office/drawing/2014/main" id="{2BB9F677-7118-6CEB-493B-69E48687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프로젝트 개요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39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C89235-0690-DAE5-EF59-DFDACAAFCB2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314" name="任意多边形 20"/>
          <p:cNvSpPr>
            <a:spLocks noChangeArrowheads="1"/>
          </p:cNvSpPr>
          <p:nvPr/>
        </p:nvSpPr>
        <p:spPr bwMode="auto">
          <a:xfrm>
            <a:off x="8232836" y="1187809"/>
            <a:ext cx="2160587" cy="2995613"/>
          </a:xfrm>
          <a:custGeom>
            <a:avLst/>
            <a:gdLst>
              <a:gd name="T0" fmla="*/ 0 w 2380342"/>
              <a:gd name="T1" fmla="*/ 0 h 2931886"/>
              <a:gd name="T2" fmla="*/ 1466565 w 2380342"/>
              <a:gd name="T3" fmla="*/ 0 h 2931886"/>
              <a:gd name="T4" fmla="*/ 1466565 w 2380342"/>
              <a:gd name="T5" fmla="*/ 3194120 h 2931886"/>
              <a:gd name="T6" fmla="*/ 1427525 w 2380342"/>
              <a:gd name="T7" fmla="*/ 3264676 h 2931886"/>
              <a:gd name="T8" fmla="*/ 39039 w 2380342"/>
              <a:gd name="T9" fmla="*/ 3264676 h 2931886"/>
              <a:gd name="T10" fmla="*/ 0 w 2380342"/>
              <a:gd name="T11" fmla="*/ 3194120 h 2931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0342"/>
              <a:gd name="T19" fmla="*/ 0 h 2931886"/>
              <a:gd name="T20" fmla="*/ 2380342 w 2380342"/>
              <a:gd name="T21" fmla="*/ 2931886 h 29318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3175">
            <a:solidFill>
              <a:srgbClr val="EAEAEA"/>
            </a:solidFill>
            <a:bevel/>
            <a:headEnd/>
            <a:tailEnd/>
          </a:ln>
        </p:spPr>
        <p:txBody>
          <a:bodyPr bIns="144000" anchor="b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5" name="任意多边形 18"/>
          <p:cNvSpPr>
            <a:spLocks noChangeArrowheads="1"/>
          </p:cNvSpPr>
          <p:nvPr/>
        </p:nvSpPr>
        <p:spPr bwMode="auto">
          <a:xfrm>
            <a:off x="4975106" y="1187809"/>
            <a:ext cx="2160588" cy="2995613"/>
          </a:xfrm>
          <a:custGeom>
            <a:avLst/>
            <a:gdLst>
              <a:gd name="T0" fmla="*/ 0 w 2380342"/>
              <a:gd name="T1" fmla="*/ 0 h 2931886"/>
              <a:gd name="T2" fmla="*/ 1466569 w 2380342"/>
              <a:gd name="T3" fmla="*/ 0 h 2931886"/>
              <a:gd name="T4" fmla="*/ 1466569 w 2380342"/>
              <a:gd name="T5" fmla="*/ 3194120 h 2931886"/>
              <a:gd name="T6" fmla="*/ 1427529 w 2380342"/>
              <a:gd name="T7" fmla="*/ 3264676 h 2931886"/>
              <a:gd name="T8" fmla="*/ 39039 w 2380342"/>
              <a:gd name="T9" fmla="*/ 3264676 h 2931886"/>
              <a:gd name="T10" fmla="*/ 0 w 2380342"/>
              <a:gd name="T11" fmla="*/ 3194120 h 2931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0342"/>
              <a:gd name="T19" fmla="*/ 0 h 2931886"/>
              <a:gd name="T20" fmla="*/ 2380342 w 2380342"/>
              <a:gd name="T21" fmla="*/ 2931886 h 29318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3175">
            <a:solidFill>
              <a:srgbClr val="EAEAEA"/>
            </a:solidFill>
            <a:bevel/>
            <a:headEnd/>
            <a:tailEnd/>
          </a:ln>
        </p:spPr>
        <p:txBody>
          <a:bodyPr bIns="144000" anchor="b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6" name="任意多边形 9"/>
          <p:cNvSpPr>
            <a:spLocks noChangeArrowheads="1"/>
          </p:cNvSpPr>
          <p:nvPr/>
        </p:nvSpPr>
        <p:spPr bwMode="auto">
          <a:xfrm>
            <a:off x="1689039" y="1187809"/>
            <a:ext cx="2160588" cy="2995613"/>
          </a:xfrm>
          <a:custGeom>
            <a:avLst/>
            <a:gdLst>
              <a:gd name="T0" fmla="*/ 0 w 2380342"/>
              <a:gd name="T1" fmla="*/ 0 h 2931886"/>
              <a:gd name="T2" fmla="*/ 1466569 w 2380342"/>
              <a:gd name="T3" fmla="*/ 0 h 2931886"/>
              <a:gd name="T4" fmla="*/ 1466569 w 2380342"/>
              <a:gd name="T5" fmla="*/ 3194120 h 2931886"/>
              <a:gd name="T6" fmla="*/ 1427529 w 2380342"/>
              <a:gd name="T7" fmla="*/ 3264676 h 2931886"/>
              <a:gd name="T8" fmla="*/ 39039 w 2380342"/>
              <a:gd name="T9" fmla="*/ 3264676 h 2931886"/>
              <a:gd name="T10" fmla="*/ 0 w 2380342"/>
              <a:gd name="T11" fmla="*/ 3194120 h 2931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0342"/>
              <a:gd name="T19" fmla="*/ 0 h 2931886"/>
              <a:gd name="T20" fmla="*/ 2380342 w 2380342"/>
              <a:gd name="T21" fmla="*/ 2931886 h 29318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3175">
            <a:solidFill>
              <a:srgbClr val="EAEAEA"/>
            </a:solidFill>
            <a:bevel/>
            <a:headEnd/>
            <a:tailEnd/>
          </a:ln>
        </p:spPr>
        <p:txBody>
          <a:bodyPr bIns="144000" anchor="b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7" name="矩形 117"/>
          <p:cNvSpPr>
            <a:spLocks noChangeArrowheads="1"/>
          </p:cNvSpPr>
          <p:nvPr/>
        </p:nvSpPr>
        <p:spPr bwMode="auto">
          <a:xfrm>
            <a:off x="2369223" y="4478640"/>
            <a:ext cx="80021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내용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19" name="矩形 15"/>
          <p:cNvSpPr>
            <a:spLocks noChangeArrowheads="1"/>
          </p:cNvSpPr>
          <p:nvPr/>
        </p:nvSpPr>
        <p:spPr bwMode="auto">
          <a:xfrm>
            <a:off x="1798577" y="1295759"/>
            <a:ext cx="1946275" cy="23431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20" name="矩形 16"/>
          <p:cNvSpPr>
            <a:spLocks noChangeArrowheads="1"/>
          </p:cNvSpPr>
          <p:nvPr/>
        </p:nvSpPr>
        <p:spPr bwMode="auto">
          <a:xfrm>
            <a:off x="5083056" y="1295759"/>
            <a:ext cx="1946275" cy="234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21" name="矩形 17"/>
          <p:cNvSpPr>
            <a:spLocks noChangeArrowheads="1"/>
          </p:cNvSpPr>
          <p:nvPr/>
        </p:nvSpPr>
        <p:spPr bwMode="auto">
          <a:xfrm>
            <a:off x="8340786" y="1295759"/>
            <a:ext cx="1946275" cy="2343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MH_Number_1">
            <a:extLst>
              <a:ext uri="{FF2B5EF4-FFF2-40B4-BE49-F238E27FC236}">
                <a16:creationId xmlns:a16="http://schemas.microsoft.com/office/drawing/2014/main" id="{C9B2195C-C400-A15A-0D2D-A0EFBC88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MH_Entry_1">
            <a:extLst>
              <a:ext uri="{FF2B5EF4-FFF2-40B4-BE49-F238E27FC236}">
                <a16:creationId xmlns:a16="http://schemas.microsoft.com/office/drawing/2014/main" id="{153092B7-C34F-8910-5340-0007D878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프로젝트 개요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117">
            <a:extLst>
              <a:ext uri="{FF2B5EF4-FFF2-40B4-BE49-F238E27FC236}">
                <a16:creationId xmlns:a16="http://schemas.microsoft.com/office/drawing/2014/main" id="{498DB6FB-F7F6-6DA1-535F-AB89E404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889" y="4478640"/>
            <a:ext cx="80021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내용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117">
            <a:extLst>
              <a:ext uri="{FF2B5EF4-FFF2-40B4-BE49-F238E27FC236}">
                <a16:creationId xmlns:a16="http://schemas.microsoft.com/office/drawing/2014/main" id="{F9AB194C-A439-75E3-BBAE-82E9D7D7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019" y="4478640"/>
            <a:ext cx="80021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내용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5AC432-20AF-1775-58F5-A4D942E7A5E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9218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431C068-A7AC-4316-AD9F-46177EC966DF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19" name="MH_Number_1"/>
          <p:cNvSpPr>
            <a:spLocks noChangeArrowheads="1"/>
          </p:cNvSpPr>
          <p:nvPr/>
        </p:nvSpPr>
        <p:spPr bwMode="auto">
          <a:xfrm flipH="1">
            <a:off x="2619375" y="3565525"/>
            <a:ext cx="965200" cy="965200"/>
          </a:xfrm>
          <a:prstGeom prst="roundRect">
            <a:avLst>
              <a:gd name="adj" fmla="val 16667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220" name="MH_Entry_1"/>
          <p:cNvSpPr>
            <a:spLocks noChangeArrowheads="1"/>
          </p:cNvSpPr>
          <p:nvPr/>
        </p:nvSpPr>
        <p:spPr bwMode="auto">
          <a:xfrm flipH="1">
            <a:off x="3863975" y="3565525"/>
            <a:ext cx="6351588" cy="965200"/>
          </a:xfrm>
          <a:prstGeom prst="roundRect">
            <a:avLst>
              <a:gd name="adj" fmla="val 16667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개발 환경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221" name="组合 1"/>
          <p:cNvGrpSpPr>
            <a:grpSpLocks/>
          </p:cNvGrpSpPr>
          <p:nvPr/>
        </p:nvGrpSpPr>
        <p:grpSpPr bwMode="auto">
          <a:xfrm>
            <a:off x="5065713" y="1295400"/>
            <a:ext cx="2038350" cy="1863725"/>
            <a:chOff x="0" y="0"/>
            <a:chExt cx="932672" cy="852218"/>
          </a:xfrm>
        </p:grpSpPr>
        <p:sp>
          <p:nvSpPr>
            <p:cNvPr id="9222" name="Freeform 123"/>
            <p:cNvSpPr>
              <a:spLocks noChangeArrowheads="1"/>
            </p:cNvSpPr>
            <p:nvPr/>
          </p:nvSpPr>
          <p:spPr bwMode="auto">
            <a:xfrm>
              <a:off x="0" y="0"/>
              <a:ext cx="650587" cy="190706"/>
            </a:xfrm>
            <a:custGeom>
              <a:avLst/>
              <a:gdLst>
                <a:gd name="T0" fmla="*/ 2147483647 w 655"/>
                <a:gd name="T1" fmla="*/ 2147483647 h 192"/>
                <a:gd name="T2" fmla="*/ 2147483647 w 655"/>
                <a:gd name="T3" fmla="*/ 2147483647 h 192"/>
                <a:gd name="T4" fmla="*/ 0 w 655"/>
                <a:gd name="T5" fmla="*/ 2147483647 h 192"/>
                <a:gd name="T6" fmla="*/ 2147483647 w 655"/>
                <a:gd name="T7" fmla="*/ 0 h 192"/>
                <a:gd name="T8" fmla="*/ 2147483647 w 655"/>
                <a:gd name="T9" fmla="*/ 2147483647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23" name="Freeform 124"/>
            <p:cNvSpPr>
              <a:spLocks noChangeArrowheads="1"/>
            </p:cNvSpPr>
            <p:nvPr/>
          </p:nvSpPr>
          <p:spPr bwMode="auto">
            <a:xfrm>
              <a:off x="0" y="0"/>
              <a:ext cx="650587" cy="190706"/>
            </a:xfrm>
            <a:custGeom>
              <a:avLst/>
              <a:gdLst>
                <a:gd name="T0" fmla="*/ 2147483647 w 655"/>
                <a:gd name="T1" fmla="*/ 2147483647 h 192"/>
                <a:gd name="T2" fmla="*/ 2147483647 w 655"/>
                <a:gd name="T3" fmla="*/ 2147483647 h 192"/>
                <a:gd name="T4" fmla="*/ 0 w 655"/>
                <a:gd name="T5" fmla="*/ 2147483647 h 192"/>
                <a:gd name="T6" fmla="*/ 2147483647 w 655"/>
                <a:gd name="T7" fmla="*/ 0 h 192"/>
                <a:gd name="T8" fmla="*/ 2147483647 w 655"/>
                <a:gd name="T9" fmla="*/ 2147483647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24" name="Freeform 125"/>
            <p:cNvSpPr>
              <a:spLocks noChangeArrowheads="1"/>
            </p:cNvSpPr>
            <p:nvPr/>
          </p:nvSpPr>
          <p:spPr bwMode="auto">
            <a:xfrm>
              <a:off x="51649" y="101313"/>
              <a:ext cx="80454" cy="79461"/>
            </a:xfrm>
            <a:custGeom>
              <a:avLst/>
              <a:gdLst>
                <a:gd name="T0" fmla="*/ 2147483647 w 81"/>
                <a:gd name="T1" fmla="*/ 2147483647 h 80"/>
                <a:gd name="T2" fmla="*/ 0 w 81"/>
                <a:gd name="T3" fmla="*/ 2147483647 h 80"/>
                <a:gd name="T4" fmla="*/ 2147483647 w 81"/>
                <a:gd name="T5" fmla="*/ 2147483647 h 80"/>
                <a:gd name="T6" fmla="*/ 2147483647 w 81"/>
                <a:gd name="T7" fmla="*/ 0 h 80"/>
                <a:gd name="T8" fmla="*/ 2147483647 w 81"/>
                <a:gd name="T9" fmla="*/ 2147483647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0">
                  <a:moveTo>
                    <a:pt x="19" y="12"/>
                  </a:moveTo>
                  <a:lnTo>
                    <a:pt x="0" y="80"/>
                  </a:lnTo>
                  <a:lnTo>
                    <a:pt x="62" y="68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25" name="Freeform 126"/>
            <p:cNvSpPr>
              <a:spLocks noChangeArrowheads="1"/>
            </p:cNvSpPr>
            <p:nvPr/>
          </p:nvSpPr>
          <p:spPr bwMode="auto">
            <a:xfrm>
              <a:off x="147995" y="82441"/>
              <a:ext cx="77474" cy="79461"/>
            </a:xfrm>
            <a:custGeom>
              <a:avLst/>
              <a:gdLst>
                <a:gd name="T0" fmla="*/ 2147483647 w 78"/>
                <a:gd name="T1" fmla="*/ 2147483647 h 80"/>
                <a:gd name="T2" fmla="*/ 0 w 78"/>
                <a:gd name="T3" fmla="*/ 2147483647 h 80"/>
                <a:gd name="T4" fmla="*/ 2147483647 w 78"/>
                <a:gd name="T5" fmla="*/ 2147483647 h 80"/>
                <a:gd name="T6" fmla="*/ 2147483647 w 78"/>
                <a:gd name="T7" fmla="*/ 0 h 80"/>
                <a:gd name="T8" fmla="*/ 2147483647 w 78"/>
                <a:gd name="T9" fmla="*/ 2147483647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80">
                  <a:moveTo>
                    <a:pt x="17" y="12"/>
                  </a:moveTo>
                  <a:lnTo>
                    <a:pt x="0" y="80"/>
                  </a:lnTo>
                  <a:lnTo>
                    <a:pt x="59" y="69"/>
                  </a:lnTo>
                  <a:lnTo>
                    <a:pt x="78" y="0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26" name="Freeform 127"/>
            <p:cNvSpPr>
              <a:spLocks noChangeArrowheads="1"/>
            </p:cNvSpPr>
            <p:nvPr/>
          </p:nvSpPr>
          <p:spPr bwMode="auto">
            <a:xfrm>
              <a:off x="242355" y="65555"/>
              <a:ext cx="77474" cy="77474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27" name="Freeform 128"/>
            <p:cNvSpPr>
              <a:spLocks noChangeArrowheads="1"/>
            </p:cNvSpPr>
            <p:nvPr/>
          </p:nvSpPr>
          <p:spPr bwMode="auto">
            <a:xfrm>
              <a:off x="242355" y="65555"/>
              <a:ext cx="77474" cy="77474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28" name="Freeform 129"/>
            <p:cNvSpPr>
              <a:spLocks noChangeArrowheads="1"/>
            </p:cNvSpPr>
            <p:nvPr/>
          </p:nvSpPr>
          <p:spPr bwMode="auto">
            <a:xfrm>
              <a:off x="335722" y="46684"/>
              <a:ext cx="80454" cy="78468"/>
            </a:xfrm>
            <a:custGeom>
              <a:avLst/>
              <a:gdLst>
                <a:gd name="T0" fmla="*/ 2147483647 w 81"/>
                <a:gd name="T1" fmla="*/ 2147483647 h 79"/>
                <a:gd name="T2" fmla="*/ 0 w 81"/>
                <a:gd name="T3" fmla="*/ 2147483647 h 79"/>
                <a:gd name="T4" fmla="*/ 2147483647 w 81"/>
                <a:gd name="T5" fmla="*/ 2147483647 h 79"/>
                <a:gd name="T6" fmla="*/ 2147483647 w 81"/>
                <a:gd name="T7" fmla="*/ 0 h 79"/>
                <a:gd name="T8" fmla="*/ 2147483647 w 81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29" name="Freeform 130"/>
            <p:cNvSpPr>
              <a:spLocks noChangeArrowheads="1"/>
            </p:cNvSpPr>
            <p:nvPr/>
          </p:nvSpPr>
          <p:spPr bwMode="auto">
            <a:xfrm>
              <a:off x="335722" y="46684"/>
              <a:ext cx="80454" cy="78468"/>
            </a:xfrm>
            <a:custGeom>
              <a:avLst/>
              <a:gdLst>
                <a:gd name="T0" fmla="*/ 2147483647 w 81"/>
                <a:gd name="T1" fmla="*/ 2147483647 h 79"/>
                <a:gd name="T2" fmla="*/ 0 w 81"/>
                <a:gd name="T3" fmla="*/ 2147483647 h 79"/>
                <a:gd name="T4" fmla="*/ 2147483647 w 81"/>
                <a:gd name="T5" fmla="*/ 2147483647 h 79"/>
                <a:gd name="T6" fmla="*/ 2147483647 w 81"/>
                <a:gd name="T7" fmla="*/ 0 h 79"/>
                <a:gd name="T8" fmla="*/ 2147483647 w 81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0" name="Freeform 131"/>
            <p:cNvSpPr>
              <a:spLocks noChangeArrowheads="1"/>
            </p:cNvSpPr>
            <p:nvPr/>
          </p:nvSpPr>
          <p:spPr bwMode="auto">
            <a:xfrm>
              <a:off x="432069" y="28805"/>
              <a:ext cx="77474" cy="77474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1" name="Freeform 132"/>
            <p:cNvSpPr>
              <a:spLocks noChangeArrowheads="1"/>
            </p:cNvSpPr>
            <p:nvPr/>
          </p:nvSpPr>
          <p:spPr bwMode="auto">
            <a:xfrm>
              <a:off x="432069" y="28805"/>
              <a:ext cx="77474" cy="77474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2" name="Freeform 133"/>
            <p:cNvSpPr>
              <a:spLocks noChangeArrowheads="1"/>
            </p:cNvSpPr>
            <p:nvPr/>
          </p:nvSpPr>
          <p:spPr bwMode="auto">
            <a:xfrm>
              <a:off x="526428" y="9933"/>
              <a:ext cx="77474" cy="77474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3" name="Freeform 134"/>
            <p:cNvSpPr>
              <a:spLocks noChangeArrowheads="1"/>
            </p:cNvSpPr>
            <p:nvPr/>
          </p:nvSpPr>
          <p:spPr bwMode="auto">
            <a:xfrm>
              <a:off x="526428" y="9933"/>
              <a:ext cx="77474" cy="77474"/>
            </a:xfrm>
            <a:custGeom>
              <a:avLst/>
              <a:gdLst>
                <a:gd name="T0" fmla="*/ 2147483647 w 78"/>
                <a:gd name="T1" fmla="*/ 2147483647 h 78"/>
                <a:gd name="T2" fmla="*/ 0 w 78"/>
                <a:gd name="T3" fmla="*/ 2147483647 h 78"/>
                <a:gd name="T4" fmla="*/ 2147483647 w 78"/>
                <a:gd name="T5" fmla="*/ 2147483647 h 78"/>
                <a:gd name="T6" fmla="*/ 2147483647 w 78"/>
                <a:gd name="T7" fmla="*/ 0 h 78"/>
                <a:gd name="T8" fmla="*/ 2147483647 w 78"/>
                <a:gd name="T9" fmla="*/ 214748364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4" name="Freeform 135"/>
            <p:cNvSpPr>
              <a:spLocks noChangeArrowheads="1"/>
            </p:cNvSpPr>
            <p:nvPr/>
          </p:nvSpPr>
          <p:spPr bwMode="auto">
            <a:xfrm>
              <a:off x="108265" y="68535"/>
              <a:ext cx="587017" cy="401278"/>
            </a:xfrm>
            <a:custGeom>
              <a:avLst/>
              <a:gdLst>
                <a:gd name="T0" fmla="*/ 2147483647 w 591"/>
                <a:gd name="T1" fmla="*/ 2147483647 h 404"/>
                <a:gd name="T2" fmla="*/ 2147483647 w 591"/>
                <a:gd name="T3" fmla="*/ 2147483647 h 404"/>
                <a:gd name="T4" fmla="*/ 0 w 591"/>
                <a:gd name="T5" fmla="*/ 2147483647 h 404"/>
                <a:gd name="T6" fmla="*/ 2147483647 w 591"/>
                <a:gd name="T7" fmla="*/ 0 h 404"/>
                <a:gd name="T8" fmla="*/ 2147483647 w 591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5" name="Freeform 136"/>
            <p:cNvSpPr>
              <a:spLocks noChangeArrowheads="1"/>
            </p:cNvSpPr>
            <p:nvPr/>
          </p:nvSpPr>
          <p:spPr bwMode="auto">
            <a:xfrm>
              <a:off x="108265" y="68535"/>
              <a:ext cx="587017" cy="401278"/>
            </a:xfrm>
            <a:custGeom>
              <a:avLst/>
              <a:gdLst>
                <a:gd name="T0" fmla="*/ 2147483647 w 591"/>
                <a:gd name="T1" fmla="*/ 2147483647 h 404"/>
                <a:gd name="T2" fmla="*/ 2147483647 w 591"/>
                <a:gd name="T3" fmla="*/ 2147483647 h 404"/>
                <a:gd name="T4" fmla="*/ 0 w 591"/>
                <a:gd name="T5" fmla="*/ 2147483647 h 404"/>
                <a:gd name="T6" fmla="*/ 2147483647 w 591"/>
                <a:gd name="T7" fmla="*/ 0 h 404"/>
                <a:gd name="T8" fmla="*/ 2147483647 w 591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6" name="Freeform 137"/>
            <p:cNvSpPr>
              <a:spLocks noChangeArrowheads="1"/>
            </p:cNvSpPr>
            <p:nvPr/>
          </p:nvSpPr>
          <p:spPr bwMode="auto">
            <a:xfrm>
              <a:off x="146009" y="359561"/>
              <a:ext cx="110252" cy="70522"/>
            </a:xfrm>
            <a:custGeom>
              <a:avLst/>
              <a:gdLst>
                <a:gd name="T0" fmla="*/ 2147483647 w 111"/>
                <a:gd name="T1" fmla="*/ 2147483647 h 71"/>
                <a:gd name="T2" fmla="*/ 0 w 111"/>
                <a:gd name="T3" fmla="*/ 2147483647 h 71"/>
                <a:gd name="T4" fmla="*/ 2147483647 w 111"/>
                <a:gd name="T5" fmla="*/ 0 h 71"/>
                <a:gd name="T6" fmla="*/ 2147483647 w 111"/>
                <a:gd name="T7" fmla="*/ 2147483647 h 71"/>
                <a:gd name="T8" fmla="*/ 2147483647 w 111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7" name="Freeform 138"/>
            <p:cNvSpPr>
              <a:spLocks noChangeArrowheads="1"/>
            </p:cNvSpPr>
            <p:nvPr/>
          </p:nvSpPr>
          <p:spPr bwMode="auto">
            <a:xfrm>
              <a:off x="225470" y="307911"/>
              <a:ext cx="110252" cy="70522"/>
            </a:xfrm>
            <a:custGeom>
              <a:avLst/>
              <a:gdLst>
                <a:gd name="T0" fmla="*/ 2147483647 w 111"/>
                <a:gd name="T1" fmla="*/ 2147483647 h 71"/>
                <a:gd name="T2" fmla="*/ 0 w 111"/>
                <a:gd name="T3" fmla="*/ 2147483647 h 71"/>
                <a:gd name="T4" fmla="*/ 2147483647 w 111"/>
                <a:gd name="T5" fmla="*/ 0 h 71"/>
                <a:gd name="T6" fmla="*/ 2147483647 w 111"/>
                <a:gd name="T7" fmla="*/ 2147483647 h 71"/>
                <a:gd name="T8" fmla="*/ 2147483647 w 111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8" name="Freeform 139"/>
            <p:cNvSpPr>
              <a:spLocks noChangeArrowheads="1"/>
            </p:cNvSpPr>
            <p:nvPr/>
          </p:nvSpPr>
          <p:spPr bwMode="auto">
            <a:xfrm>
              <a:off x="307910" y="258248"/>
              <a:ext cx="113232" cy="68535"/>
            </a:xfrm>
            <a:custGeom>
              <a:avLst/>
              <a:gdLst>
                <a:gd name="T0" fmla="*/ 2147483647 w 114"/>
                <a:gd name="T1" fmla="*/ 2147483647 h 69"/>
                <a:gd name="T2" fmla="*/ 0 w 114"/>
                <a:gd name="T3" fmla="*/ 2147483647 h 69"/>
                <a:gd name="T4" fmla="*/ 2147483647 w 114"/>
                <a:gd name="T5" fmla="*/ 0 h 69"/>
                <a:gd name="T6" fmla="*/ 2147483647 w 114"/>
                <a:gd name="T7" fmla="*/ 2147483647 h 69"/>
                <a:gd name="T8" fmla="*/ 2147483647 w 114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69">
                  <a:moveTo>
                    <a:pt x="59" y="69"/>
                  </a:moveTo>
                  <a:lnTo>
                    <a:pt x="0" y="31"/>
                  </a:lnTo>
                  <a:lnTo>
                    <a:pt x="54" y="0"/>
                  </a:lnTo>
                  <a:lnTo>
                    <a:pt x="114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39" name="Freeform 140"/>
            <p:cNvSpPr>
              <a:spLocks noChangeArrowheads="1"/>
            </p:cNvSpPr>
            <p:nvPr/>
          </p:nvSpPr>
          <p:spPr bwMode="auto">
            <a:xfrm>
              <a:off x="390351" y="206598"/>
              <a:ext cx="110252" cy="68535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0" name="Freeform 141"/>
            <p:cNvSpPr>
              <a:spLocks noChangeArrowheads="1"/>
            </p:cNvSpPr>
            <p:nvPr/>
          </p:nvSpPr>
          <p:spPr bwMode="auto">
            <a:xfrm>
              <a:off x="390351" y="206598"/>
              <a:ext cx="110252" cy="68535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1" name="Freeform 142"/>
            <p:cNvSpPr>
              <a:spLocks noChangeArrowheads="1"/>
            </p:cNvSpPr>
            <p:nvPr/>
          </p:nvSpPr>
          <p:spPr bwMode="auto">
            <a:xfrm>
              <a:off x="472792" y="157929"/>
              <a:ext cx="105286" cy="65555"/>
            </a:xfrm>
            <a:custGeom>
              <a:avLst/>
              <a:gdLst>
                <a:gd name="T0" fmla="*/ 2147483647 w 106"/>
                <a:gd name="T1" fmla="*/ 2147483647 h 66"/>
                <a:gd name="T2" fmla="*/ 0 w 106"/>
                <a:gd name="T3" fmla="*/ 2147483647 h 66"/>
                <a:gd name="T4" fmla="*/ 2147483647 w 106"/>
                <a:gd name="T5" fmla="*/ 0 h 66"/>
                <a:gd name="T6" fmla="*/ 2147483647 w 106"/>
                <a:gd name="T7" fmla="*/ 2147483647 h 66"/>
                <a:gd name="T8" fmla="*/ 2147483647 w 106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2" name="Freeform 143"/>
            <p:cNvSpPr>
              <a:spLocks noChangeArrowheads="1"/>
            </p:cNvSpPr>
            <p:nvPr/>
          </p:nvSpPr>
          <p:spPr bwMode="auto">
            <a:xfrm>
              <a:off x="472792" y="157929"/>
              <a:ext cx="105286" cy="65555"/>
            </a:xfrm>
            <a:custGeom>
              <a:avLst/>
              <a:gdLst>
                <a:gd name="T0" fmla="*/ 2147483647 w 106"/>
                <a:gd name="T1" fmla="*/ 2147483647 h 66"/>
                <a:gd name="T2" fmla="*/ 0 w 106"/>
                <a:gd name="T3" fmla="*/ 2147483647 h 66"/>
                <a:gd name="T4" fmla="*/ 2147483647 w 106"/>
                <a:gd name="T5" fmla="*/ 0 h 66"/>
                <a:gd name="T6" fmla="*/ 2147483647 w 106"/>
                <a:gd name="T7" fmla="*/ 2147483647 h 66"/>
                <a:gd name="T8" fmla="*/ 2147483647 w 106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3" name="Freeform 144"/>
            <p:cNvSpPr>
              <a:spLocks noChangeArrowheads="1"/>
            </p:cNvSpPr>
            <p:nvPr/>
          </p:nvSpPr>
          <p:spPr bwMode="auto">
            <a:xfrm>
              <a:off x="557219" y="103299"/>
              <a:ext cx="110252" cy="68535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4" name="Freeform 145"/>
            <p:cNvSpPr>
              <a:spLocks noChangeArrowheads="1"/>
            </p:cNvSpPr>
            <p:nvPr/>
          </p:nvSpPr>
          <p:spPr bwMode="auto">
            <a:xfrm>
              <a:off x="557219" y="103299"/>
              <a:ext cx="110252" cy="68535"/>
            </a:xfrm>
            <a:custGeom>
              <a:avLst/>
              <a:gdLst>
                <a:gd name="T0" fmla="*/ 2147483647 w 111"/>
                <a:gd name="T1" fmla="*/ 2147483647 h 69"/>
                <a:gd name="T2" fmla="*/ 0 w 111"/>
                <a:gd name="T3" fmla="*/ 2147483647 h 69"/>
                <a:gd name="T4" fmla="*/ 2147483647 w 111"/>
                <a:gd name="T5" fmla="*/ 0 h 69"/>
                <a:gd name="T6" fmla="*/ 2147483647 w 111"/>
                <a:gd name="T7" fmla="*/ 2147483647 h 69"/>
                <a:gd name="T8" fmla="*/ 2147483647 w 111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5" name="Freeform 146"/>
            <p:cNvSpPr>
              <a:spLocks noChangeArrowheads="1"/>
            </p:cNvSpPr>
            <p:nvPr/>
          </p:nvSpPr>
          <p:spPr bwMode="auto">
            <a:xfrm>
              <a:off x="150975" y="134090"/>
              <a:ext cx="781697" cy="718128"/>
            </a:xfrm>
            <a:custGeom>
              <a:avLst/>
              <a:gdLst>
                <a:gd name="T0" fmla="*/ 2147483647 w 333"/>
                <a:gd name="T1" fmla="*/ 0 h 306"/>
                <a:gd name="T2" fmla="*/ 0 w 333"/>
                <a:gd name="T3" fmla="*/ 2147483647 h 306"/>
                <a:gd name="T4" fmla="*/ 2147483647 w 333"/>
                <a:gd name="T5" fmla="*/ 2147483647 h 306"/>
                <a:gd name="T6" fmla="*/ 2147483647 w 333"/>
                <a:gd name="T7" fmla="*/ 2147483647 h 306"/>
                <a:gd name="T8" fmla="*/ 2147483647 w 333"/>
                <a:gd name="T9" fmla="*/ 2147483647 h 306"/>
                <a:gd name="T10" fmla="*/ 2147483647 w 333"/>
                <a:gd name="T11" fmla="*/ 2147483647 h 306"/>
                <a:gd name="T12" fmla="*/ 2147483647 w 333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3" h="306">
                  <a:moveTo>
                    <a:pt x="23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9" y="305"/>
                    <a:pt x="104" y="306"/>
                    <a:pt x="108" y="304"/>
                  </a:cubicBezTo>
                  <a:cubicBezTo>
                    <a:pt x="328" y="167"/>
                    <a:pt x="328" y="167"/>
                    <a:pt x="328" y="167"/>
                  </a:cubicBezTo>
                  <a:cubicBezTo>
                    <a:pt x="332" y="165"/>
                    <a:pt x="333" y="160"/>
                    <a:pt x="331" y="155"/>
                  </a:cubicBezTo>
                  <a:cubicBezTo>
                    <a:pt x="234" y="0"/>
                    <a:pt x="234" y="0"/>
                    <a:pt x="234" y="0"/>
                  </a:cubicBezTo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6" name="Freeform 147"/>
            <p:cNvSpPr>
              <a:spLocks noChangeArrowheads="1"/>
            </p:cNvSpPr>
            <p:nvPr/>
          </p:nvSpPr>
          <p:spPr bwMode="auto">
            <a:xfrm>
              <a:off x="223484" y="216531"/>
              <a:ext cx="497624" cy="311884"/>
            </a:xfrm>
            <a:custGeom>
              <a:avLst/>
              <a:gdLst>
                <a:gd name="T0" fmla="*/ 2147483647 w 501"/>
                <a:gd name="T1" fmla="*/ 2147483647 h 314"/>
                <a:gd name="T2" fmla="*/ 2147483647 w 501"/>
                <a:gd name="T3" fmla="*/ 2147483647 h 314"/>
                <a:gd name="T4" fmla="*/ 2147483647 w 501"/>
                <a:gd name="T5" fmla="*/ 0 h 314"/>
                <a:gd name="T6" fmla="*/ 0 w 501"/>
                <a:gd name="T7" fmla="*/ 2147483647 h 314"/>
                <a:gd name="T8" fmla="*/ 2147483647 w 501"/>
                <a:gd name="T9" fmla="*/ 2147483647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7" name="Freeform 148"/>
            <p:cNvSpPr>
              <a:spLocks noChangeArrowheads="1"/>
            </p:cNvSpPr>
            <p:nvPr/>
          </p:nvSpPr>
          <p:spPr bwMode="auto">
            <a:xfrm>
              <a:off x="223484" y="216531"/>
              <a:ext cx="497624" cy="311884"/>
            </a:xfrm>
            <a:custGeom>
              <a:avLst/>
              <a:gdLst>
                <a:gd name="T0" fmla="*/ 2147483647 w 501"/>
                <a:gd name="T1" fmla="*/ 2147483647 h 314"/>
                <a:gd name="T2" fmla="*/ 2147483647 w 501"/>
                <a:gd name="T3" fmla="*/ 2147483647 h 314"/>
                <a:gd name="T4" fmla="*/ 2147483647 w 501"/>
                <a:gd name="T5" fmla="*/ 0 h 314"/>
                <a:gd name="T6" fmla="*/ 0 w 501"/>
                <a:gd name="T7" fmla="*/ 2147483647 h 314"/>
                <a:gd name="T8" fmla="*/ 2147483647 w 501"/>
                <a:gd name="T9" fmla="*/ 2147483647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8" name="Freeform 149"/>
            <p:cNvSpPr>
              <a:spLocks noChangeArrowheads="1"/>
            </p:cNvSpPr>
            <p:nvPr/>
          </p:nvSpPr>
          <p:spPr bwMode="auto">
            <a:xfrm>
              <a:off x="280099" y="302945"/>
              <a:ext cx="497624" cy="314864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49" name="Freeform 150"/>
            <p:cNvSpPr>
              <a:spLocks noChangeArrowheads="1"/>
            </p:cNvSpPr>
            <p:nvPr/>
          </p:nvSpPr>
          <p:spPr bwMode="auto">
            <a:xfrm>
              <a:off x="280099" y="302945"/>
              <a:ext cx="497624" cy="314864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0" name="Freeform 151"/>
            <p:cNvSpPr>
              <a:spLocks noChangeArrowheads="1"/>
            </p:cNvSpPr>
            <p:nvPr/>
          </p:nvSpPr>
          <p:spPr bwMode="auto">
            <a:xfrm>
              <a:off x="345655" y="432069"/>
              <a:ext cx="497624" cy="314864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1" name="Freeform 152"/>
            <p:cNvSpPr>
              <a:spLocks noChangeArrowheads="1"/>
            </p:cNvSpPr>
            <p:nvPr/>
          </p:nvSpPr>
          <p:spPr bwMode="auto">
            <a:xfrm>
              <a:off x="345655" y="432069"/>
              <a:ext cx="497624" cy="314864"/>
            </a:xfrm>
            <a:custGeom>
              <a:avLst/>
              <a:gdLst>
                <a:gd name="T0" fmla="*/ 2147483647 w 501"/>
                <a:gd name="T1" fmla="*/ 2147483647 h 317"/>
                <a:gd name="T2" fmla="*/ 2147483647 w 501"/>
                <a:gd name="T3" fmla="*/ 2147483647 h 317"/>
                <a:gd name="T4" fmla="*/ 2147483647 w 501"/>
                <a:gd name="T5" fmla="*/ 0 h 317"/>
                <a:gd name="T6" fmla="*/ 0 w 501"/>
                <a:gd name="T7" fmla="*/ 2147483647 h 317"/>
                <a:gd name="T8" fmla="*/ 2147483647 w 501"/>
                <a:gd name="T9" fmla="*/ 214748364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2" name="Freeform 153"/>
            <p:cNvSpPr>
              <a:spLocks noChangeArrowheads="1"/>
            </p:cNvSpPr>
            <p:nvPr/>
          </p:nvSpPr>
          <p:spPr bwMode="auto">
            <a:xfrm>
              <a:off x="369493" y="471799"/>
              <a:ext cx="497624" cy="312878"/>
            </a:xfrm>
            <a:custGeom>
              <a:avLst/>
              <a:gdLst>
                <a:gd name="T0" fmla="*/ 2147483647 w 501"/>
                <a:gd name="T1" fmla="*/ 2147483647 h 315"/>
                <a:gd name="T2" fmla="*/ 2147483647 w 501"/>
                <a:gd name="T3" fmla="*/ 2147483647 h 315"/>
                <a:gd name="T4" fmla="*/ 2147483647 w 501"/>
                <a:gd name="T5" fmla="*/ 0 h 315"/>
                <a:gd name="T6" fmla="*/ 0 w 501"/>
                <a:gd name="T7" fmla="*/ 2147483647 h 315"/>
                <a:gd name="T8" fmla="*/ 2147483647 w 501"/>
                <a:gd name="T9" fmla="*/ 2147483647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3" name="Freeform 154"/>
            <p:cNvSpPr>
              <a:spLocks noChangeArrowheads="1"/>
            </p:cNvSpPr>
            <p:nvPr/>
          </p:nvSpPr>
          <p:spPr bwMode="auto">
            <a:xfrm>
              <a:off x="369493" y="471799"/>
              <a:ext cx="497624" cy="312878"/>
            </a:xfrm>
            <a:custGeom>
              <a:avLst/>
              <a:gdLst>
                <a:gd name="T0" fmla="*/ 2147483647 w 501"/>
                <a:gd name="T1" fmla="*/ 2147483647 h 315"/>
                <a:gd name="T2" fmla="*/ 2147483647 w 501"/>
                <a:gd name="T3" fmla="*/ 2147483647 h 315"/>
                <a:gd name="T4" fmla="*/ 2147483647 w 501"/>
                <a:gd name="T5" fmla="*/ 0 h 315"/>
                <a:gd name="T6" fmla="*/ 0 w 501"/>
                <a:gd name="T7" fmla="*/ 2147483647 h 315"/>
                <a:gd name="T8" fmla="*/ 2147483647 w 501"/>
                <a:gd name="T9" fmla="*/ 2147483647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4" name="Freeform 155"/>
            <p:cNvSpPr>
              <a:spLocks noChangeArrowheads="1"/>
            </p:cNvSpPr>
            <p:nvPr/>
          </p:nvSpPr>
          <p:spPr bwMode="auto">
            <a:xfrm>
              <a:off x="543314" y="323804"/>
              <a:ext cx="62576" cy="94360"/>
            </a:xfrm>
            <a:custGeom>
              <a:avLst/>
              <a:gdLst>
                <a:gd name="T0" fmla="*/ 0 w 63"/>
                <a:gd name="T1" fmla="*/ 2147483647 h 95"/>
                <a:gd name="T2" fmla="*/ 2147483647 w 63"/>
                <a:gd name="T3" fmla="*/ 2147483647 h 95"/>
                <a:gd name="T4" fmla="*/ 2147483647 w 63"/>
                <a:gd name="T5" fmla="*/ 2147483647 h 95"/>
                <a:gd name="T6" fmla="*/ 2147483647 w 63"/>
                <a:gd name="T7" fmla="*/ 0 h 95"/>
                <a:gd name="T8" fmla="*/ 0 w 63"/>
                <a:gd name="T9" fmla="*/ 2147483647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5" name="Freeform 156"/>
            <p:cNvSpPr>
              <a:spLocks noChangeArrowheads="1"/>
            </p:cNvSpPr>
            <p:nvPr/>
          </p:nvSpPr>
          <p:spPr bwMode="auto">
            <a:xfrm>
              <a:off x="543314" y="323804"/>
              <a:ext cx="62576" cy="94360"/>
            </a:xfrm>
            <a:custGeom>
              <a:avLst/>
              <a:gdLst>
                <a:gd name="T0" fmla="*/ 0 w 63"/>
                <a:gd name="T1" fmla="*/ 2147483647 h 95"/>
                <a:gd name="T2" fmla="*/ 2147483647 w 63"/>
                <a:gd name="T3" fmla="*/ 2147483647 h 95"/>
                <a:gd name="T4" fmla="*/ 2147483647 w 63"/>
                <a:gd name="T5" fmla="*/ 2147483647 h 95"/>
                <a:gd name="T6" fmla="*/ 2147483647 w 63"/>
                <a:gd name="T7" fmla="*/ 0 h 95"/>
                <a:gd name="T8" fmla="*/ 0 w 63"/>
                <a:gd name="T9" fmla="*/ 2147483647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6" name="Freeform 157"/>
            <p:cNvSpPr>
              <a:spLocks noChangeArrowheads="1"/>
            </p:cNvSpPr>
            <p:nvPr/>
          </p:nvSpPr>
          <p:spPr bwMode="auto">
            <a:xfrm>
              <a:off x="416176" y="404257"/>
              <a:ext cx="63569" cy="93366"/>
            </a:xfrm>
            <a:custGeom>
              <a:avLst/>
              <a:gdLst>
                <a:gd name="T0" fmla="*/ 0 w 64"/>
                <a:gd name="T1" fmla="*/ 2147483647 h 94"/>
                <a:gd name="T2" fmla="*/ 2147483647 w 64"/>
                <a:gd name="T3" fmla="*/ 2147483647 h 94"/>
                <a:gd name="T4" fmla="*/ 2147483647 w 64"/>
                <a:gd name="T5" fmla="*/ 2147483647 h 94"/>
                <a:gd name="T6" fmla="*/ 2147483647 w 64"/>
                <a:gd name="T7" fmla="*/ 0 h 94"/>
                <a:gd name="T8" fmla="*/ 0 w 64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7" name="Freeform 158"/>
            <p:cNvSpPr>
              <a:spLocks noChangeArrowheads="1"/>
            </p:cNvSpPr>
            <p:nvPr/>
          </p:nvSpPr>
          <p:spPr bwMode="auto">
            <a:xfrm>
              <a:off x="416176" y="404257"/>
              <a:ext cx="63569" cy="93366"/>
            </a:xfrm>
            <a:custGeom>
              <a:avLst/>
              <a:gdLst>
                <a:gd name="T0" fmla="*/ 0 w 64"/>
                <a:gd name="T1" fmla="*/ 2147483647 h 94"/>
                <a:gd name="T2" fmla="*/ 2147483647 w 64"/>
                <a:gd name="T3" fmla="*/ 2147483647 h 94"/>
                <a:gd name="T4" fmla="*/ 2147483647 w 64"/>
                <a:gd name="T5" fmla="*/ 2147483647 h 94"/>
                <a:gd name="T6" fmla="*/ 2147483647 w 6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8" name="Freeform 160"/>
            <p:cNvSpPr>
              <a:spLocks noEditPoints="1" noChangeArrowheads="1"/>
            </p:cNvSpPr>
            <p:nvPr/>
          </p:nvSpPr>
          <p:spPr bwMode="auto">
            <a:xfrm>
              <a:off x="294005" y="2980"/>
              <a:ext cx="356581" cy="124158"/>
            </a:xfrm>
            <a:custGeom>
              <a:avLst/>
              <a:gdLst>
                <a:gd name="T0" fmla="*/ 2147483647 w 152"/>
                <a:gd name="T1" fmla="*/ 2147483647 h 53"/>
                <a:gd name="T2" fmla="*/ 2147483647 w 152"/>
                <a:gd name="T3" fmla="*/ 2147483647 h 53"/>
                <a:gd name="T4" fmla="*/ 2147483647 w 152"/>
                <a:gd name="T5" fmla="*/ 2147483647 h 53"/>
                <a:gd name="T6" fmla="*/ 2147483647 w 152"/>
                <a:gd name="T7" fmla="*/ 2147483647 h 53"/>
                <a:gd name="T8" fmla="*/ 2147483647 w 152"/>
                <a:gd name="T9" fmla="*/ 2147483647 h 53"/>
                <a:gd name="T10" fmla="*/ 2147483647 w 152"/>
                <a:gd name="T11" fmla="*/ 2147483647 h 53"/>
                <a:gd name="T12" fmla="*/ 2147483647 w 152"/>
                <a:gd name="T13" fmla="*/ 2147483647 h 53"/>
                <a:gd name="T14" fmla="*/ 2147483647 w 152"/>
                <a:gd name="T15" fmla="*/ 2147483647 h 53"/>
                <a:gd name="T16" fmla="*/ 2147483647 w 152"/>
                <a:gd name="T17" fmla="*/ 2147483647 h 53"/>
                <a:gd name="T18" fmla="*/ 2147483647 w 152"/>
                <a:gd name="T19" fmla="*/ 2147483647 h 53"/>
                <a:gd name="T20" fmla="*/ 2147483647 w 152"/>
                <a:gd name="T21" fmla="*/ 2147483647 h 53"/>
                <a:gd name="T22" fmla="*/ 2147483647 w 152"/>
                <a:gd name="T23" fmla="*/ 2147483647 h 53"/>
                <a:gd name="T24" fmla="*/ 2147483647 w 152"/>
                <a:gd name="T25" fmla="*/ 0 h 53"/>
                <a:gd name="T26" fmla="*/ 2147483647 w 152"/>
                <a:gd name="T27" fmla="*/ 2147483647 h 53"/>
                <a:gd name="T28" fmla="*/ 2147483647 w 152"/>
                <a:gd name="T29" fmla="*/ 2147483647 h 53"/>
                <a:gd name="T30" fmla="*/ 2147483647 w 152"/>
                <a:gd name="T31" fmla="*/ 2147483647 h 53"/>
                <a:gd name="T32" fmla="*/ 2147483647 w 152"/>
                <a:gd name="T33" fmla="*/ 2147483647 h 53"/>
                <a:gd name="T34" fmla="*/ 2147483647 w 152"/>
                <a:gd name="T35" fmla="*/ 2147483647 h 53"/>
                <a:gd name="T36" fmla="*/ 2147483647 w 152"/>
                <a:gd name="T37" fmla="*/ 2147483647 h 53"/>
                <a:gd name="T38" fmla="*/ 2147483647 w 152"/>
                <a:gd name="T39" fmla="*/ 2147483647 h 53"/>
                <a:gd name="T40" fmla="*/ 2147483647 w 152"/>
                <a:gd name="T41" fmla="*/ 2147483647 h 53"/>
                <a:gd name="T42" fmla="*/ 2147483647 w 152"/>
                <a:gd name="T43" fmla="*/ 2147483647 h 53"/>
                <a:gd name="T44" fmla="*/ 2147483647 w 152"/>
                <a:gd name="T45" fmla="*/ 2147483647 h 53"/>
                <a:gd name="T46" fmla="*/ 2147483647 w 152"/>
                <a:gd name="T47" fmla="*/ 2147483647 h 53"/>
                <a:gd name="T48" fmla="*/ 2147483647 w 152"/>
                <a:gd name="T49" fmla="*/ 2147483647 h 53"/>
                <a:gd name="T50" fmla="*/ 2147483647 w 152"/>
                <a:gd name="T51" fmla="*/ 2147483647 h 53"/>
                <a:gd name="T52" fmla="*/ 2147483647 w 152"/>
                <a:gd name="T53" fmla="*/ 2147483647 h 53"/>
                <a:gd name="T54" fmla="*/ 0 w 152"/>
                <a:gd name="T55" fmla="*/ 2147483647 h 53"/>
                <a:gd name="T56" fmla="*/ 0 w 152"/>
                <a:gd name="T57" fmla="*/ 2147483647 h 53"/>
                <a:gd name="T58" fmla="*/ 2147483647 w 152"/>
                <a:gd name="T59" fmla="*/ 2147483647 h 53"/>
                <a:gd name="T60" fmla="*/ 2147483647 w 152"/>
                <a:gd name="T61" fmla="*/ 2147483647 h 53"/>
                <a:gd name="T62" fmla="*/ 2147483647 w 152"/>
                <a:gd name="T63" fmla="*/ 2147483647 h 53"/>
                <a:gd name="T64" fmla="*/ 2147483647 w 152"/>
                <a:gd name="T65" fmla="*/ 2147483647 h 53"/>
                <a:gd name="T66" fmla="*/ 2147483647 w 152"/>
                <a:gd name="T67" fmla="*/ 2147483647 h 53"/>
                <a:gd name="T68" fmla="*/ 2147483647 w 152"/>
                <a:gd name="T69" fmla="*/ 2147483647 h 53"/>
                <a:gd name="T70" fmla="*/ 2147483647 w 152"/>
                <a:gd name="T71" fmla="*/ 2147483647 h 53"/>
                <a:gd name="T72" fmla="*/ 2147483647 w 152"/>
                <a:gd name="T73" fmla="*/ 2147483647 h 53"/>
                <a:gd name="T74" fmla="*/ 2147483647 w 152"/>
                <a:gd name="T75" fmla="*/ 2147483647 h 53"/>
                <a:gd name="T76" fmla="*/ 2147483647 w 152"/>
                <a:gd name="T77" fmla="*/ 0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2" h="53">
                  <a:moveTo>
                    <a:pt x="92" y="11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2" y="11"/>
                    <a:pt x="92" y="11"/>
                    <a:pt x="92" y="11"/>
                  </a:cubicBezTo>
                  <a:moveTo>
                    <a:pt x="132" y="3"/>
                  </a:moveTo>
                  <a:cubicBezTo>
                    <a:pt x="132" y="3"/>
                    <a:pt x="132" y="3"/>
                    <a:pt x="132" y="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32" y="3"/>
                    <a:pt x="132" y="3"/>
                    <a:pt x="132" y="3"/>
                  </a:cubicBezTo>
                  <a:moveTo>
                    <a:pt x="147" y="0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3"/>
                    <a:pt x="15" y="47"/>
                    <a:pt x="18" y="5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3"/>
                    <a:pt x="20" y="5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59" name="Freeform 161"/>
            <p:cNvSpPr>
              <a:spLocks noChangeArrowheads="1"/>
            </p:cNvSpPr>
            <p:nvPr/>
          </p:nvSpPr>
          <p:spPr bwMode="auto">
            <a:xfrm>
              <a:off x="294005" y="65555"/>
              <a:ext cx="25825" cy="25825"/>
            </a:xfrm>
            <a:custGeom>
              <a:avLst/>
              <a:gdLst>
                <a:gd name="T0" fmla="*/ 2147483647 w 11"/>
                <a:gd name="T1" fmla="*/ 0 h 11"/>
                <a:gd name="T2" fmla="*/ 0 w 11"/>
                <a:gd name="T3" fmla="*/ 2147483647 h 11"/>
                <a:gd name="T4" fmla="*/ 2147483647 w 11"/>
                <a:gd name="T5" fmla="*/ 2147483647 h 11"/>
                <a:gd name="T6" fmla="*/ 2147483647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5"/>
                    <a:pt x="6" y="8"/>
                    <a:pt x="8" y="1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0" name="Freeform 162"/>
            <p:cNvSpPr>
              <a:spLocks noChangeArrowheads="1"/>
            </p:cNvSpPr>
            <p:nvPr/>
          </p:nvSpPr>
          <p:spPr bwMode="auto">
            <a:xfrm>
              <a:off x="335722" y="46684"/>
              <a:ext cx="80454" cy="78468"/>
            </a:xfrm>
            <a:custGeom>
              <a:avLst/>
              <a:gdLst>
                <a:gd name="T0" fmla="*/ 2147483647 w 34"/>
                <a:gd name="T1" fmla="*/ 0 h 33"/>
                <a:gd name="T2" fmla="*/ 2147483647 w 34"/>
                <a:gd name="T3" fmla="*/ 2147483647 h 33"/>
                <a:gd name="T4" fmla="*/ 0 w 34"/>
                <a:gd name="T5" fmla="*/ 2147483647 h 33"/>
                <a:gd name="T6" fmla="*/ 2147483647 w 34"/>
                <a:gd name="T7" fmla="*/ 2147483647 h 33"/>
                <a:gd name="T8" fmla="*/ 2147483647 w 34"/>
                <a:gd name="T9" fmla="*/ 2147483647 h 33"/>
                <a:gd name="T10" fmla="*/ 2147483647 w 34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33">
                  <a:moveTo>
                    <a:pt x="34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1" name="Freeform 163"/>
            <p:cNvSpPr>
              <a:spLocks noChangeArrowheads="1"/>
            </p:cNvSpPr>
            <p:nvPr/>
          </p:nvSpPr>
          <p:spPr bwMode="auto">
            <a:xfrm>
              <a:off x="432069" y="28805"/>
              <a:ext cx="77474" cy="77474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2" name="Freeform 164"/>
            <p:cNvSpPr>
              <a:spLocks noChangeArrowheads="1"/>
            </p:cNvSpPr>
            <p:nvPr/>
          </p:nvSpPr>
          <p:spPr bwMode="auto">
            <a:xfrm>
              <a:off x="432069" y="28805"/>
              <a:ext cx="77474" cy="77474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3" name="Freeform 165"/>
            <p:cNvSpPr>
              <a:spLocks noChangeArrowheads="1"/>
            </p:cNvSpPr>
            <p:nvPr/>
          </p:nvSpPr>
          <p:spPr bwMode="auto">
            <a:xfrm>
              <a:off x="526428" y="9933"/>
              <a:ext cx="77474" cy="77474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4" name="Freeform 166"/>
            <p:cNvSpPr>
              <a:spLocks noChangeArrowheads="1"/>
            </p:cNvSpPr>
            <p:nvPr/>
          </p:nvSpPr>
          <p:spPr bwMode="auto">
            <a:xfrm>
              <a:off x="526428" y="9933"/>
              <a:ext cx="77474" cy="77474"/>
            </a:xfrm>
            <a:custGeom>
              <a:avLst/>
              <a:gdLst>
                <a:gd name="T0" fmla="*/ 2147483647 w 78"/>
                <a:gd name="T1" fmla="*/ 0 h 78"/>
                <a:gd name="T2" fmla="*/ 2147483647 w 78"/>
                <a:gd name="T3" fmla="*/ 2147483647 h 78"/>
                <a:gd name="T4" fmla="*/ 0 w 78"/>
                <a:gd name="T5" fmla="*/ 2147483647 h 78"/>
                <a:gd name="T6" fmla="*/ 2147483647 w 78"/>
                <a:gd name="T7" fmla="*/ 2147483647 h 78"/>
                <a:gd name="T8" fmla="*/ 2147483647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5" name="Freeform 168"/>
            <p:cNvSpPr>
              <a:spLocks noEditPoints="1" noChangeArrowheads="1"/>
            </p:cNvSpPr>
            <p:nvPr/>
          </p:nvSpPr>
          <p:spPr bwMode="auto">
            <a:xfrm>
              <a:off x="409223" y="68535"/>
              <a:ext cx="286059" cy="213551"/>
            </a:xfrm>
            <a:custGeom>
              <a:avLst/>
              <a:gdLst>
                <a:gd name="T0" fmla="*/ 2147483647 w 122"/>
                <a:gd name="T1" fmla="*/ 2147483647 h 91"/>
                <a:gd name="T2" fmla="*/ 2147483647 w 122"/>
                <a:gd name="T3" fmla="*/ 2147483647 h 91"/>
                <a:gd name="T4" fmla="*/ 2147483647 w 122"/>
                <a:gd name="T5" fmla="*/ 2147483647 h 91"/>
                <a:gd name="T6" fmla="*/ 2147483647 w 122"/>
                <a:gd name="T7" fmla="*/ 2147483647 h 91"/>
                <a:gd name="T8" fmla="*/ 2147483647 w 122"/>
                <a:gd name="T9" fmla="*/ 2147483647 h 91"/>
                <a:gd name="T10" fmla="*/ 2147483647 w 122"/>
                <a:gd name="T11" fmla="*/ 2147483647 h 91"/>
                <a:gd name="T12" fmla="*/ 2147483647 w 122"/>
                <a:gd name="T13" fmla="*/ 2147483647 h 91"/>
                <a:gd name="T14" fmla="*/ 2147483647 w 122"/>
                <a:gd name="T15" fmla="*/ 2147483647 h 91"/>
                <a:gd name="T16" fmla="*/ 2147483647 w 122"/>
                <a:gd name="T17" fmla="*/ 2147483647 h 91"/>
                <a:gd name="T18" fmla="*/ 2147483647 w 122"/>
                <a:gd name="T19" fmla="*/ 2147483647 h 91"/>
                <a:gd name="T20" fmla="*/ 2147483647 w 122"/>
                <a:gd name="T21" fmla="*/ 0 h 91"/>
                <a:gd name="T22" fmla="*/ 2147483647 w 122"/>
                <a:gd name="T23" fmla="*/ 2147483647 h 91"/>
                <a:gd name="T24" fmla="*/ 2147483647 w 122"/>
                <a:gd name="T25" fmla="*/ 2147483647 h 91"/>
                <a:gd name="T26" fmla="*/ 2147483647 w 122"/>
                <a:gd name="T27" fmla="*/ 2147483647 h 91"/>
                <a:gd name="T28" fmla="*/ 2147483647 w 122"/>
                <a:gd name="T29" fmla="*/ 2147483647 h 91"/>
                <a:gd name="T30" fmla="*/ 2147483647 w 122"/>
                <a:gd name="T31" fmla="*/ 2147483647 h 91"/>
                <a:gd name="T32" fmla="*/ 2147483647 w 122"/>
                <a:gd name="T33" fmla="*/ 2147483647 h 91"/>
                <a:gd name="T34" fmla="*/ 2147483647 w 122"/>
                <a:gd name="T35" fmla="*/ 2147483647 h 91"/>
                <a:gd name="T36" fmla="*/ 2147483647 w 122"/>
                <a:gd name="T37" fmla="*/ 2147483647 h 91"/>
                <a:gd name="T38" fmla="*/ 2147483647 w 122"/>
                <a:gd name="T39" fmla="*/ 2147483647 h 91"/>
                <a:gd name="T40" fmla="*/ 2147483647 w 122"/>
                <a:gd name="T41" fmla="*/ 2147483647 h 91"/>
                <a:gd name="T42" fmla="*/ 0 w 122"/>
                <a:gd name="T43" fmla="*/ 2147483647 h 91"/>
                <a:gd name="T44" fmla="*/ 0 w 122"/>
                <a:gd name="T45" fmla="*/ 2147483647 h 91"/>
                <a:gd name="T46" fmla="*/ 2147483647 w 122"/>
                <a:gd name="T47" fmla="*/ 2147483647 h 91"/>
                <a:gd name="T48" fmla="*/ 2147483647 w 122"/>
                <a:gd name="T49" fmla="*/ 2147483647 h 91"/>
                <a:gd name="T50" fmla="*/ 2147483647 w 122"/>
                <a:gd name="T51" fmla="*/ 2147483647 h 91"/>
                <a:gd name="T52" fmla="*/ 2147483647 w 122"/>
                <a:gd name="T53" fmla="*/ 2147483647 h 91"/>
                <a:gd name="T54" fmla="*/ 2147483647 w 122"/>
                <a:gd name="T55" fmla="*/ 2147483647 h 91"/>
                <a:gd name="T56" fmla="*/ 2147483647 w 122"/>
                <a:gd name="T57" fmla="*/ 2147483647 h 91"/>
                <a:gd name="T58" fmla="*/ 2147483647 w 122"/>
                <a:gd name="T59" fmla="*/ 0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2" h="91">
                  <a:moveTo>
                    <a:pt x="51" y="66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1" y="66"/>
                    <a:pt x="51" y="66"/>
                    <a:pt x="51" y="66"/>
                  </a:cubicBezTo>
                  <a:moveTo>
                    <a:pt x="88" y="44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88" y="44"/>
                    <a:pt x="88" y="44"/>
                    <a:pt x="88" y="44"/>
                  </a:cubicBezTo>
                  <a:moveTo>
                    <a:pt x="107" y="0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4" y="87"/>
                    <a:pt x="15" y="89"/>
                    <a:pt x="16" y="9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6" name="Freeform 169"/>
            <p:cNvSpPr>
              <a:spLocks noChangeArrowheads="1"/>
            </p:cNvSpPr>
            <p:nvPr/>
          </p:nvSpPr>
          <p:spPr bwMode="auto">
            <a:xfrm>
              <a:off x="409223" y="206598"/>
              <a:ext cx="91380" cy="68535"/>
            </a:xfrm>
            <a:custGeom>
              <a:avLst/>
              <a:gdLst>
                <a:gd name="T0" fmla="*/ 2147483647 w 39"/>
                <a:gd name="T1" fmla="*/ 0 h 29"/>
                <a:gd name="T2" fmla="*/ 0 w 39"/>
                <a:gd name="T3" fmla="*/ 2147483647 h 29"/>
                <a:gd name="T4" fmla="*/ 2147483647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" h="29">
                  <a:moveTo>
                    <a:pt x="1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4"/>
                    <a:pt x="8" y="21"/>
                    <a:pt x="12" y="27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7" name="Freeform 170"/>
            <p:cNvSpPr>
              <a:spLocks noChangeArrowheads="1"/>
            </p:cNvSpPr>
            <p:nvPr/>
          </p:nvSpPr>
          <p:spPr bwMode="auto">
            <a:xfrm>
              <a:off x="472792" y="157929"/>
              <a:ext cx="105286" cy="65555"/>
            </a:xfrm>
            <a:custGeom>
              <a:avLst/>
              <a:gdLst>
                <a:gd name="T0" fmla="*/ 2147483647 w 106"/>
                <a:gd name="T1" fmla="*/ 0 h 66"/>
                <a:gd name="T2" fmla="*/ 0 w 106"/>
                <a:gd name="T3" fmla="*/ 2147483647 h 66"/>
                <a:gd name="T4" fmla="*/ 2147483647 w 106"/>
                <a:gd name="T5" fmla="*/ 2147483647 h 66"/>
                <a:gd name="T6" fmla="*/ 2147483647 w 106"/>
                <a:gd name="T7" fmla="*/ 2147483647 h 66"/>
                <a:gd name="T8" fmla="*/ 2147483647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8" name="Freeform 171"/>
            <p:cNvSpPr>
              <a:spLocks noChangeArrowheads="1"/>
            </p:cNvSpPr>
            <p:nvPr/>
          </p:nvSpPr>
          <p:spPr bwMode="auto">
            <a:xfrm>
              <a:off x="472792" y="157929"/>
              <a:ext cx="105286" cy="65555"/>
            </a:xfrm>
            <a:custGeom>
              <a:avLst/>
              <a:gdLst>
                <a:gd name="T0" fmla="*/ 2147483647 w 106"/>
                <a:gd name="T1" fmla="*/ 0 h 66"/>
                <a:gd name="T2" fmla="*/ 0 w 106"/>
                <a:gd name="T3" fmla="*/ 2147483647 h 66"/>
                <a:gd name="T4" fmla="*/ 2147483647 w 106"/>
                <a:gd name="T5" fmla="*/ 2147483647 h 66"/>
                <a:gd name="T6" fmla="*/ 2147483647 w 106"/>
                <a:gd name="T7" fmla="*/ 2147483647 h 66"/>
                <a:gd name="T8" fmla="*/ 2147483647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69" name="Freeform 172"/>
            <p:cNvSpPr>
              <a:spLocks noChangeArrowheads="1"/>
            </p:cNvSpPr>
            <p:nvPr/>
          </p:nvSpPr>
          <p:spPr bwMode="auto">
            <a:xfrm>
              <a:off x="557219" y="103299"/>
              <a:ext cx="110252" cy="68535"/>
            </a:xfrm>
            <a:custGeom>
              <a:avLst/>
              <a:gdLst>
                <a:gd name="T0" fmla="*/ 2147483647 w 111"/>
                <a:gd name="T1" fmla="*/ 0 h 69"/>
                <a:gd name="T2" fmla="*/ 0 w 111"/>
                <a:gd name="T3" fmla="*/ 2147483647 h 69"/>
                <a:gd name="T4" fmla="*/ 2147483647 w 111"/>
                <a:gd name="T5" fmla="*/ 2147483647 h 69"/>
                <a:gd name="T6" fmla="*/ 2147483647 w 111"/>
                <a:gd name="T7" fmla="*/ 2147483647 h 69"/>
                <a:gd name="T8" fmla="*/ 2147483647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0" name="Freeform 173"/>
            <p:cNvSpPr>
              <a:spLocks noChangeArrowheads="1"/>
            </p:cNvSpPr>
            <p:nvPr/>
          </p:nvSpPr>
          <p:spPr bwMode="auto">
            <a:xfrm>
              <a:off x="557219" y="103299"/>
              <a:ext cx="110252" cy="68535"/>
            </a:xfrm>
            <a:custGeom>
              <a:avLst/>
              <a:gdLst>
                <a:gd name="T0" fmla="*/ 2147483647 w 111"/>
                <a:gd name="T1" fmla="*/ 0 h 69"/>
                <a:gd name="T2" fmla="*/ 0 w 111"/>
                <a:gd name="T3" fmla="*/ 2147483647 h 69"/>
                <a:gd name="T4" fmla="*/ 2147483647 w 111"/>
                <a:gd name="T5" fmla="*/ 2147483647 h 69"/>
                <a:gd name="T6" fmla="*/ 2147483647 w 111"/>
                <a:gd name="T7" fmla="*/ 2147483647 h 69"/>
                <a:gd name="T8" fmla="*/ 2147483647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1" name="Freeform 175"/>
            <p:cNvSpPr>
              <a:spLocks noEditPoints="1" noChangeArrowheads="1"/>
            </p:cNvSpPr>
            <p:nvPr/>
          </p:nvSpPr>
          <p:spPr bwMode="auto">
            <a:xfrm>
              <a:off x="450940" y="134090"/>
              <a:ext cx="481732" cy="537355"/>
            </a:xfrm>
            <a:custGeom>
              <a:avLst/>
              <a:gdLst>
                <a:gd name="T0" fmla="*/ 2147483647 w 205"/>
                <a:gd name="T1" fmla="*/ 2147483647 h 229"/>
                <a:gd name="T2" fmla="*/ 2147483647 w 205"/>
                <a:gd name="T3" fmla="*/ 2147483647 h 229"/>
                <a:gd name="T4" fmla="*/ 2147483647 w 205"/>
                <a:gd name="T5" fmla="*/ 2147483647 h 229"/>
                <a:gd name="T6" fmla="*/ 2147483647 w 205"/>
                <a:gd name="T7" fmla="*/ 2147483647 h 229"/>
                <a:gd name="T8" fmla="*/ 2147483647 w 205"/>
                <a:gd name="T9" fmla="*/ 2147483647 h 229"/>
                <a:gd name="T10" fmla="*/ 2147483647 w 205"/>
                <a:gd name="T11" fmla="*/ 0 h 229"/>
                <a:gd name="T12" fmla="*/ 0 w 205"/>
                <a:gd name="T13" fmla="*/ 2147483647 h 229"/>
                <a:gd name="T14" fmla="*/ 2147483647 w 205"/>
                <a:gd name="T15" fmla="*/ 2147483647 h 229"/>
                <a:gd name="T16" fmla="*/ 2147483647 w 205"/>
                <a:gd name="T17" fmla="*/ 2147483647 h 229"/>
                <a:gd name="T18" fmla="*/ 2147483647 w 205"/>
                <a:gd name="T19" fmla="*/ 2147483647 h 229"/>
                <a:gd name="T20" fmla="*/ 2147483647 w 205"/>
                <a:gd name="T21" fmla="*/ 2147483647 h 229"/>
                <a:gd name="T22" fmla="*/ 2147483647 w 205"/>
                <a:gd name="T23" fmla="*/ 2147483647 h 229"/>
                <a:gd name="T24" fmla="*/ 2147483647 w 205"/>
                <a:gd name="T25" fmla="*/ 2147483647 h 229"/>
                <a:gd name="T26" fmla="*/ 2147483647 w 205"/>
                <a:gd name="T27" fmla="*/ 2147483647 h 229"/>
                <a:gd name="T28" fmla="*/ 2147483647 w 205"/>
                <a:gd name="T29" fmla="*/ 2147483647 h 229"/>
                <a:gd name="T30" fmla="*/ 2147483647 w 205"/>
                <a:gd name="T31" fmla="*/ 2147483647 h 229"/>
                <a:gd name="T32" fmla="*/ 2147483647 w 205"/>
                <a:gd name="T33" fmla="*/ 2147483647 h 229"/>
                <a:gd name="T34" fmla="*/ 2147483647 w 205"/>
                <a:gd name="T35" fmla="*/ 2147483647 h 229"/>
                <a:gd name="T36" fmla="*/ 2147483647 w 205"/>
                <a:gd name="T37" fmla="*/ 2147483647 h 229"/>
                <a:gd name="T38" fmla="*/ 2147483647 w 205"/>
                <a:gd name="T39" fmla="*/ 2147483647 h 229"/>
                <a:gd name="T40" fmla="*/ 2147483647 w 205"/>
                <a:gd name="T41" fmla="*/ 2147483647 h 229"/>
                <a:gd name="T42" fmla="*/ 2147483647 w 205"/>
                <a:gd name="T43" fmla="*/ 2147483647 h 229"/>
                <a:gd name="T44" fmla="*/ 2147483647 w 205"/>
                <a:gd name="T45" fmla="*/ 2147483647 h 229"/>
                <a:gd name="T46" fmla="*/ 2147483647 w 205"/>
                <a:gd name="T47" fmla="*/ 2147483647 h 229"/>
                <a:gd name="T48" fmla="*/ 2147483647 w 205"/>
                <a:gd name="T49" fmla="*/ 2147483647 h 229"/>
                <a:gd name="T50" fmla="*/ 2147483647 w 205"/>
                <a:gd name="T51" fmla="*/ 2147483647 h 229"/>
                <a:gd name="T52" fmla="*/ 2147483647 w 205"/>
                <a:gd name="T53" fmla="*/ 2147483647 h 229"/>
                <a:gd name="T54" fmla="*/ 2147483647 w 205"/>
                <a:gd name="T55" fmla="*/ 0 h 2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05" h="229">
                  <a:moveTo>
                    <a:pt x="40" y="8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8" y="108"/>
                    <a:pt x="36" y="119"/>
                    <a:pt x="43" y="13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40" y="85"/>
                    <a:pt x="40" y="85"/>
                    <a:pt x="40" y="85"/>
                  </a:cubicBezTo>
                  <a:moveTo>
                    <a:pt x="10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3" y="72"/>
                    <a:pt x="7" y="77"/>
                    <a:pt x="11" y="83"/>
                  </a:cubicBezTo>
                  <a:cubicBezTo>
                    <a:pt x="13" y="86"/>
                    <a:pt x="16" y="90"/>
                    <a:pt x="18" y="94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56" y="149"/>
                    <a:pt x="67" y="166"/>
                    <a:pt x="77" y="18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81" y="190"/>
                    <a:pt x="83" y="194"/>
                    <a:pt x="86" y="199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92" y="211"/>
                    <a:pt x="96" y="220"/>
                    <a:pt x="100" y="229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4" y="165"/>
                    <a:pt x="205" y="160"/>
                    <a:pt x="203" y="15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2" name="Freeform 176"/>
            <p:cNvSpPr>
              <a:spLocks noChangeArrowheads="1"/>
            </p:cNvSpPr>
            <p:nvPr/>
          </p:nvSpPr>
          <p:spPr bwMode="auto">
            <a:xfrm>
              <a:off x="493650" y="216531"/>
              <a:ext cx="227457" cy="145016"/>
            </a:xfrm>
            <a:custGeom>
              <a:avLst/>
              <a:gdLst>
                <a:gd name="T0" fmla="*/ 2147483647 w 97"/>
                <a:gd name="T1" fmla="*/ 0 h 62"/>
                <a:gd name="T2" fmla="*/ 0 w 97"/>
                <a:gd name="T3" fmla="*/ 2147483647 h 62"/>
                <a:gd name="T4" fmla="*/ 2147483647 w 97"/>
                <a:gd name="T5" fmla="*/ 2147483647 h 62"/>
                <a:gd name="T6" fmla="*/ 2147483647 w 97"/>
                <a:gd name="T7" fmla="*/ 2147483647 h 62"/>
                <a:gd name="T8" fmla="*/ 2147483647 w 97"/>
                <a:gd name="T9" fmla="*/ 2147483647 h 62"/>
                <a:gd name="T10" fmla="*/ 2147483647 w 97"/>
                <a:gd name="T11" fmla="*/ 2147483647 h 62"/>
                <a:gd name="T12" fmla="*/ 2147483647 w 97"/>
                <a:gd name="T13" fmla="*/ 2147483647 h 62"/>
                <a:gd name="T14" fmla="*/ 2147483647 w 97"/>
                <a:gd name="T15" fmla="*/ 2147483647 h 62"/>
                <a:gd name="T16" fmla="*/ 2147483647 w 97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62">
                  <a:moveTo>
                    <a:pt x="9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1"/>
                    <a:pt x="2" y="6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3" name="Freeform 177"/>
            <p:cNvSpPr>
              <a:spLocks noChangeArrowheads="1"/>
            </p:cNvSpPr>
            <p:nvPr/>
          </p:nvSpPr>
          <p:spPr bwMode="auto">
            <a:xfrm>
              <a:off x="552253" y="302945"/>
              <a:ext cx="225470" cy="146009"/>
            </a:xfrm>
            <a:custGeom>
              <a:avLst/>
              <a:gdLst>
                <a:gd name="T0" fmla="*/ 2147483647 w 96"/>
                <a:gd name="T1" fmla="*/ 0 h 62"/>
                <a:gd name="T2" fmla="*/ 2147483647 w 96"/>
                <a:gd name="T3" fmla="*/ 2147483647 h 62"/>
                <a:gd name="T4" fmla="*/ 2147483647 w 96"/>
                <a:gd name="T5" fmla="*/ 2147483647 h 62"/>
                <a:gd name="T6" fmla="*/ 2147483647 w 96"/>
                <a:gd name="T7" fmla="*/ 2147483647 h 62"/>
                <a:gd name="T8" fmla="*/ 2147483647 w 96"/>
                <a:gd name="T9" fmla="*/ 2147483647 h 62"/>
                <a:gd name="T10" fmla="*/ 0 w 96"/>
                <a:gd name="T11" fmla="*/ 2147483647 h 62"/>
                <a:gd name="T12" fmla="*/ 2147483647 w 96"/>
                <a:gd name="T13" fmla="*/ 2147483647 h 62"/>
                <a:gd name="T14" fmla="*/ 2147483647 w 96"/>
                <a:gd name="T15" fmla="*/ 2147483647 h 62"/>
                <a:gd name="T16" fmla="*/ 2147483647 w 9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62">
                  <a:moveTo>
                    <a:pt x="94" y="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2" y="60"/>
                    <a:pt x="3" y="62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4" name="Freeform 178"/>
            <p:cNvSpPr>
              <a:spLocks noChangeArrowheads="1"/>
            </p:cNvSpPr>
            <p:nvPr/>
          </p:nvSpPr>
          <p:spPr bwMode="auto">
            <a:xfrm>
              <a:off x="631714" y="432069"/>
              <a:ext cx="211565" cy="139057"/>
            </a:xfrm>
            <a:custGeom>
              <a:avLst/>
              <a:gdLst>
                <a:gd name="T0" fmla="*/ 2147483647 w 90"/>
                <a:gd name="T1" fmla="*/ 0 h 59"/>
                <a:gd name="T2" fmla="*/ 0 w 90"/>
                <a:gd name="T3" fmla="*/ 2147483647 h 59"/>
                <a:gd name="T4" fmla="*/ 2147483647 w 90"/>
                <a:gd name="T5" fmla="*/ 2147483647 h 59"/>
                <a:gd name="T6" fmla="*/ 2147483647 w 90"/>
                <a:gd name="T7" fmla="*/ 2147483647 h 59"/>
                <a:gd name="T8" fmla="*/ 2147483647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59">
                  <a:moveTo>
                    <a:pt x="88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5" name="Freeform 179"/>
            <p:cNvSpPr>
              <a:spLocks noChangeArrowheads="1"/>
            </p:cNvSpPr>
            <p:nvPr/>
          </p:nvSpPr>
          <p:spPr bwMode="auto">
            <a:xfrm>
              <a:off x="653565" y="471799"/>
              <a:ext cx="213551" cy="139057"/>
            </a:xfrm>
            <a:custGeom>
              <a:avLst/>
              <a:gdLst>
                <a:gd name="T0" fmla="*/ 2147483647 w 91"/>
                <a:gd name="T1" fmla="*/ 0 h 59"/>
                <a:gd name="T2" fmla="*/ 0 w 91"/>
                <a:gd name="T3" fmla="*/ 2147483647 h 59"/>
                <a:gd name="T4" fmla="*/ 2147483647 w 91"/>
                <a:gd name="T5" fmla="*/ 2147483647 h 59"/>
                <a:gd name="T6" fmla="*/ 2147483647 w 91"/>
                <a:gd name="T7" fmla="*/ 2147483647 h 59"/>
                <a:gd name="T8" fmla="*/ 2147483647 w 9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59">
                  <a:moveTo>
                    <a:pt x="89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6" name="Freeform 180"/>
            <p:cNvSpPr>
              <a:spLocks noChangeArrowheads="1"/>
            </p:cNvSpPr>
            <p:nvPr/>
          </p:nvSpPr>
          <p:spPr bwMode="auto">
            <a:xfrm>
              <a:off x="543314" y="323804"/>
              <a:ext cx="62576" cy="94360"/>
            </a:xfrm>
            <a:custGeom>
              <a:avLst/>
              <a:gdLst>
                <a:gd name="T0" fmla="*/ 2147483647 w 63"/>
                <a:gd name="T1" fmla="*/ 0 h 95"/>
                <a:gd name="T2" fmla="*/ 0 w 63"/>
                <a:gd name="T3" fmla="*/ 2147483647 h 95"/>
                <a:gd name="T4" fmla="*/ 1960344177 w 63"/>
                <a:gd name="T5" fmla="*/ 2147483647 h 95"/>
                <a:gd name="T6" fmla="*/ 2147483647 w 63"/>
                <a:gd name="T7" fmla="*/ 2147483647 h 95"/>
                <a:gd name="T8" fmla="*/ 2147483647 w 63"/>
                <a:gd name="T9" fmla="*/ 2147483647 h 95"/>
                <a:gd name="T10" fmla="*/ 2147483647 w 63"/>
                <a:gd name="T11" fmla="*/ 2147483647 h 95"/>
                <a:gd name="T12" fmla="*/ 2147483647 w 63"/>
                <a:gd name="T13" fmla="*/ 2147483647 h 95"/>
                <a:gd name="T14" fmla="*/ 2147483647 w 63"/>
                <a:gd name="T15" fmla="*/ 2147483647 h 95"/>
                <a:gd name="T16" fmla="*/ 2147483647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77" name="Freeform 181"/>
            <p:cNvSpPr>
              <a:spLocks noChangeArrowheads="1"/>
            </p:cNvSpPr>
            <p:nvPr/>
          </p:nvSpPr>
          <p:spPr bwMode="auto">
            <a:xfrm>
              <a:off x="543314" y="323804"/>
              <a:ext cx="62576" cy="94360"/>
            </a:xfrm>
            <a:custGeom>
              <a:avLst/>
              <a:gdLst>
                <a:gd name="T0" fmla="*/ 2147483647 w 63"/>
                <a:gd name="T1" fmla="*/ 0 h 95"/>
                <a:gd name="T2" fmla="*/ 0 w 63"/>
                <a:gd name="T3" fmla="*/ 2147483647 h 95"/>
                <a:gd name="T4" fmla="*/ 1960344177 w 63"/>
                <a:gd name="T5" fmla="*/ 2147483647 h 95"/>
                <a:gd name="T6" fmla="*/ 2147483647 w 63"/>
                <a:gd name="T7" fmla="*/ 2147483647 h 95"/>
                <a:gd name="T8" fmla="*/ 2147483647 w 63"/>
                <a:gd name="T9" fmla="*/ 2147483647 h 95"/>
                <a:gd name="T10" fmla="*/ 2147483647 w 63"/>
                <a:gd name="T11" fmla="*/ 2147483647 h 95"/>
                <a:gd name="T12" fmla="*/ 2147483647 w 63"/>
                <a:gd name="T13" fmla="*/ 2147483647 h 95"/>
                <a:gd name="T14" fmla="*/ 2147483647 w 63"/>
                <a:gd name="T15" fmla="*/ 2147483647 h 95"/>
                <a:gd name="T16" fmla="*/ 2147483647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6FCC23-2CB3-195E-9517-09E81B05D43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064B4-B285-2384-A32C-ABFBBC3C3C14}"/>
              </a:ext>
            </a:extLst>
          </p:cNvPr>
          <p:cNvGrpSpPr/>
          <p:nvPr/>
        </p:nvGrpSpPr>
        <p:grpSpPr>
          <a:xfrm>
            <a:off x="685800" y="1055077"/>
            <a:ext cx="10585938" cy="5310554"/>
            <a:chOff x="4670425" y="1997075"/>
            <a:chExt cx="2852738" cy="2854325"/>
          </a:xfrm>
        </p:grpSpPr>
        <p:sp>
          <p:nvSpPr>
            <p:cNvPr id="15362" name="任意多边形 28"/>
            <p:cNvSpPr>
              <a:spLocks noChangeArrowheads="1"/>
            </p:cNvSpPr>
            <p:nvPr/>
          </p:nvSpPr>
          <p:spPr bwMode="auto">
            <a:xfrm>
              <a:off x="4670425" y="1997075"/>
              <a:ext cx="1425575" cy="1427163"/>
            </a:xfrm>
            <a:custGeom>
              <a:avLst/>
              <a:gdLst>
                <a:gd name="T0" fmla="*/ 710108 w 1426918"/>
                <a:gd name="T1" fmla="*/ 0 h 1426918"/>
                <a:gd name="T2" fmla="*/ 710108 w 1426918"/>
                <a:gd name="T3" fmla="*/ 1 h 1426918"/>
                <a:gd name="T4" fmla="*/ 1420216 w 1426918"/>
                <a:gd name="T5" fmla="*/ 714075 h 1426918"/>
                <a:gd name="T6" fmla="*/ 1420216 w 1426918"/>
                <a:gd name="T7" fmla="*/ 1428143 h 1426918"/>
                <a:gd name="T8" fmla="*/ 710108 w 1426918"/>
                <a:gd name="T9" fmla="*/ 1428143 h 1426918"/>
                <a:gd name="T10" fmla="*/ 0 w 1426918"/>
                <a:gd name="T11" fmla="*/ 714074 h 1426918"/>
                <a:gd name="T12" fmla="*/ 710108 w 1426918"/>
                <a:gd name="T13" fmla="*/ 0 h 14269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6918"/>
                <a:gd name="T22" fmla="*/ 0 h 1426918"/>
                <a:gd name="T23" fmla="*/ 1426918 w 1426918"/>
                <a:gd name="T24" fmla="*/ 1426918 h 14269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6918" h="1426918">
                  <a:moveTo>
                    <a:pt x="713459" y="0"/>
                  </a:moveTo>
                  <a:lnTo>
                    <a:pt x="713459" y="1"/>
                  </a:lnTo>
                  <a:cubicBezTo>
                    <a:pt x="1107492" y="1"/>
                    <a:pt x="1426918" y="319427"/>
                    <a:pt x="1426918" y="713460"/>
                  </a:cubicBezTo>
                  <a:lnTo>
                    <a:pt x="1426918" y="1426918"/>
                  </a:lnTo>
                  <a:lnTo>
                    <a:pt x="713459" y="1426918"/>
                  </a:lnTo>
                  <a:cubicBezTo>
                    <a:pt x="319426" y="1426918"/>
                    <a:pt x="0" y="1107492"/>
                    <a:pt x="0" y="713459"/>
                  </a:cubicBez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rgbClr val="DF2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5363" name="任意多边形 32"/>
            <p:cNvSpPr>
              <a:spLocks noChangeArrowheads="1"/>
            </p:cNvSpPr>
            <p:nvPr/>
          </p:nvSpPr>
          <p:spPr bwMode="auto">
            <a:xfrm>
              <a:off x="6096000" y="1997075"/>
              <a:ext cx="1427163" cy="1427163"/>
            </a:xfrm>
            <a:custGeom>
              <a:avLst/>
              <a:gdLst>
                <a:gd name="T0" fmla="*/ 714074 w 1426918"/>
                <a:gd name="T1" fmla="*/ 0 h 1426918"/>
                <a:gd name="T2" fmla="*/ 1428143 w 1426918"/>
                <a:gd name="T3" fmla="*/ 714074 h 1426918"/>
                <a:gd name="T4" fmla="*/ 1428142 w 1426918"/>
                <a:gd name="T5" fmla="*/ 714074 h 1426918"/>
                <a:gd name="T6" fmla="*/ 714072 w 1426918"/>
                <a:gd name="T7" fmla="*/ 1428143 h 1426918"/>
                <a:gd name="T8" fmla="*/ 0 w 1426918"/>
                <a:gd name="T9" fmla="*/ 1428143 h 1426918"/>
                <a:gd name="T10" fmla="*/ 0 w 1426918"/>
                <a:gd name="T11" fmla="*/ 714074 h 1426918"/>
                <a:gd name="T12" fmla="*/ 714074 w 1426918"/>
                <a:gd name="T13" fmla="*/ 0 h 14269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6918"/>
                <a:gd name="T22" fmla="*/ 0 h 1426918"/>
                <a:gd name="T23" fmla="*/ 1426918 w 1426918"/>
                <a:gd name="T24" fmla="*/ 1426918 h 14269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6918" h="1426918">
                  <a:moveTo>
                    <a:pt x="713459" y="0"/>
                  </a:moveTo>
                  <a:cubicBezTo>
                    <a:pt x="1107492" y="0"/>
                    <a:pt x="1426918" y="319426"/>
                    <a:pt x="1426918" y="713459"/>
                  </a:cubicBezTo>
                  <a:lnTo>
                    <a:pt x="1426917" y="713459"/>
                  </a:lnTo>
                  <a:cubicBezTo>
                    <a:pt x="1426917" y="1107492"/>
                    <a:pt x="1107491" y="1426918"/>
                    <a:pt x="713458" y="1426918"/>
                  </a:cubicBezTo>
                  <a:lnTo>
                    <a:pt x="0" y="1426918"/>
                  </a:lnTo>
                  <a:lnTo>
                    <a:pt x="0" y="713459"/>
                  </a:ln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5364" name="任意多边形 37"/>
            <p:cNvSpPr>
              <a:spLocks noChangeArrowheads="1"/>
            </p:cNvSpPr>
            <p:nvPr/>
          </p:nvSpPr>
          <p:spPr bwMode="auto">
            <a:xfrm>
              <a:off x="4670425" y="3424238"/>
              <a:ext cx="1425575" cy="1427162"/>
            </a:xfrm>
            <a:custGeom>
              <a:avLst/>
              <a:gdLst>
                <a:gd name="T0" fmla="*/ 710108 w 1426918"/>
                <a:gd name="T1" fmla="*/ 0 h 1426918"/>
                <a:gd name="T2" fmla="*/ 1420216 w 1426918"/>
                <a:gd name="T3" fmla="*/ 0 h 1426918"/>
                <a:gd name="T4" fmla="*/ 1420216 w 1426918"/>
                <a:gd name="T5" fmla="*/ 714069 h 1426918"/>
                <a:gd name="T6" fmla="*/ 710108 w 1426918"/>
                <a:gd name="T7" fmla="*/ 1428138 h 1426918"/>
                <a:gd name="T8" fmla="*/ 0 w 1426918"/>
                <a:gd name="T9" fmla="*/ 714069 h 1426918"/>
                <a:gd name="T10" fmla="*/ 1 w 1426918"/>
                <a:gd name="T11" fmla="*/ 714069 h 1426918"/>
                <a:gd name="T12" fmla="*/ 710108 w 1426918"/>
                <a:gd name="T13" fmla="*/ 0 h 14269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6918"/>
                <a:gd name="T22" fmla="*/ 0 h 1426918"/>
                <a:gd name="T23" fmla="*/ 1426918 w 1426918"/>
                <a:gd name="T24" fmla="*/ 1426918 h 14269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6918" h="1426918">
                  <a:moveTo>
                    <a:pt x="713460" y="0"/>
                  </a:moveTo>
                  <a:lnTo>
                    <a:pt x="1426918" y="0"/>
                  </a:lnTo>
                  <a:lnTo>
                    <a:pt x="1426918" y="713459"/>
                  </a:lnTo>
                  <a:cubicBezTo>
                    <a:pt x="1426918" y="1107492"/>
                    <a:pt x="1107492" y="1426918"/>
                    <a:pt x="713459" y="1426918"/>
                  </a:cubicBezTo>
                  <a:cubicBezTo>
                    <a:pt x="319426" y="1426918"/>
                    <a:pt x="0" y="1107492"/>
                    <a:pt x="0" y="713459"/>
                  </a:cubicBezTo>
                  <a:lnTo>
                    <a:pt x="1" y="713459"/>
                  </a:lnTo>
                  <a:cubicBezTo>
                    <a:pt x="1" y="319426"/>
                    <a:pt x="319427" y="0"/>
                    <a:pt x="71346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5365" name="任意多边形 40"/>
            <p:cNvSpPr>
              <a:spLocks noChangeArrowheads="1"/>
            </p:cNvSpPr>
            <p:nvPr/>
          </p:nvSpPr>
          <p:spPr bwMode="auto">
            <a:xfrm>
              <a:off x="6096000" y="3424238"/>
              <a:ext cx="1427163" cy="1427162"/>
            </a:xfrm>
            <a:custGeom>
              <a:avLst/>
              <a:gdLst>
                <a:gd name="T0" fmla="*/ 0 w 1426918"/>
                <a:gd name="T1" fmla="*/ 0 h 1426918"/>
                <a:gd name="T2" fmla="*/ 714074 w 1426918"/>
                <a:gd name="T3" fmla="*/ 0 h 1426918"/>
                <a:gd name="T4" fmla="*/ 1428143 w 1426918"/>
                <a:gd name="T5" fmla="*/ 714069 h 1426918"/>
                <a:gd name="T6" fmla="*/ 714074 w 1426918"/>
                <a:gd name="T7" fmla="*/ 1428138 h 1426918"/>
                <a:gd name="T8" fmla="*/ 714074 w 1426918"/>
                <a:gd name="T9" fmla="*/ 1428137 h 1426918"/>
                <a:gd name="T10" fmla="*/ 0 w 1426918"/>
                <a:gd name="T11" fmla="*/ 714068 h 1426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6918"/>
                <a:gd name="T19" fmla="*/ 0 h 1426918"/>
                <a:gd name="T20" fmla="*/ 1426918 w 1426918"/>
                <a:gd name="T21" fmla="*/ 1426918 h 1426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6918" h="1426918">
                  <a:moveTo>
                    <a:pt x="0" y="0"/>
                  </a:moveTo>
                  <a:lnTo>
                    <a:pt x="713459" y="0"/>
                  </a:lnTo>
                  <a:cubicBezTo>
                    <a:pt x="1107492" y="0"/>
                    <a:pt x="1426918" y="319426"/>
                    <a:pt x="1426918" y="713459"/>
                  </a:cubicBezTo>
                  <a:cubicBezTo>
                    <a:pt x="1426918" y="1107492"/>
                    <a:pt x="1107492" y="1426918"/>
                    <a:pt x="713459" y="1426918"/>
                  </a:cubicBezTo>
                  <a:lnTo>
                    <a:pt x="713459" y="1426917"/>
                  </a:lnTo>
                  <a:cubicBezTo>
                    <a:pt x="319426" y="1426917"/>
                    <a:pt x="0" y="1107491"/>
                    <a:pt x="0" y="7134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9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" name="MH_Number_1">
            <a:extLst>
              <a:ext uri="{FF2B5EF4-FFF2-40B4-BE49-F238E27FC236}">
                <a16:creationId xmlns:a16="http://schemas.microsoft.com/office/drawing/2014/main" id="{C98A3033-67BA-C88D-9B8E-52816279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MH_Entry_1">
            <a:extLst>
              <a:ext uri="{FF2B5EF4-FFF2-40B4-BE49-F238E27FC236}">
                <a16:creationId xmlns:a16="http://schemas.microsoft.com/office/drawing/2014/main" id="{CAD33CEA-F60B-3BE6-3288-67D1A5AD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개발 환경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2EBE4-B70B-B572-19F1-DA9DBA20FDF6}"/>
              </a:ext>
            </a:extLst>
          </p:cNvPr>
          <p:cNvSpPr txBox="1"/>
          <p:nvPr/>
        </p:nvSpPr>
        <p:spPr>
          <a:xfrm>
            <a:off x="4058254" y="2894747"/>
            <a:ext cx="22772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Client</a:t>
            </a:r>
            <a:endParaRPr lang="zh-CN" altLang="en-US" sz="5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ko-KR" altLang="en-US" sz="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89005-6465-92C1-1D18-D5C112265492}"/>
              </a:ext>
            </a:extLst>
          </p:cNvPr>
          <p:cNvSpPr txBox="1"/>
          <p:nvPr/>
        </p:nvSpPr>
        <p:spPr>
          <a:xfrm>
            <a:off x="6086596" y="2894747"/>
            <a:ext cx="2054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Server</a:t>
            </a:r>
            <a:endParaRPr lang="zh-CN" altLang="en-US" sz="5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A9986-C651-DC0A-3BB1-131D7999616C}"/>
              </a:ext>
            </a:extLst>
          </p:cNvPr>
          <p:cNvSpPr txBox="1"/>
          <p:nvPr/>
        </p:nvSpPr>
        <p:spPr>
          <a:xfrm>
            <a:off x="4058254" y="3664189"/>
            <a:ext cx="22772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DB</a:t>
            </a:r>
            <a:endParaRPr lang="ko-KR" altLang="en-US" sz="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AE95F-07EF-FBD3-2DF5-165B457C3CA1}"/>
              </a:ext>
            </a:extLst>
          </p:cNvPr>
          <p:cNvSpPr txBox="1"/>
          <p:nvPr/>
        </p:nvSpPr>
        <p:spPr>
          <a:xfrm>
            <a:off x="6086596" y="3664189"/>
            <a:ext cx="2054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Tool</a:t>
            </a:r>
            <a:endParaRPr lang="zh-CN" altLang="en-US" sz="5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4F03AB-5772-1343-D208-66F6343C287F}"/>
              </a:ext>
            </a:extLst>
          </p:cNvPr>
          <p:cNvGrpSpPr/>
          <p:nvPr/>
        </p:nvGrpSpPr>
        <p:grpSpPr>
          <a:xfrm>
            <a:off x="4100565" y="1941360"/>
            <a:ext cx="1356478" cy="1361191"/>
            <a:chOff x="1333368" y="1625159"/>
            <a:chExt cx="1223653" cy="117354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F214DD6-5ED9-A18E-0885-9F79AB9FB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83" y="1625159"/>
              <a:ext cx="797769" cy="64106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C74DA4-635F-005F-4112-54134D5A623E}"/>
                </a:ext>
              </a:extLst>
            </p:cNvPr>
            <p:cNvSpPr txBox="1"/>
            <p:nvPr/>
          </p:nvSpPr>
          <p:spPr>
            <a:xfrm>
              <a:off x="1333368" y="2241473"/>
              <a:ext cx="1223653" cy="5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0" dirty="0">
                  <a:effectLst/>
                  <a:latin typeface="-apple-system"/>
                </a:rPr>
                <a:t>Bootstrap</a:t>
              </a:r>
            </a:p>
            <a:p>
              <a:endParaRPr lang="ko-KR" altLang="en-US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1DBA983-5A4A-2B7F-970D-21683247C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29" y="1541218"/>
            <a:ext cx="2289029" cy="1138869"/>
          </a:xfrm>
          <a:prstGeom prst="rect">
            <a:avLst/>
          </a:prstGeom>
        </p:spPr>
      </p:pic>
      <p:pic>
        <p:nvPicPr>
          <p:cNvPr id="18" name="Picture 8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2A966C9D-AB1A-9215-917D-0AAC39563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7" y="1758223"/>
            <a:ext cx="1156654" cy="11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C3E00-0105-8ED8-3C31-3153533CA4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50" y="4385775"/>
            <a:ext cx="1305111" cy="1305111"/>
          </a:xfrm>
          <a:prstGeom prst="rect">
            <a:avLst/>
          </a:prstGeom>
        </p:spPr>
      </p:pic>
      <p:pic>
        <p:nvPicPr>
          <p:cNvPr id="21" name="그림 20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F98505-C1E0-20EC-12DC-6CC072214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22" y="4559332"/>
            <a:ext cx="1131554" cy="11315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A4D796E-7015-C5C1-6A9F-A5B985E10A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80" y="1776948"/>
            <a:ext cx="1779713" cy="8613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390315-06A1-8117-1357-668A5C6699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43" y="5108734"/>
            <a:ext cx="1443434" cy="7470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A1EC191-85B8-FF31-CAC5-E3E447A3EF7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34" y="4107894"/>
            <a:ext cx="1098301" cy="823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052419-EAAB-8819-6903-9D5B845C5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29E341-D474-31AB-CE8B-87CDA4A2A779}"/>
              </a:ext>
            </a:extLst>
          </p:cNvPr>
          <p:cNvGrpSpPr/>
          <p:nvPr/>
        </p:nvGrpSpPr>
        <p:grpSpPr>
          <a:xfrm>
            <a:off x="1817688" y="1155582"/>
            <a:ext cx="4001127" cy="2321169"/>
            <a:chOff x="788988" y="1090480"/>
            <a:chExt cx="3312868" cy="232116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8A9B52C-017B-4643-098D-794B1EBBE02C}"/>
                </a:ext>
              </a:extLst>
            </p:cNvPr>
            <p:cNvSpPr/>
            <p:nvPr/>
          </p:nvSpPr>
          <p:spPr bwMode="auto">
            <a:xfrm>
              <a:off x="788988" y="1090480"/>
              <a:ext cx="3312868" cy="2321169"/>
            </a:xfrm>
            <a:prstGeom prst="roundRect">
              <a:avLst>
                <a:gd name="adj" fmla="val 6439"/>
              </a:avLst>
            </a:prstGeom>
            <a:solidFill>
              <a:srgbClr val="E8E9E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Rounded Rectangle 72"/>
            <p:cNvSpPr>
              <a:spLocks noChangeArrowheads="1"/>
            </p:cNvSpPr>
            <p:nvPr/>
          </p:nvSpPr>
          <p:spPr bwMode="auto">
            <a:xfrm>
              <a:off x="936991" y="1227138"/>
              <a:ext cx="1389063" cy="377825"/>
            </a:xfrm>
            <a:prstGeom prst="roundRect">
              <a:avLst>
                <a:gd name="adj" fmla="val 21106"/>
              </a:avLst>
            </a:prstGeom>
            <a:solidFill>
              <a:srgbClr val="64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Client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544F96-A3F3-2284-35E7-5BA152B5F2F7}"/>
                </a:ext>
              </a:extLst>
            </p:cNvPr>
            <p:cNvGrpSpPr/>
            <p:nvPr/>
          </p:nvGrpSpPr>
          <p:grpSpPr>
            <a:xfrm>
              <a:off x="2963885" y="1928765"/>
              <a:ext cx="1118928" cy="1268355"/>
              <a:chOff x="1443937" y="1023348"/>
              <a:chExt cx="1073860" cy="142896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9660BB-B8C5-DAFF-F484-A42F76343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265" y="1023348"/>
                <a:ext cx="700110" cy="72554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ABA5F-058A-F185-3817-761FF97B4450}"/>
                  </a:ext>
                </a:extLst>
              </p:cNvPr>
              <p:cNvSpPr txBox="1"/>
              <p:nvPr/>
            </p:nvSpPr>
            <p:spPr>
              <a:xfrm>
                <a:off x="1443937" y="1724140"/>
                <a:ext cx="1073860" cy="72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i="0" dirty="0">
                    <a:effectLst/>
                    <a:latin typeface="-apple-system"/>
                  </a:rPr>
                  <a:t>Bootstrap</a:t>
                </a:r>
              </a:p>
              <a:p>
                <a:endParaRPr lang="ko-KR" altLang="en-US" dirty="0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ED100BB-2191-8BD7-4E14-79516B37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35" y="1928765"/>
              <a:ext cx="1751662" cy="871511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7076F00-5BDF-589B-0FCF-61DBAE6DC023}"/>
              </a:ext>
            </a:extLst>
          </p:cNvPr>
          <p:cNvGrpSpPr/>
          <p:nvPr/>
        </p:nvGrpSpPr>
        <p:grpSpPr>
          <a:xfrm>
            <a:off x="1817688" y="3743207"/>
            <a:ext cx="4001127" cy="2321169"/>
            <a:chOff x="-267888" y="3602530"/>
            <a:chExt cx="3312868" cy="232116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A6BFE88-90C3-33C7-6E4E-74BC43366ECD}"/>
                </a:ext>
              </a:extLst>
            </p:cNvPr>
            <p:cNvSpPr/>
            <p:nvPr/>
          </p:nvSpPr>
          <p:spPr bwMode="auto">
            <a:xfrm>
              <a:off x="-267888" y="3602530"/>
              <a:ext cx="3312868" cy="2321169"/>
            </a:xfrm>
            <a:prstGeom prst="roundRect">
              <a:avLst>
                <a:gd name="adj" fmla="val 6439"/>
              </a:avLst>
            </a:prstGeom>
            <a:solidFill>
              <a:srgbClr val="E8E9E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ounded Rectangle 72">
              <a:extLst>
                <a:ext uri="{FF2B5EF4-FFF2-40B4-BE49-F238E27FC236}">
                  <a16:creationId xmlns:a16="http://schemas.microsoft.com/office/drawing/2014/main" id="{E3C24BAE-0D36-53B6-9EC4-27FEA305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885" y="3742618"/>
              <a:ext cx="1389063" cy="377825"/>
            </a:xfrm>
            <a:prstGeom prst="roundRect">
              <a:avLst>
                <a:gd name="adj" fmla="val 21106"/>
              </a:avLst>
            </a:prstGeom>
            <a:solidFill>
              <a:srgbClr val="F79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DB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F7F000-3638-A908-D11F-5881637AC40B}"/>
              </a:ext>
            </a:extLst>
          </p:cNvPr>
          <p:cNvGrpSpPr/>
          <p:nvPr/>
        </p:nvGrpSpPr>
        <p:grpSpPr>
          <a:xfrm>
            <a:off x="6163950" y="3717053"/>
            <a:ext cx="4001127" cy="2321169"/>
            <a:chOff x="3349722" y="3592333"/>
            <a:chExt cx="3312868" cy="232116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EF26E23-471F-1115-702F-2CAA369B1340}"/>
                </a:ext>
              </a:extLst>
            </p:cNvPr>
            <p:cNvSpPr/>
            <p:nvPr/>
          </p:nvSpPr>
          <p:spPr bwMode="auto">
            <a:xfrm>
              <a:off x="3349722" y="3592333"/>
              <a:ext cx="3312868" cy="2321169"/>
            </a:xfrm>
            <a:prstGeom prst="roundRect">
              <a:avLst>
                <a:gd name="adj" fmla="val 6439"/>
              </a:avLst>
            </a:prstGeom>
            <a:solidFill>
              <a:srgbClr val="E8E9E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ounded Rectangle 72">
              <a:extLst>
                <a:ext uri="{FF2B5EF4-FFF2-40B4-BE49-F238E27FC236}">
                  <a16:creationId xmlns:a16="http://schemas.microsoft.com/office/drawing/2014/main" id="{02B9ADDE-8D1C-B563-3E8C-11C4FF53C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138" y="3728991"/>
              <a:ext cx="1390650" cy="377825"/>
            </a:xfrm>
            <a:prstGeom prst="roundRect">
              <a:avLst>
                <a:gd name="adj" fmla="val 21106"/>
              </a:avLst>
            </a:prstGeom>
            <a:solidFill>
              <a:srgbClr val="DF2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Tool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FDD94D-9099-4F35-4EE5-D47868A1BCB9}"/>
              </a:ext>
            </a:extLst>
          </p:cNvPr>
          <p:cNvGrpSpPr/>
          <p:nvPr/>
        </p:nvGrpSpPr>
        <p:grpSpPr>
          <a:xfrm>
            <a:off x="6163950" y="1155582"/>
            <a:ext cx="4001127" cy="2321169"/>
            <a:chOff x="3349722" y="1030862"/>
            <a:chExt cx="3312868" cy="23211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2E8BEE6-EA81-FC24-8ACA-22362A2BBE55}"/>
                </a:ext>
              </a:extLst>
            </p:cNvPr>
            <p:cNvSpPr/>
            <p:nvPr/>
          </p:nvSpPr>
          <p:spPr bwMode="auto">
            <a:xfrm>
              <a:off x="3349722" y="1030862"/>
              <a:ext cx="3312868" cy="2321169"/>
            </a:xfrm>
            <a:prstGeom prst="roundRect">
              <a:avLst>
                <a:gd name="adj" fmla="val 6439"/>
              </a:avLst>
            </a:prstGeom>
            <a:solidFill>
              <a:srgbClr val="E8E9E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ounded Rectangle 72">
              <a:extLst>
                <a:ext uri="{FF2B5EF4-FFF2-40B4-BE49-F238E27FC236}">
                  <a16:creationId xmlns:a16="http://schemas.microsoft.com/office/drawing/2014/main" id="{84891713-B381-B340-829A-20AB655A0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138" y="1151562"/>
              <a:ext cx="1390650" cy="377825"/>
            </a:xfrm>
            <a:prstGeom prst="roundRect">
              <a:avLst>
                <a:gd name="adj" fmla="val 21106"/>
              </a:avLst>
            </a:pr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Server</a:t>
              </a:r>
            </a:p>
          </p:txBody>
        </p:sp>
      </p:grpSp>
      <p:pic>
        <p:nvPicPr>
          <p:cNvPr id="36" name="Picture 8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E3A59BEC-E4E6-5FFE-BF85-EE9D35125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38" y="1848298"/>
            <a:ext cx="1156654" cy="11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0DF1D4-49B6-8574-6AA2-ACB9B03D21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46" y="1920890"/>
            <a:ext cx="1779713" cy="86138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5CC6CF2-1CFC-064D-596B-4C40AB839B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05" y="4012357"/>
            <a:ext cx="1080616" cy="1080616"/>
          </a:xfrm>
          <a:prstGeom prst="rect">
            <a:avLst/>
          </a:prstGeom>
        </p:spPr>
      </p:pic>
      <p:pic>
        <p:nvPicPr>
          <p:cNvPr id="39" name="그림 3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4E57C35-F921-EB5C-BDB8-D9548660A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88" y="4471838"/>
            <a:ext cx="1131554" cy="113155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3731223-AC5A-930A-A7B7-3E5839083B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05" y="5075201"/>
            <a:ext cx="1098300" cy="568456"/>
          </a:xfrm>
          <a:prstGeom prst="rect">
            <a:avLst/>
          </a:prstGeom>
        </p:spPr>
      </p:pic>
      <p:sp>
        <p:nvSpPr>
          <p:cNvPr id="41" name="MH_Number_1">
            <a:extLst>
              <a:ext uri="{FF2B5EF4-FFF2-40B4-BE49-F238E27FC236}">
                <a16:creationId xmlns:a16="http://schemas.microsoft.com/office/drawing/2014/main" id="{16C69FEA-9FAC-7A5D-EBD0-1C1689426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101600"/>
            <a:ext cx="500063" cy="498475"/>
          </a:xfrm>
          <a:prstGeom prst="roundRect">
            <a:avLst>
              <a:gd name="adj" fmla="val 7611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2" name="MH_Entry_1">
            <a:extLst>
              <a:ext uri="{FF2B5EF4-FFF2-40B4-BE49-F238E27FC236}">
                <a16:creationId xmlns:a16="http://schemas.microsoft.com/office/drawing/2014/main" id="{C65EC8C4-B6D2-86B0-4A2E-1D27ECFDF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10160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DF29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개발 환경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F1E2E93-6FA6-4309-7DA7-EC4A649C1C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99" y="4632333"/>
            <a:ext cx="1098301" cy="8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B437C2-CE53-DBDB-E06A-13DBCB532F9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4338" name="MH_Number_1"/>
          <p:cNvSpPr>
            <a:spLocks noChangeArrowheads="1"/>
          </p:cNvSpPr>
          <p:nvPr/>
        </p:nvSpPr>
        <p:spPr bwMode="auto">
          <a:xfrm flipH="1">
            <a:off x="2619375" y="3565525"/>
            <a:ext cx="965200" cy="965200"/>
          </a:xfrm>
          <a:prstGeom prst="roundRect">
            <a:avLst>
              <a:gd name="adj" fmla="val 16667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339" name="MH_Entry_1"/>
          <p:cNvSpPr>
            <a:spLocks noChangeArrowheads="1"/>
          </p:cNvSpPr>
          <p:nvPr/>
        </p:nvSpPr>
        <p:spPr bwMode="auto">
          <a:xfrm flipH="1">
            <a:off x="3863975" y="3565525"/>
            <a:ext cx="6351588" cy="965200"/>
          </a:xfrm>
          <a:prstGeom prst="roundRect">
            <a:avLst>
              <a:gd name="adj" fmla="val 16667"/>
            </a:avLst>
          </a:prstGeom>
          <a:solidFill>
            <a:srgbClr val="F7962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다이어그램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340" name="组合 2"/>
          <p:cNvGrpSpPr>
            <a:grpSpLocks/>
          </p:cNvGrpSpPr>
          <p:nvPr/>
        </p:nvGrpSpPr>
        <p:grpSpPr bwMode="auto">
          <a:xfrm>
            <a:off x="4926013" y="1482725"/>
            <a:ext cx="2071687" cy="1644650"/>
            <a:chOff x="0" y="0"/>
            <a:chExt cx="983329" cy="779710"/>
          </a:xfrm>
        </p:grpSpPr>
        <p:sp>
          <p:nvSpPr>
            <p:cNvPr id="14341" name="Freeform 67"/>
            <p:cNvSpPr>
              <a:spLocks noChangeArrowheads="1"/>
            </p:cNvSpPr>
            <p:nvPr/>
          </p:nvSpPr>
          <p:spPr bwMode="auto">
            <a:xfrm>
              <a:off x="0" y="0"/>
              <a:ext cx="869104" cy="664492"/>
            </a:xfrm>
            <a:custGeom>
              <a:avLst/>
              <a:gdLst>
                <a:gd name="T0" fmla="*/ 0 w 370"/>
                <a:gd name="T1" fmla="*/ 0 h 283"/>
                <a:gd name="T2" fmla="*/ 2147483647 w 370"/>
                <a:gd name="T3" fmla="*/ 0 h 283"/>
                <a:gd name="T4" fmla="*/ 2147483647 w 370"/>
                <a:gd name="T5" fmla="*/ 2147483647 h 283"/>
                <a:gd name="T6" fmla="*/ 2147483647 w 370"/>
                <a:gd name="T7" fmla="*/ 2147483647 h 283"/>
                <a:gd name="T8" fmla="*/ 2147483647 w 370"/>
                <a:gd name="T9" fmla="*/ 2147483647 h 283"/>
                <a:gd name="T10" fmla="*/ 2147483647 w 370"/>
                <a:gd name="T11" fmla="*/ 2147483647 h 283"/>
                <a:gd name="T12" fmla="*/ 2147483647 w 370"/>
                <a:gd name="T13" fmla="*/ 2147483647 h 283"/>
                <a:gd name="T14" fmla="*/ 2147483647 w 370"/>
                <a:gd name="T15" fmla="*/ 2147483647 h 283"/>
                <a:gd name="T16" fmla="*/ 2147483647 w 370"/>
                <a:gd name="T17" fmla="*/ 2147483647 h 283"/>
                <a:gd name="T18" fmla="*/ 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0" h="283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39" y="210"/>
                    <a:pt x="169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49" y="226"/>
                    <a:pt x="137" y="198"/>
                    <a:pt x="137" y="166"/>
                  </a:cubicBezTo>
                  <a:cubicBezTo>
                    <a:pt x="137" y="102"/>
                    <a:pt x="189" y="50"/>
                    <a:pt x="253" y="50"/>
                  </a:cubicBezTo>
                  <a:cubicBezTo>
                    <a:pt x="317" y="50"/>
                    <a:pt x="370" y="102"/>
                    <a:pt x="370" y="166"/>
                  </a:cubicBezTo>
                  <a:cubicBezTo>
                    <a:pt x="370" y="231"/>
                    <a:pt x="317" y="283"/>
                    <a:pt x="253" y="283"/>
                  </a:cubicBezTo>
                  <a:cubicBezTo>
                    <a:pt x="241" y="283"/>
                    <a:pt x="229" y="281"/>
                    <a:pt x="217" y="277"/>
                  </a:cubicBezTo>
                  <a:cubicBezTo>
                    <a:pt x="151" y="263"/>
                    <a:pt x="0" y="206"/>
                    <a:pt x="0" y="0"/>
                  </a:cubicBezTo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42" name="Freeform 69"/>
            <p:cNvSpPr>
              <a:spLocks noEditPoints="1" noChangeArrowheads="1"/>
            </p:cNvSpPr>
            <p:nvPr/>
          </p:nvSpPr>
          <p:spPr bwMode="auto">
            <a:xfrm>
              <a:off x="203619" y="1986"/>
              <a:ext cx="779710" cy="777724"/>
            </a:xfrm>
            <a:custGeom>
              <a:avLst/>
              <a:gdLst>
                <a:gd name="T0" fmla="*/ 2147483647 w 332"/>
                <a:gd name="T1" fmla="*/ 0 h 331"/>
                <a:gd name="T2" fmla="*/ 0 w 332"/>
                <a:gd name="T3" fmla="*/ 2147483647 h 331"/>
                <a:gd name="T4" fmla="*/ 2147483647 w 332"/>
                <a:gd name="T5" fmla="*/ 2147483647 h 331"/>
                <a:gd name="T6" fmla="*/ 2147483647 w 332"/>
                <a:gd name="T7" fmla="*/ 2147483647 h 331"/>
                <a:gd name="T8" fmla="*/ 2147483647 w 332"/>
                <a:gd name="T9" fmla="*/ 0 h 331"/>
                <a:gd name="T10" fmla="*/ 2147483647 w 332"/>
                <a:gd name="T11" fmla="*/ 2147483647 h 331"/>
                <a:gd name="T12" fmla="*/ 2147483647 w 332"/>
                <a:gd name="T13" fmla="*/ 2147483647 h 331"/>
                <a:gd name="T14" fmla="*/ 2147483647 w 332"/>
                <a:gd name="T15" fmla="*/ 2147483647 h 331"/>
                <a:gd name="T16" fmla="*/ 2147483647 w 332"/>
                <a:gd name="T17" fmla="*/ 2147483647 h 331"/>
                <a:gd name="T18" fmla="*/ 2147483647 w 332"/>
                <a:gd name="T19" fmla="*/ 2147483647 h 331"/>
                <a:gd name="T20" fmla="*/ 2147483647 w 332"/>
                <a:gd name="T21" fmla="*/ 2147483647 h 331"/>
                <a:gd name="T22" fmla="*/ 2147483647 w 332"/>
                <a:gd name="T23" fmla="*/ 2147483647 h 331"/>
                <a:gd name="T24" fmla="*/ 2147483647 w 332"/>
                <a:gd name="T25" fmla="*/ 2147483647 h 331"/>
                <a:gd name="T26" fmla="*/ 2147483647 w 332"/>
                <a:gd name="T27" fmla="*/ 2147483647 h 331"/>
                <a:gd name="T28" fmla="*/ 2147483647 w 332"/>
                <a:gd name="T29" fmla="*/ 2147483647 h 331"/>
                <a:gd name="T30" fmla="*/ 2147483647 w 332"/>
                <a:gd name="T31" fmla="*/ 2147483647 h 331"/>
                <a:gd name="T32" fmla="*/ 2147483647 w 332"/>
                <a:gd name="T33" fmla="*/ 2147483647 h 331"/>
                <a:gd name="T34" fmla="*/ 2147483647 w 332"/>
                <a:gd name="T35" fmla="*/ 2147483647 h 331"/>
                <a:gd name="T36" fmla="*/ 2147483647 w 332"/>
                <a:gd name="T37" fmla="*/ 2147483647 h 331"/>
                <a:gd name="T38" fmla="*/ 2147483647 w 332"/>
                <a:gd name="T39" fmla="*/ 2147483647 h 331"/>
                <a:gd name="T40" fmla="*/ 2147483647 w 332"/>
                <a:gd name="T41" fmla="*/ 2147483647 h 331"/>
                <a:gd name="T42" fmla="*/ 2147483647 w 332"/>
                <a:gd name="T43" fmla="*/ 2147483647 h 331"/>
                <a:gd name="T44" fmla="*/ 2147483647 w 332"/>
                <a:gd name="T45" fmla="*/ 2147483647 h 331"/>
                <a:gd name="T46" fmla="*/ 2147483647 w 332"/>
                <a:gd name="T47" fmla="*/ 2147483647 h 331"/>
                <a:gd name="T48" fmla="*/ 2147483647 w 332"/>
                <a:gd name="T49" fmla="*/ 2147483647 h 331"/>
                <a:gd name="T50" fmla="*/ 2147483647 w 332"/>
                <a:gd name="T51" fmla="*/ 2147483647 h 331"/>
                <a:gd name="T52" fmla="*/ 2147483647 w 332"/>
                <a:gd name="T53" fmla="*/ 2147483647 h 331"/>
                <a:gd name="T54" fmla="*/ 2147483647 w 332"/>
                <a:gd name="T55" fmla="*/ 2147483647 h 331"/>
                <a:gd name="T56" fmla="*/ 2147483647 w 332"/>
                <a:gd name="T57" fmla="*/ 2147483647 h 331"/>
                <a:gd name="T58" fmla="*/ 2147483647 w 332"/>
                <a:gd name="T59" fmla="*/ 2147483647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8" y="331"/>
                    <a:pt x="332" y="257"/>
                    <a:pt x="332" y="165"/>
                  </a:cubicBezTo>
                  <a:cubicBezTo>
                    <a:pt x="332" y="74"/>
                    <a:pt x="258" y="0"/>
                    <a:pt x="166" y="0"/>
                  </a:cubicBezTo>
                  <a:moveTo>
                    <a:pt x="302" y="135"/>
                  </a:moveTo>
                  <a:cubicBezTo>
                    <a:pt x="302" y="158"/>
                    <a:pt x="283" y="177"/>
                    <a:pt x="260" y="177"/>
                  </a:cubicBezTo>
                  <a:cubicBezTo>
                    <a:pt x="237" y="177"/>
                    <a:pt x="218" y="158"/>
                    <a:pt x="218" y="135"/>
                  </a:cubicBezTo>
                  <a:cubicBezTo>
                    <a:pt x="218" y="111"/>
                    <a:pt x="237" y="92"/>
                    <a:pt x="260" y="92"/>
                  </a:cubicBezTo>
                  <a:cubicBezTo>
                    <a:pt x="283" y="92"/>
                    <a:pt x="302" y="111"/>
                    <a:pt x="302" y="135"/>
                  </a:cubicBezTo>
                  <a:moveTo>
                    <a:pt x="224" y="284"/>
                  </a:moveTo>
                  <a:cubicBezTo>
                    <a:pt x="200" y="284"/>
                    <a:pt x="182" y="265"/>
                    <a:pt x="182" y="242"/>
                  </a:cubicBezTo>
                  <a:cubicBezTo>
                    <a:pt x="182" y="218"/>
                    <a:pt x="200" y="200"/>
                    <a:pt x="224" y="200"/>
                  </a:cubicBezTo>
                  <a:cubicBezTo>
                    <a:pt x="247" y="200"/>
                    <a:pt x="266" y="218"/>
                    <a:pt x="266" y="242"/>
                  </a:cubicBezTo>
                  <a:cubicBezTo>
                    <a:pt x="266" y="265"/>
                    <a:pt x="247" y="284"/>
                    <a:pt x="224" y="284"/>
                  </a:cubicBezTo>
                  <a:moveTo>
                    <a:pt x="208" y="63"/>
                  </a:moveTo>
                  <a:cubicBezTo>
                    <a:pt x="208" y="87"/>
                    <a:pt x="189" y="106"/>
                    <a:pt x="166" y="106"/>
                  </a:cubicBezTo>
                  <a:cubicBezTo>
                    <a:pt x="143" y="106"/>
                    <a:pt x="124" y="87"/>
                    <a:pt x="124" y="63"/>
                  </a:cubicBezTo>
                  <a:cubicBezTo>
                    <a:pt x="124" y="40"/>
                    <a:pt x="143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moveTo>
                    <a:pt x="106" y="288"/>
                  </a:moveTo>
                  <a:cubicBezTo>
                    <a:pt x="83" y="288"/>
                    <a:pt x="64" y="269"/>
                    <a:pt x="64" y="246"/>
                  </a:cubicBezTo>
                  <a:cubicBezTo>
                    <a:pt x="64" y="223"/>
                    <a:pt x="83" y="204"/>
                    <a:pt x="106" y="204"/>
                  </a:cubicBezTo>
                  <a:cubicBezTo>
                    <a:pt x="130" y="204"/>
                    <a:pt x="149" y="223"/>
                    <a:pt x="149" y="246"/>
                  </a:cubicBezTo>
                  <a:cubicBezTo>
                    <a:pt x="149" y="269"/>
                    <a:pt x="130" y="288"/>
                    <a:pt x="106" y="288"/>
                  </a:cubicBezTo>
                  <a:moveTo>
                    <a:pt x="71" y="175"/>
                  </a:moveTo>
                  <a:cubicBezTo>
                    <a:pt x="48" y="175"/>
                    <a:pt x="29" y="156"/>
                    <a:pt x="29" y="133"/>
                  </a:cubicBezTo>
                  <a:cubicBezTo>
                    <a:pt x="29" y="109"/>
                    <a:pt x="48" y="90"/>
                    <a:pt x="71" y="90"/>
                  </a:cubicBezTo>
                  <a:cubicBezTo>
                    <a:pt x="95" y="90"/>
                    <a:pt x="113" y="109"/>
                    <a:pt x="113" y="133"/>
                  </a:cubicBezTo>
                  <a:cubicBezTo>
                    <a:pt x="113" y="156"/>
                    <a:pt x="95" y="175"/>
                    <a:pt x="7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43" name="Oval 70"/>
            <p:cNvSpPr>
              <a:spLocks noChangeArrowheads="1"/>
            </p:cNvSpPr>
            <p:nvPr/>
          </p:nvSpPr>
          <p:spPr bwMode="auto">
            <a:xfrm>
              <a:off x="535368" y="333735"/>
              <a:ext cx="117205" cy="1152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44" name="Oval 71"/>
            <p:cNvSpPr>
              <a:spLocks noChangeArrowheads="1"/>
            </p:cNvSpPr>
            <p:nvPr/>
          </p:nvSpPr>
          <p:spPr bwMode="auto">
            <a:xfrm>
              <a:off x="580065" y="277120"/>
              <a:ext cx="27812" cy="278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45" name="Oval 72"/>
            <p:cNvSpPr>
              <a:spLocks noChangeArrowheads="1"/>
            </p:cNvSpPr>
            <p:nvPr/>
          </p:nvSpPr>
          <p:spPr bwMode="auto">
            <a:xfrm>
              <a:off x="580065" y="474779"/>
              <a:ext cx="27812" cy="278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46" name="Oval 73"/>
            <p:cNvSpPr>
              <a:spLocks noChangeArrowheads="1"/>
            </p:cNvSpPr>
            <p:nvPr/>
          </p:nvSpPr>
          <p:spPr bwMode="auto">
            <a:xfrm>
              <a:off x="678398" y="375452"/>
              <a:ext cx="27812" cy="288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47" name="Oval 74"/>
            <p:cNvSpPr>
              <a:spLocks noChangeArrowheads="1"/>
            </p:cNvSpPr>
            <p:nvPr/>
          </p:nvSpPr>
          <p:spPr bwMode="auto">
            <a:xfrm>
              <a:off x="480739" y="375452"/>
              <a:ext cx="28805" cy="288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48" name="Freeform 75"/>
            <p:cNvSpPr>
              <a:spLocks noChangeArrowheads="1"/>
            </p:cNvSpPr>
            <p:nvPr/>
          </p:nvSpPr>
          <p:spPr bwMode="auto">
            <a:xfrm>
              <a:off x="647607" y="304931"/>
              <a:ext cx="30791" cy="30791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3" y="2"/>
                  </a:moveTo>
                  <a:cubicBezTo>
                    <a:pt x="5" y="0"/>
                    <a:pt x="9" y="0"/>
                    <a:pt x="11" y="2"/>
                  </a:cubicBezTo>
                  <a:cubicBezTo>
                    <a:pt x="13" y="5"/>
                    <a:pt x="13" y="8"/>
                    <a:pt x="11" y="10"/>
                  </a:cubicBezTo>
                  <a:cubicBezTo>
                    <a:pt x="9" y="13"/>
                    <a:pt x="5" y="13"/>
                    <a:pt x="3" y="10"/>
                  </a:cubicBezTo>
                  <a:cubicBezTo>
                    <a:pt x="0" y="8"/>
                    <a:pt x="0" y="5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49" name="Freeform 76"/>
            <p:cNvSpPr>
              <a:spLocks noChangeArrowheads="1"/>
            </p:cNvSpPr>
            <p:nvPr/>
          </p:nvSpPr>
          <p:spPr bwMode="auto">
            <a:xfrm>
              <a:off x="509544" y="443987"/>
              <a:ext cx="30791" cy="30791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2" y="3"/>
                  </a:moveTo>
                  <a:cubicBezTo>
                    <a:pt x="5" y="0"/>
                    <a:pt x="8" y="0"/>
                    <a:pt x="11" y="3"/>
                  </a:cubicBezTo>
                  <a:cubicBezTo>
                    <a:pt x="13" y="5"/>
                    <a:pt x="13" y="9"/>
                    <a:pt x="11" y="11"/>
                  </a:cubicBezTo>
                  <a:cubicBezTo>
                    <a:pt x="8" y="13"/>
                    <a:pt x="5" y="13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50" name="Freeform 77"/>
            <p:cNvSpPr>
              <a:spLocks noChangeArrowheads="1"/>
            </p:cNvSpPr>
            <p:nvPr/>
          </p:nvSpPr>
          <p:spPr bwMode="auto">
            <a:xfrm>
              <a:off x="647607" y="443987"/>
              <a:ext cx="30791" cy="30791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11" y="3"/>
                  </a:moveTo>
                  <a:cubicBezTo>
                    <a:pt x="13" y="5"/>
                    <a:pt x="13" y="9"/>
                    <a:pt x="11" y="11"/>
                  </a:cubicBezTo>
                  <a:cubicBezTo>
                    <a:pt x="9" y="13"/>
                    <a:pt x="5" y="13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51" name="Freeform 78"/>
            <p:cNvSpPr>
              <a:spLocks noChangeArrowheads="1"/>
            </p:cNvSpPr>
            <p:nvPr/>
          </p:nvSpPr>
          <p:spPr bwMode="auto">
            <a:xfrm>
              <a:off x="509544" y="304931"/>
              <a:ext cx="30791" cy="30791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2147483647 w 13"/>
                <a:gd name="T5" fmla="*/ 2147483647 h 13"/>
                <a:gd name="T6" fmla="*/ 2147483647 w 13"/>
                <a:gd name="T7" fmla="*/ 2147483647 h 13"/>
                <a:gd name="T8" fmla="*/ 2147483647 w 13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11" y="2"/>
                  </a:moveTo>
                  <a:cubicBezTo>
                    <a:pt x="13" y="5"/>
                    <a:pt x="13" y="8"/>
                    <a:pt x="11" y="10"/>
                  </a:cubicBez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52" name="Freeform 87"/>
            <p:cNvSpPr>
              <a:spLocks noChangeArrowheads="1"/>
            </p:cNvSpPr>
            <p:nvPr/>
          </p:nvSpPr>
          <p:spPr bwMode="auto">
            <a:xfrm>
              <a:off x="6953" y="0"/>
              <a:ext cx="49663" cy="113232"/>
            </a:xfrm>
            <a:custGeom>
              <a:avLst/>
              <a:gdLst>
                <a:gd name="T0" fmla="*/ 2147483647 w 50"/>
                <a:gd name="T1" fmla="*/ 0 h 114"/>
                <a:gd name="T2" fmla="*/ 2147483647 w 50"/>
                <a:gd name="T3" fmla="*/ 0 h 114"/>
                <a:gd name="T4" fmla="*/ 0 w 50"/>
                <a:gd name="T5" fmla="*/ 2147483647 h 114"/>
                <a:gd name="T6" fmla="*/ 2147483647 w 50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61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53" name="Freeform 88"/>
            <p:cNvSpPr>
              <a:spLocks noChangeArrowheads="1"/>
            </p:cNvSpPr>
            <p:nvPr/>
          </p:nvSpPr>
          <p:spPr bwMode="auto">
            <a:xfrm>
              <a:off x="6953" y="0"/>
              <a:ext cx="49663" cy="113232"/>
            </a:xfrm>
            <a:custGeom>
              <a:avLst/>
              <a:gdLst>
                <a:gd name="T0" fmla="*/ 2147483647 w 50"/>
                <a:gd name="T1" fmla="*/ 0 h 114"/>
                <a:gd name="T2" fmla="*/ 2147483647 w 50"/>
                <a:gd name="T3" fmla="*/ 0 h 114"/>
                <a:gd name="T4" fmla="*/ 0 w 50"/>
                <a:gd name="T5" fmla="*/ 2147483647 h 114"/>
                <a:gd name="T6" fmla="*/ 2147483647 w 50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Pages>0</Pages>
  <Words>1348</Words>
  <Characters>0</Characters>
  <Application>Microsoft Office PowerPoint</Application>
  <DocSecurity>0</DocSecurity>
  <PresentationFormat>와이드스크린</PresentationFormat>
  <Lines>0</Lines>
  <Paragraphs>210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-apple-system</vt:lpstr>
      <vt:lpstr>a장미다방</vt:lpstr>
      <vt:lpstr>微软雅黑</vt:lpstr>
      <vt:lpstr>나눔스퀘어 ExtraBold</vt:lpstr>
      <vt:lpstr>Agency FB</vt:lpstr>
      <vt:lpstr>Arial</vt:lpstr>
      <vt:lpstr>Arial Black</vt:lpstr>
      <vt:lpstr>Calibri</vt:lpstr>
      <vt:lpstr>Calibri Light</vt:lpstr>
      <vt:lpstr>Impact</vt:lpstr>
      <vt:lpstr>Times New Roman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http://www.ypppt.com/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김상규</cp:lastModifiedBy>
  <cp:revision>25</cp:revision>
  <dcterms:created xsi:type="dcterms:W3CDTF">2015-08-10T14:48:00Z</dcterms:created>
  <dcterms:modified xsi:type="dcterms:W3CDTF">2023-01-27T07:17:42Z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