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4187F8-31A1-468B-8320-121A8C81D56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C0ADE3-5995-487A-8482-E201E7B5A6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652641-12B1-4784-91B9-617DDA52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" y="234316"/>
            <a:ext cx="10299700" cy="387032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Case Study in Formal Specification and Runtime Verification of a CubeSat Communications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7424380-A911-47A7-8693-4E38F5A88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13" y="4785994"/>
            <a:ext cx="11357612" cy="1423035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Zachary Luppen, PhD Student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 Young Lee, PhD; Kristin Yvonne Rozier, PhD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AIAA SciTech: IS-30, Formal Methods for Intelligent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Aerospace Systems</a:t>
            </a:r>
          </a:p>
        </p:txBody>
      </p:sp>
    </p:spTree>
    <p:extLst>
      <p:ext uri="{BB962C8B-B14F-4D97-AF65-F5344CB8AC3E}">
        <p14:creationId xmlns:p14="http://schemas.microsoft.com/office/powerpoint/2010/main" val="248740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74E5-9FE3-42D7-9EB9-C11A02B9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90" y="124786"/>
            <a:ext cx="10058400" cy="762021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/>
                </a:solidFill>
                <a:cs typeface="Arial" panose="020B0604020202020204" pitchFamily="34" charset="0"/>
              </a:rPr>
              <a:t>CubeSats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CCC1-FB32-4DF9-B359-1B543744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A7BC0-9618-4EED-BB60-2CDBEE4ED6BF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4E16DE-498D-45B2-951C-3D0A8939176A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32F8D-B8CA-4F55-97FF-9F92D507DAA5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7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67BB6-6D6C-4EBC-9C7D-F392256D9A21}"/>
              </a:ext>
            </a:extLst>
          </p:cNvPr>
          <p:cNvSpPr/>
          <p:nvPr/>
        </p:nvSpPr>
        <p:spPr>
          <a:xfrm>
            <a:off x="729465" y="1479479"/>
            <a:ext cx="11065268" cy="626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40356-4016-4257-952F-CF9B387B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32" y="1031176"/>
            <a:ext cx="6650934" cy="51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D25400-847C-4713-8138-06A16405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89" y="167114"/>
            <a:ext cx="10466071" cy="71352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Realizable, Responsive, Unobtrusive Unit (R2U2)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959E8D-6C6C-4C6D-96C3-DD2B59E231AD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C34889-F7F9-4580-9B2C-6C246C9D37F2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7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0B42D7-C09D-4436-BB51-CE6BF13BDCD1}"/>
              </a:ext>
            </a:extLst>
          </p:cNvPr>
          <p:cNvSpPr/>
          <p:nvPr/>
        </p:nvSpPr>
        <p:spPr>
          <a:xfrm>
            <a:off x="862964" y="1371600"/>
            <a:ext cx="10633711" cy="61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A7BA-23D9-4F1E-A4A8-57962C2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89" y="177066"/>
            <a:ext cx="10466071" cy="71352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Realizable, Responsive, Unobtrusive Unit (R2U2)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FFBB-11B0-49C5-B432-B70CE967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90" y="1095375"/>
            <a:ext cx="11041310" cy="52387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</a:t>
            </a:r>
            <a:r>
              <a:rPr lang="en-US" sz="2800" b="1" cap="all" dirty="0"/>
              <a:t>Realizability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easy, expressive specification language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generic interface to connect to a wide variety of systems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adaptable to missions, mission stages, platforms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</a:t>
            </a:r>
            <a:r>
              <a:rPr lang="en-US" sz="2800" b="1" cap="all" dirty="0"/>
              <a:t>Responsiveness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400" dirty="0"/>
              <a:t>continuously monitor the system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detect deviations in real time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enable mitigation or rescue measures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</a:t>
            </a:r>
            <a:r>
              <a:rPr lang="en-US" sz="2800" b="1" cap="all" dirty="0"/>
              <a:t>Unobtrusiveness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400" dirty="0"/>
              <a:t>functionality: not change behavior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certifiability: avoid re-certification of flight software/hardware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timing: not interfere with timing guarantees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tolerances: obey size, weight, power, telemetry bandwidth constraints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cost: use of commercial-off-the-shelf (COTS) components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F109B-303B-46F0-9FB4-55E516F17800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B1ABB4-F4BF-44B8-893A-4076B56F90D5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CF1F6-E26F-4763-8D05-21853A09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61" y="181161"/>
            <a:ext cx="10058401" cy="713522"/>
          </a:xfrm>
        </p:spPr>
        <p:txBody>
          <a:bodyPr>
            <a:normAutofit fontScale="90000"/>
          </a:bodyPr>
          <a:lstStyle/>
          <a:p>
            <a:r>
              <a:rPr lang="en-US" dirty="0"/>
              <a:t>Mission-Bounded Linear Temporal Logic</a:t>
            </a:r>
            <a:r>
              <a:rPr lang="en-US" baseline="30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FA22C-8BE9-4425-8F55-807A53F2C637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CCD1-563E-4627-8163-F2DD40EF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0980"/>
            <a:ext cx="10058400" cy="1736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Mission-Time Temporal Logic (MLTL) reasons about integer-bounded timelines: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finite set of atomic propositions { p q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Boolean connectives: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Temporal connectives with time bounds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50AD7D-D285-4556-ABF2-BE89A0172DB0}"/>
              </a:ext>
            </a:extLst>
          </p:cNvPr>
          <p:cNvGrpSpPr/>
          <p:nvPr/>
        </p:nvGrpSpPr>
        <p:grpSpPr>
          <a:xfrm>
            <a:off x="1400175" y="3222232"/>
            <a:ext cx="9304983" cy="2980866"/>
            <a:chOff x="1400175" y="3222232"/>
            <a:chExt cx="9304983" cy="29808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7EA449-279E-40BD-96A8-4A4749F7E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67" t="19326" r="5703" b="28689"/>
            <a:stretch/>
          </p:blipFill>
          <p:spPr>
            <a:xfrm>
              <a:off x="1547801" y="3222232"/>
              <a:ext cx="9157357" cy="2980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F246A8-0F4F-46F6-B508-E3BEBAE9C1B3}"/>
                </a:ext>
              </a:extLst>
            </p:cNvPr>
            <p:cNvSpPr/>
            <p:nvPr/>
          </p:nvSpPr>
          <p:spPr>
            <a:xfrm>
              <a:off x="1400175" y="6151830"/>
              <a:ext cx="427672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5DE858-A25E-4A75-907A-CC00CE20C114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4AF08F-4958-4DB4-906C-19A11E251B3A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CBAEC9-CFD2-4D5B-8C00-467043C5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8" y="198904"/>
            <a:ext cx="10058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RV for a Real CubeSat Configuration</a:t>
            </a:r>
            <a:endParaRPr lang="en-US" baseline="30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D6C06-E59C-43A0-B3C4-397749D1CD46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993A35-0F9C-4BCA-948D-516722DD7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7" y="1622820"/>
            <a:ext cx="10414192" cy="4422251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76DE88-3076-4131-BB67-807933EEB12B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26308A-67A4-4FA1-8B58-ED1668B11AF0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2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A8C6-8987-4F9B-954C-AEE5EB90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88" y="281984"/>
            <a:ext cx="10058400" cy="7143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B100-6F98-472D-8D7F-68FE2781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4B156-EDE6-47BC-B057-5268D00D99DC}"/>
              </a:ext>
            </a:extLst>
          </p:cNvPr>
          <p:cNvSpPr/>
          <p:nvPr/>
        </p:nvSpPr>
        <p:spPr>
          <a:xfrm>
            <a:off x="0" y="1485900"/>
            <a:ext cx="12192000" cy="26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2DE64C-1FCC-422C-810C-12578D28B28D}"/>
              </a:ext>
            </a:extLst>
          </p:cNvPr>
          <p:cNvCxnSpPr/>
          <p:nvPr/>
        </p:nvCxnSpPr>
        <p:spPr>
          <a:xfrm>
            <a:off x="0" y="69628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68877-2FD4-412A-9927-7C792A1275C4}"/>
              </a:ext>
            </a:extLst>
          </p:cNvPr>
          <p:cNvCxnSpPr/>
          <p:nvPr/>
        </p:nvCxnSpPr>
        <p:spPr>
          <a:xfrm>
            <a:off x="99829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72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198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A Case Study in Formal Specification and Runtime Verification of a CubeSat Communications System</vt:lpstr>
      <vt:lpstr>CubeSats</vt:lpstr>
      <vt:lpstr>Realizable, Responsive, Unobtrusive Unit (R2U2)</vt:lpstr>
      <vt:lpstr>Realizable, Responsive, Unobtrusive Unit (R2U2)</vt:lpstr>
      <vt:lpstr>Mission-Bounded Linear Temporal Logic1</vt:lpstr>
      <vt:lpstr>RV for a Real CubeSat Configuration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in Formal Specification and Runtime Verification of a CubeSat Communications System</dc:title>
  <dc:creator>Luppen, Zachary A [AER E]</dc:creator>
  <cp:lastModifiedBy>Luppen, Zachary A [AER E]</cp:lastModifiedBy>
  <cp:revision>11</cp:revision>
  <dcterms:created xsi:type="dcterms:W3CDTF">2020-12-08T21:41:22Z</dcterms:created>
  <dcterms:modified xsi:type="dcterms:W3CDTF">2020-12-08T22:58:55Z</dcterms:modified>
</cp:coreProperties>
</file>