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2" autoAdjust="0"/>
    <p:restoredTop sz="94660"/>
  </p:normalViewPr>
  <p:slideViewPr>
    <p:cSldViewPr>
      <p:cViewPr>
        <p:scale>
          <a:sx n="100" d="100"/>
          <a:sy n="100" d="100"/>
        </p:scale>
        <p:origin x="-1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3EF4B-2449-481C-905A-AA10D4BBD1C2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2A2D-E269-4B23-BB1F-CA3245EF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62A2D-E269-4B23-BB1F-CA3245EFAA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1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CB6D-36FB-4747-98BE-CBBC11CB46C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9500-D145-46D3-AD3D-1F65941F3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396133" y="2874141"/>
            <a:ext cx="7488832" cy="864096"/>
            <a:chOff x="1331640" y="2370085"/>
            <a:chExt cx="7488832" cy="864096"/>
          </a:xfrm>
        </p:grpSpPr>
        <p:grpSp>
          <p:nvGrpSpPr>
            <p:cNvPr id="10" name="그룹 9"/>
            <p:cNvGrpSpPr/>
            <p:nvPr/>
          </p:nvGrpSpPr>
          <p:grpSpPr>
            <a:xfrm>
              <a:off x="1331640" y="2370085"/>
              <a:ext cx="7488832" cy="864096"/>
              <a:chOff x="539552" y="2348880"/>
              <a:chExt cx="7488832" cy="864096"/>
            </a:xfrm>
            <a:solidFill>
              <a:schemeClr val="bg1"/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539552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411760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83968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li{w:665px}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56176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331640" y="2370085"/>
              <a:ext cx="748883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28900" y="2818632"/>
            <a:ext cx="1981200" cy="981074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8994" y="290388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#slides</a:t>
            </a:r>
            <a:r>
              <a:rPr lang="en-US" altLang="ko-KR" smtClean="0"/>
              <a:t>{w:665}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28900" y="2348880"/>
            <a:ext cx="1981200" cy="17281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73962" y="234888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 </a:t>
            </a:r>
            <a:r>
              <a:rPr lang="ko-KR" altLang="en-US" smtClean="0"/>
              <a:t>메뉴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421" y="2357559"/>
            <a:ext cx="358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.slides-container{pos:a;w:2660px}</a:t>
            </a: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043608" y="980728"/>
            <a:ext cx="7488832" cy="864096"/>
            <a:chOff x="1331640" y="2370085"/>
            <a:chExt cx="7488832" cy="864096"/>
          </a:xfrm>
        </p:grpSpPr>
        <p:grpSp>
          <p:nvGrpSpPr>
            <p:cNvPr id="20" name="그룹 19"/>
            <p:cNvGrpSpPr/>
            <p:nvPr/>
          </p:nvGrpSpPr>
          <p:grpSpPr>
            <a:xfrm>
              <a:off x="1331640" y="2370085"/>
              <a:ext cx="7488832" cy="864096"/>
              <a:chOff x="539552" y="2348880"/>
              <a:chExt cx="7488832" cy="864096"/>
            </a:xfrm>
            <a:solidFill>
              <a:schemeClr val="bg1"/>
            </a:solidFill>
          </p:grpSpPr>
          <p:sp>
            <p:nvSpPr>
              <p:cNvPr id="22" name="직사각형 21"/>
              <p:cNvSpPr/>
              <p:nvPr/>
            </p:nvSpPr>
            <p:spPr>
              <a:xfrm>
                <a:off x="539552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11760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283968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li{w:665</a:t>
                </a:r>
                <a:r>
                  <a:rPr lang="en-US" altLang="ko-KR" smtClean="0">
                    <a:solidFill>
                      <a:sysClr val="windowText" lastClr="000000"/>
                    </a:solidFill>
                  </a:rPr>
                  <a:t>px</a:t>
                </a:r>
                <a:r>
                  <a:rPr lang="en-US" altLang="ko-KR" smtClean="0">
                    <a:solidFill>
                      <a:sysClr val="windowText" lastClr="000000"/>
                    </a:solidFill>
                  </a:rPr>
                  <a:t>}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56176" y="2348880"/>
                <a:ext cx="1872208" cy="8640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li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331640" y="2370085"/>
              <a:ext cx="748883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5536" y="5486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0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9270" y="5486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-665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2833" y="54868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-1330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9057" y="54868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-1995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992" y="78289"/>
            <a:ext cx="358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.slides-container{pos:a;w:2660px}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7824" y="4221088"/>
            <a:ext cx="7237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첫번째 슬라이드의 </a:t>
            </a:r>
            <a:r>
              <a:rPr lang="en-US" altLang="ko-KR" smtClean="0"/>
              <a:t>left : 0		= -665 * 0	 nowIdx = 0 </a:t>
            </a:r>
          </a:p>
          <a:p>
            <a:r>
              <a:rPr lang="ko-KR" altLang="en-US"/>
              <a:t>두</a:t>
            </a:r>
            <a:r>
              <a:rPr lang="ko-KR" altLang="en-US" smtClean="0"/>
              <a:t>번째 </a:t>
            </a:r>
            <a:r>
              <a:rPr lang="ko-KR" altLang="en-US"/>
              <a:t>슬라이드의 </a:t>
            </a:r>
            <a:r>
              <a:rPr lang="en-US" altLang="ko-KR"/>
              <a:t>left </a:t>
            </a:r>
            <a:r>
              <a:rPr lang="en-US" altLang="ko-KR"/>
              <a:t>: </a:t>
            </a:r>
            <a:r>
              <a:rPr lang="en-US" altLang="ko-KR" smtClean="0"/>
              <a:t>-665	= -665 * 1	</a:t>
            </a:r>
            <a:r>
              <a:rPr lang="en-US" altLang="ko-KR"/>
              <a:t> nowIdx</a:t>
            </a:r>
            <a:r>
              <a:rPr lang="en-US" altLang="ko-KR" smtClean="0"/>
              <a:t> = 1</a:t>
            </a:r>
          </a:p>
          <a:p>
            <a:r>
              <a:rPr lang="ko-KR" altLang="en-US" smtClean="0"/>
              <a:t>세번째 </a:t>
            </a:r>
            <a:r>
              <a:rPr lang="ko-KR" altLang="en-US"/>
              <a:t>슬라이드의 </a:t>
            </a:r>
            <a:r>
              <a:rPr lang="en-US" altLang="ko-KR"/>
              <a:t>left </a:t>
            </a:r>
            <a:r>
              <a:rPr lang="en-US" altLang="ko-KR"/>
              <a:t>: </a:t>
            </a:r>
            <a:r>
              <a:rPr lang="en-US" altLang="ko-KR" smtClean="0"/>
              <a:t>-1330	= -665 * 2	</a:t>
            </a:r>
            <a:r>
              <a:rPr lang="en-US" altLang="ko-KR"/>
              <a:t> </a:t>
            </a:r>
            <a:r>
              <a:rPr lang="en-US" altLang="ko-KR" smtClean="0"/>
              <a:t>nowIdx = 2</a:t>
            </a:r>
            <a:endParaRPr lang="ko-KR" altLang="en-US"/>
          </a:p>
          <a:p>
            <a:r>
              <a:rPr lang="ko-KR" altLang="en-US" smtClean="0"/>
              <a:t>네번째 </a:t>
            </a:r>
            <a:r>
              <a:rPr lang="ko-KR" altLang="en-US"/>
              <a:t>슬라이드의 </a:t>
            </a:r>
            <a:r>
              <a:rPr lang="en-US" altLang="ko-KR"/>
              <a:t>left </a:t>
            </a:r>
            <a:r>
              <a:rPr lang="en-US" altLang="ko-KR"/>
              <a:t>: </a:t>
            </a:r>
            <a:r>
              <a:rPr lang="en-US" altLang="ko-KR" smtClean="0"/>
              <a:t>-1995	= -665 * 3	</a:t>
            </a:r>
            <a:r>
              <a:rPr lang="en-US" altLang="ko-KR"/>
              <a:t> </a:t>
            </a:r>
            <a:r>
              <a:rPr lang="en-US" altLang="ko-KR" smtClean="0"/>
              <a:t>nowIdx =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</Words>
  <Application>Microsoft Office PowerPoint</Application>
  <PresentationFormat>화면 슬라이드 쇼(4:3)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13</cp:revision>
  <dcterms:created xsi:type="dcterms:W3CDTF">2018-02-27T07:14:47Z</dcterms:created>
  <dcterms:modified xsi:type="dcterms:W3CDTF">2018-03-22T04:00:47Z</dcterms:modified>
</cp:coreProperties>
</file>