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9" r:id="rId4"/>
  </p:sldMasterIdLst>
  <p:notesMasterIdLst>
    <p:notesMasterId r:id="rId24"/>
  </p:notesMasterIdLst>
  <p:sldIdLst>
    <p:sldId id="256" r:id="rId5"/>
    <p:sldId id="257" r:id="rId6"/>
    <p:sldId id="281" r:id="rId7"/>
    <p:sldId id="282" r:id="rId8"/>
    <p:sldId id="309" r:id="rId9"/>
    <p:sldId id="287" r:id="rId10"/>
    <p:sldId id="310" r:id="rId11"/>
    <p:sldId id="292" r:id="rId12"/>
    <p:sldId id="311" r:id="rId13"/>
    <p:sldId id="313" r:id="rId14"/>
    <p:sldId id="314" r:id="rId15"/>
    <p:sldId id="315" r:id="rId16"/>
    <p:sldId id="294" r:id="rId17"/>
    <p:sldId id="298" r:id="rId18"/>
    <p:sldId id="307" r:id="rId19"/>
    <p:sldId id="316" r:id="rId20"/>
    <p:sldId id="317" r:id="rId21"/>
    <p:sldId id="318" r:id="rId22"/>
    <p:sldId id="271"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085A0-C5F1-D142-9374-0166ADFFD440}" v="2501" dt="2018-07-17T07:09:3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9766" autoAdjust="0"/>
  </p:normalViewPr>
  <p:slideViewPr>
    <p:cSldViewPr snapToGrid="0">
      <p:cViewPr varScale="1">
        <p:scale>
          <a:sx n="117" d="100"/>
          <a:sy n="117" d="100"/>
        </p:scale>
        <p:origin x="163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0.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Curmi" userId="S::axel.curmi.a100445@mcast.edu.mt::1b8d9e5a-7975-4446-a78c-1544dba7cf7a" providerId="AD" clId="Web-{0C055F75-1637-21E3-7943-E3829F5F0137}"/>
    <pc:docChg chg="modSld">
      <pc:chgData name="Axel Curmi" userId="S::axel.curmi.a100445@mcast.edu.mt::1b8d9e5a-7975-4446-a78c-1544dba7cf7a" providerId="AD" clId="Web-{0C055F75-1637-21E3-7943-E3829F5F0137}" dt="2018-09-27T13:24:24.083" v="13"/>
      <pc:docMkLst>
        <pc:docMk/>
      </pc:docMkLst>
      <pc:sldChg chg="modSp">
        <pc:chgData name="Axel Curmi" userId="S::axel.curmi.a100445@mcast.edu.mt::1b8d9e5a-7975-4446-a78c-1544dba7cf7a" providerId="AD" clId="Web-{0C055F75-1637-21E3-7943-E3829F5F0137}" dt="2018-09-27T13:24:24.083" v="13"/>
        <pc:sldMkLst>
          <pc:docMk/>
          <pc:sldMk cId="17168488" sldId="281"/>
        </pc:sldMkLst>
        <pc:graphicFrameChg chg="modGraphic">
          <ac:chgData name="Axel Curmi" userId="S::axel.curmi.a100445@mcast.edu.mt::1b8d9e5a-7975-4446-a78c-1544dba7cf7a" providerId="AD" clId="Web-{0C055F75-1637-21E3-7943-E3829F5F0137}" dt="2018-09-27T13:24:24.083" v="13"/>
          <ac:graphicFrameMkLst>
            <pc:docMk/>
            <pc:sldMk cId="17168488" sldId="281"/>
            <ac:graphicFrameMk id="2" creationId="{3ABF4AEA-F1E8-5B4F-B963-4776F2C594C6}"/>
          </ac:graphicFrameMkLst>
        </pc:graphicFrameChg>
      </pc:sldChg>
    </pc:docChg>
  </pc:docChgLst>
  <pc:docChgLst>
    <pc:chgData name="Frankie Inguanez" userId="53a3cfbd-387a-419b-b633-6347d1690fd8" providerId="ADAL" clId="{3D3085A0-C5F1-D142-9374-0166ADFFD440}"/>
    <pc:docChg chg="undo custSel addSld delSld modSld sldOrd">
      <pc:chgData name="Frankie Inguanez" userId="53a3cfbd-387a-419b-b633-6347d1690fd8" providerId="ADAL" clId="{3D3085A0-C5F1-D142-9374-0166ADFFD440}" dt="2018-07-17T07:09:37.082" v="2498" actId="20577"/>
      <pc:docMkLst>
        <pc:docMk/>
      </pc:docMkLst>
      <pc:sldChg chg="addSp modSp">
        <pc:chgData name="Frankie Inguanez" userId="53a3cfbd-387a-419b-b633-6347d1690fd8" providerId="ADAL" clId="{3D3085A0-C5F1-D142-9374-0166ADFFD440}" dt="2018-07-10T09:14:45.766" v="556"/>
        <pc:sldMkLst>
          <pc:docMk/>
          <pc:sldMk cId="0" sldId="256"/>
        </pc:sldMkLst>
        <pc:spChg chg="mod">
          <ac:chgData name="Frankie Inguanez" userId="53a3cfbd-387a-419b-b633-6347d1690fd8" providerId="ADAL" clId="{3D3085A0-C5F1-D142-9374-0166ADFFD440}" dt="2018-07-10T09:14:45.766" v="556"/>
          <ac:spMkLst>
            <pc:docMk/>
            <pc:sldMk cId="0" sldId="256"/>
            <ac:spMk id="55" creationId="{00000000-0000-0000-0000-000000000000}"/>
          </ac:spMkLst>
        </pc:spChg>
        <pc:picChg chg="add mod">
          <ac:chgData name="Frankie Inguanez" userId="53a3cfbd-387a-419b-b633-6347d1690fd8" providerId="ADAL" clId="{3D3085A0-C5F1-D142-9374-0166ADFFD440}" dt="2018-07-10T09:14:28.359" v="555" actId="14100"/>
          <ac:picMkLst>
            <pc:docMk/>
            <pc:sldMk cId="0" sldId="256"/>
            <ac:picMk id="3" creationId="{062E2F20-47A7-BC4F-BA2D-BFEAACD618C9}"/>
          </ac:picMkLst>
        </pc:picChg>
        <pc:cxnChg chg="add mod">
          <ac:chgData name="Frankie Inguanez" userId="53a3cfbd-387a-419b-b633-6347d1690fd8" providerId="ADAL" clId="{3D3085A0-C5F1-D142-9374-0166ADFFD440}" dt="2018-07-10T08:08:57.169" v="167" actId="1076"/>
          <ac:cxnSpMkLst>
            <pc:docMk/>
            <pc:sldMk cId="0" sldId="256"/>
            <ac:cxnSpMk id="4" creationId="{36CC284B-5107-E745-9630-DD6C2A410927}"/>
          </ac:cxnSpMkLst>
        </pc:cxnChg>
      </pc:sldChg>
      <pc:sldChg chg="addSp modSp ord">
        <pc:chgData name="Frankie Inguanez" userId="53a3cfbd-387a-419b-b633-6347d1690fd8" providerId="ADAL" clId="{3D3085A0-C5F1-D142-9374-0166ADFFD440}" dt="2018-07-10T10:41:20.327" v="2377" actId="20577"/>
        <pc:sldMkLst>
          <pc:docMk/>
          <pc:sldMk cId="0" sldId="257"/>
        </pc:sldMkLst>
        <pc:spChg chg="mod">
          <ac:chgData name="Frankie Inguanez" userId="53a3cfbd-387a-419b-b633-6347d1690fd8" providerId="ADAL" clId="{3D3085A0-C5F1-D142-9374-0166ADFFD440}" dt="2018-07-10T08:09:05.901" v="169" actId="403"/>
          <ac:spMkLst>
            <pc:docMk/>
            <pc:sldMk cId="0" sldId="257"/>
            <ac:spMk id="60" creationId="{00000000-0000-0000-0000-000000000000}"/>
          </ac:spMkLst>
        </pc:spChg>
        <pc:spChg chg="mod">
          <ac:chgData name="Frankie Inguanez" userId="53a3cfbd-387a-419b-b633-6347d1690fd8" providerId="ADAL" clId="{3D3085A0-C5F1-D142-9374-0166ADFFD440}" dt="2018-07-10T10:41:15.216" v="2376" actId="20577"/>
          <ac:spMkLst>
            <pc:docMk/>
            <pc:sldMk cId="0" sldId="257"/>
            <ac:spMk id="61" creationId="{00000000-0000-0000-0000-000000000000}"/>
          </ac:spMkLst>
        </pc:spChg>
        <pc:spChg chg="mod">
          <ac:chgData name="Frankie Inguanez" userId="53a3cfbd-387a-419b-b633-6347d1690fd8" providerId="ADAL" clId="{3D3085A0-C5F1-D142-9374-0166ADFFD440}" dt="2018-07-10T10:41:20.327" v="2377" actId="20577"/>
          <ac:spMkLst>
            <pc:docMk/>
            <pc:sldMk cId="0" sldId="257"/>
            <ac:spMk id="62" creationId="{00000000-0000-0000-0000-000000000000}"/>
          </ac:spMkLst>
        </pc:spChg>
        <pc:cxnChg chg="add mod">
          <ac:chgData name="Frankie Inguanez" userId="53a3cfbd-387a-419b-b633-6347d1690fd8" providerId="ADAL" clId="{3D3085A0-C5F1-D142-9374-0166ADFFD440}" dt="2018-07-10T08:09:11.018" v="170" actId="1076"/>
          <ac:cxnSpMkLst>
            <pc:docMk/>
            <pc:sldMk cId="0" sldId="257"/>
            <ac:cxnSpMk id="5" creationId="{EE6088A9-71E6-8549-BEC2-BFBC476C30CA}"/>
          </ac:cxnSpMkLst>
        </pc:cxnChg>
      </pc:sldChg>
      <pc:sldChg chg="addSp modSp">
        <pc:chgData name="Frankie Inguanez" userId="53a3cfbd-387a-419b-b633-6347d1690fd8" providerId="ADAL" clId="{3D3085A0-C5F1-D142-9374-0166ADFFD440}" dt="2018-07-10T10:34:26.991" v="2151" actId="20577"/>
        <pc:sldMkLst>
          <pc:docMk/>
          <pc:sldMk cId="0" sldId="258"/>
        </pc:sldMkLst>
        <pc:spChg chg="mod">
          <ac:chgData name="Frankie Inguanez" userId="53a3cfbd-387a-419b-b633-6347d1690fd8" providerId="ADAL" clId="{3D3085A0-C5F1-D142-9374-0166ADFFD440}" dt="2018-07-10T10:34:26.991" v="2151" actId="20577"/>
          <ac:spMkLst>
            <pc:docMk/>
            <pc:sldMk cId="0" sldId="258"/>
            <ac:spMk id="67" creationId="{00000000-0000-0000-0000-000000000000}"/>
          </ac:spMkLst>
        </pc:spChg>
        <pc:spChg chg="mod">
          <ac:chgData name="Frankie Inguanez" userId="53a3cfbd-387a-419b-b633-6347d1690fd8" providerId="ADAL" clId="{3D3085A0-C5F1-D142-9374-0166ADFFD440}" dt="2018-07-10T10:34:23.888" v="2145" actId="20577"/>
          <ac:spMkLst>
            <pc:docMk/>
            <pc:sldMk cId="0" sldId="258"/>
            <ac:spMk id="68" creationId="{00000000-0000-0000-0000-000000000000}"/>
          </ac:spMkLst>
        </pc:spChg>
        <pc:cxnChg chg="add">
          <ac:chgData name="Frankie Inguanez" userId="53a3cfbd-387a-419b-b633-6347d1690fd8" providerId="ADAL" clId="{3D3085A0-C5F1-D142-9374-0166ADFFD440}" dt="2018-07-10T08:08:24.503" v="160"/>
          <ac:cxnSpMkLst>
            <pc:docMk/>
            <pc:sldMk cId="0" sldId="258"/>
            <ac:cxnSpMk id="4" creationId="{B75BF588-8E7C-BA4A-B2C6-0F619A46FFA0}"/>
          </ac:cxnSpMkLst>
        </pc:cxnChg>
      </pc:sldChg>
      <pc:sldChg chg="addSp modSp">
        <pc:chgData name="Frankie Inguanez" userId="53a3cfbd-387a-419b-b633-6347d1690fd8" providerId="ADAL" clId="{3D3085A0-C5F1-D142-9374-0166ADFFD440}" dt="2018-07-10T10:35:00.025" v="2174" actId="20577"/>
        <pc:sldMkLst>
          <pc:docMk/>
          <pc:sldMk cId="0" sldId="259"/>
        </pc:sldMkLst>
        <pc:spChg chg="mod">
          <ac:chgData name="Frankie Inguanez" userId="53a3cfbd-387a-419b-b633-6347d1690fd8" providerId="ADAL" clId="{3D3085A0-C5F1-D142-9374-0166ADFFD440}" dt="2018-07-10T10:35:00.025" v="2174" actId="20577"/>
          <ac:spMkLst>
            <pc:docMk/>
            <pc:sldMk cId="0" sldId="259"/>
            <ac:spMk id="73" creationId="{00000000-0000-0000-0000-000000000000}"/>
          </ac:spMkLst>
        </pc:spChg>
        <pc:cxnChg chg="add mod">
          <ac:chgData name="Frankie Inguanez" userId="53a3cfbd-387a-419b-b633-6347d1690fd8" providerId="ADAL" clId="{3D3085A0-C5F1-D142-9374-0166ADFFD440}" dt="2018-07-10T08:09:28.467" v="174" actId="1076"/>
          <ac:cxnSpMkLst>
            <pc:docMk/>
            <pc:sldMk cId="0" sldId="259"/>
            <ac:cxnSpMk id="5" creationId="{C6A2A9FA-DD74-A549-BBEA-F94196D9E76C}"/>
          </ac:cxnSpMkLst>
        </pc:cxnChg>
      </pc:sldChg>
      <pc:sldChg chg="addSp modSp ord">
        <pc:chgData name="Frankie Inguanez" userId="53a3cfbd-387a-419b-b633-6347d1690fd8" providerId="ADAL" clId="{3D3085A0-C5F1-D142-9374-0166ADFFD440}" dt="2018-07-17T07:09:05.728" v="2496"/>
        <pc:sldMkLst>
          <pc:docMk/>
          <pc:sldMk cId="0" sldId="260"/>
        </pc:sldMkLst>
        <pc:spChg chg="mod">
          <ac:chgData name="Frankie Inguanez" userId="53a3cfbd-387a-419b-b633-6347d1690fd8" providerId="ADAL" clId="{3D3085A0-C5F1-D142-9374-0166ADFFD440}" dt="2018-07-10T10:35:27.247" v="2194" actId="20577"/>
          <ac:spMkLst>
            <pc:docMk/>
            <pc:sldMk cId="0" sldId="260"/>
            <ac:spMk id="80" creationId="{00000000-0000-0000-0000-000000000000}"/>
          </ac:spMkLst>
        </pc:spChg>
        <pc:cxnChg chg="add">
          <ac:chgData name="Frankie Inguanez" userId="53a3cfbd-387a-419b-b633-6347d1690fd8" providerId="ADAL" clId="{3D3085A0-C5F1-D142-9374-0166ADFFD440}" dt="2018-07-10T08:08:00.831" v="155"/>
          <ac:cxnSpMkLst>
            <pc:docMk/>
            <pc:sldMk cId="0" sldId="260"/>
            <ac:cxnSpMk id="5" creationId="{54A28A80-CE5F-6040-9ABB-17EB80D46AA7}"/>
          </ac:cxnSpMkLst>
        </pc:cxnChg>
      </pc:sldChg>
      <pc:sldChg chg="addSp modSp">
        <pc:chgData name="Frankie Inguanez" userId="53a3cfbd-387a-419b-b633-6347d1690fd8" providerId="ADAL" clId="{3D3085A0-C5F1-D142-9374-0166ADFFD440}" dt="2018-07-10T10:35:31.533" v="2198" actId="20577"/>
        <pc:sldMkLst>
          <pc:docMk/>
          <pc:sldMk cId="0" sldId="261"/>
        </pc:sldMkLst>
        <pc:spChg chg="mod">
          <ac:chgData name="Frankie Inguanez" userId="53a3cfbd-387a-419b-b633-6347d1690fd8" providerId="ADAL" clId="{3D3085A0-C5F1-D142-9374-0166ADFFD440}" dt="2018-07-10T10:35:31.533" v="2198" actId="20577"/>
          <ac:spMkLst>
            <pc:docMk/>
            <pc:sldMk cId="0" sldId="261"/>
            <ac:spMk id="87" creationId="{00000000-0000-0000-0000-000000000000}"/>
          </ac:spMkLst>
        </pc:spChg>
        <pc:spChg chg="mod">
          <ac:chgData name="Frankie Inguanez" userId="53a3cfbd-387a-419b-b633-6347d1690fd8" providerId="ADAL" clId="{3D3085A0-C5F1-D142-9374-0166ADFFD440}" dt="2018-07-10T08:17:24.485" v="295" actId="20577"/>
          <ac:spMkLst>
            <pc:docMk/>
            <pc:sldMk cId="0" sldId="261"/>
            <ac:spMk id="88" creationId="{00000000-0000-0000-0000-000000000000}"/>
          </ac:spMkLst>
        </pc:spChg>
        <pc:cxnChg chg="add">
          <ac:chgData name="Frankie Inguanez" userId="53a3cfbd-387a-419b-b633-6347d1690fd8" providerId="ADAL" clId="{3D3085A0-C5F1-D142-9374-0166ADFFD440}" dt="2018-07-10T08:07:59.037" v="154"/>
          <ac:cxnSpMkLst>
            <pc:docMk/>
            <pc:sldMk cId="0" sldId="261"/>
            <ac:cxnSpMk id="5" creationId="{7A56C71B-B69A-F749-B2EA-F6522E880A18}"/>
          </ac:cxnSpMkLst>
        </pc:cxnChg>
      </pc:sldChg>
      <pc:sldChg chg="addSp modSp">
        <pc:chgData name="Frankie Inguanez" userId="53a3cfbd-387a-419b-b633-6347d1690fd8" providerId="ADAL" clId="{3D3085A0-C5F1-D142-9374-0166ADFFD440}" dt="2018-07-10T10:35:35.408" v="2199" actId="20577"/>
        <pc:sldMkLst>
          <pc:docMk/>
          <pc:sldMk cId="0" sldId="262"/>
        </pc:sldMkLst>
        <pc:spChg chg="mod">
          <ac:chgData name="Frankie Inguanez" userId="53a3cfbd-387a-419b-b633-6347d1690fd8" providerId="ADAL" clId="{3D3085A0-C5F1-D142-9374-0166ADFFD440}" dt="2018-07-10T10:35:35.408" v="2199" actId="20577"/>
          <ac:spMkLst>
            <pc:docMk/>
            <pc:sldMk cId="0" sldId="262"/>
            <ac:spMk id="94" creationId="{00000000-0000-0000-0000-000000000000}"/>
          </ac:spMkLst>
        </pc:spChg>
        <pc:cxnChg chg="add">
          <ac:chgData name="Frankie Inguanez" userId="53a3cfbd-387a-419b-b633-6347d1690fd8" providerId="ADAL" clId="{3D3085A0-C5F1-D142-9374-0166ADFFD440}" dt="2018-07-10T08:07:57.395" v="153"/>
          <ac:cxnSpMkLst>
            <pc:docMk/>
            <pc:sldMk cId="0" sldId="262"/>
            <ac:cxnSpMk id="5" creationId="{188F6BC0-43A1-9E46-8DAF-878E83F1371B}"/>
          </ac:cxnSpMkLst>
        </pc:cxnChg>
      </pc:sldChg>
      <pc:sldChg chg="addSp modSp">
        <pc:chgData name="Frankie Inguanez" userId="53a3cfbd-387a-419b-b633-6347d1690fd8" providerId="ADAL" clId="{3D3085A0-C5F1-D142-9374-0166ADFFD440}" dt="2018-07-10T08:24:52.320" v="551" actId="20577"/>
        <pc:sldMkLst>
          <pc:docMk/>
          <pc:sldMk cId="0" sldId="263"/>
        </pc:sldMkLst>
        <pc:spChg chg="mod">
          <ac:chgData name="Frankie Inguanez" userId="53a3cfbd-387a-419b-b633-6347d1690fd8" providerId="ADAL" clId="{3D3085A0-C5F1-D142-9374-0166ADFFD440}" dt="2018-07-10T08:24:52.320" v="551" actId="20577"/>
          <ac:spMkLst>
            <pc:docMk/>
            <pc:sldMk cId="0" sldId="263"/>
            <ac:spMk id="102" creationId="{00000000-0000-0000-0000-000000000000}"/>
          </ac:spMkLst>
        </pc:spChg>
        <pc:cxnChg chg="add">
          <ac:chgData name="Frankie Inguanez" userId="53a3cfbd-387a-419b-b633-6347d1690fd8" providerId="ADAL" clId="{3D3085A0-C5F1-D142-9374-0166ADFFD440}" dt="2018-07-10T08:07:55.733" v="152"/>
          <ac:cxnSpMkLst>
            <pc:docMk/>
            <pc:sldMk cId="0" sldId="263"/>
            <ac:cxnSpMk id="4" creationId="{43FEC96E-9CC7-7F44-BAD1-D57BAC436AA5}"/>
          </ac:cxnSpMkLst>
        </pc:cxnChg>
      </pc:sldChg>
      <pc:sldChg chg="addSp delSp modSp">
        <pc:chgData name="Frankie Inguanez" userId="53a3cfbd-387a-419b-b633-6347d1690fd8" providerId="ADAL" clId="{3D3085A0-C5F1-D142-9374-0166ADFFD440}" dt="2018-07-10T08:10:48.715" v="177" actId="1076"/>
        <pc:sldMkLst>
          <pc:docMk/>
          <pc:sldMk cId="0" sldId="264"/>
        </pc:sldMkLst>
        <pc:spChg chg="mod">
          <ac:chgData name="Frankie Inguanez" userId="53a3cfbd-387a-419b-b633-6347d1690fd8" providerId="ADAL" clId="{3D3085A0-C5F1-D142-9374-0166ADFFD440}" dt="2018-07-10T08:10:44.017" v="176" actId="403"/>
          <ac:spMkLst>
            <pc:docMk/>
            <pc:sldMk cId="0" sldId="264"/>
            <ac:spMk id="107" creationId="{00000000-0000-0000-0000-000000000000}"/>
          </ac:spMkLst>
        </pc:spChg>
        <pc:cxnChg chg="add del mod">
          <ac:chgData name="Frankie Inguanez" userId="53a3cfbd-387a-419b-b633-6347d1690fd8" providerId="ADAL" clId="{3D3085A0-C5F1-D142-9374-0166ADFFD440}" dt="2018-07-10T08:07:25.397" v="144"/>
          <ac:cxnSpMkLst>
            <pc:docMk/>
            <pc:sldMk cId="0" sldId="264"/>
            <ac:cxnSpMk id="4" creationId="{DCAC9D55-CDBE-C241-9494-DBD49C0B4356}"/>
          </ac:cxnSpMkLst>
        </pc:cxnChg>
        <pc:cxnChg chg="add mod">
          <ac:chgData name="Frankie Inguanez" userId="53a3cfbd-387a-419b-b633-6347d1690fd8" providerId="ADAL" clId="{3D3085A0-C5F1-D142-9374-0166ADFFD440}" dt="2018-07-10T08:10:48.715" v="177" actId="1076"/>
          <ac:cxnSpMkLst>
            <pc:docMk/>
            <pc:sldMk cId="0" sldId="264"/>
            <ac:cxnSpMk id="5" creationId="{DD57706F-B11B-594A-997A-7302533D5965}"/>
          </ac:cxnSpMkLst>
        </pc:cxnChg>
      </pc:sldChg>
      <pc:sldChg chg="addSp delSp modSp">
        <pc:chgData name="Frankie Inguanez" userId="53a3cfbd-387a-419b-b633-6347d1690fd8" providerId="ADAL" clId="{3D3085A0-C5F1-D142-9374-0166ADFFD440}" dt="2018-07-11T11:13:48.429" v="2471" actId="20577"/>
        <pc:sldMkLst>
          <pc:docMk/>
          <pc:sldMk cId="0" sldId="265"/>
        </pc:sldMkLst>
        <pc:spChg chg="mod">
          <ac:chgData name="Frankie Inguanez" userId="53a3cfbd-387a-419b-b633-6347d1690fd8" providerId="ADAL" clId="{3D3085A0-C5F1-D142-9374-0166ADFFD440}" dt="2018-07-11T11:13:48.429" v="2471" actId="20577"/>
          <ac:spMkLst>
            <pc:docMk/>
            <pc:sldMk cId="0" sldId="265"/>
            <ac:spMk id="114" creationId="{00000000-0000-0000-0000-000000000000}"/>
          </ac:spMkLst>
        </pc:spChg>
        <pc:cxnChg chg="add del">
          <ac:chgData name="Frankie Inguanez" userId="53a3cfbd-387a-419b-b633-6347d1690fd8" providerId="ADAL" clId="{3D3085A0-C5F1-D142-9374-0166ADFFD440}" dt="2018-07-10T08:07:25.733" v="145"/>
          <ac:cxnSpMkLst>
            <pc:docMk/>
            <pc:sldMk cId="0" sldId="265"/>
            <ac:cxnSpMk id="4" creationId="{22F1EDF7-6F75-E04A-AD95-DD869F32CA43}"/>
          </ac:cxnSpMkLst>
        </pc:cxnChg>
        <pc:cxnChg chg="add">
          <ac:chgData name="Frankie Inguanez" userId="53a3cfbd-387a-419b-b633-6347d1690fd8" providerId="ADAL" clId="{3D3085A0-C5F1-D142-9374-0166ADFFD440}" dt="2018-07-10T08:07:27.403" v="146"/>
          <ac:cxnSpMkLst>
            <pc:docMk/>
            <pc:sldMk cId="0" sldId="265"/>
            <ac:cxnSpMk id="5" creationId="{82E7ED26-8344-304C-940A-1527D13C7980}"/>
          </ac:cxnSpMkLst>
        </pc:cxnChg>
      </pc:sldChg>
      <pc:sldChg chg="addSp modSp add">
        <pc:chgData name="Frankie Inguanez" userId="53a3cfbd-387a-419b-b633-6347d1690fd8" providerId="ADAL" clId="{3D3085A0-C5F1-D142-9374-0166ADFFD440}" dt="2018-07-10T10:05:22.234" v="1626"/>
        <pc:sldMkLst>
          <pc:docMk/>
          <pc:sldMk cId="4047880178" sldId="267"/>
        </pc:sldMkLst>
        <pc:spChg chg="mod">
          <ac:chgData name="Frankie Inguanez" userId="53a3cfbd-387a-419b-b633-6347d1690fd8" providerId="ADAL" clId="{3D3085A0-C5F1-D142-9374-0166ADFFD440}" dt="2018-07-10T08:04:14.913" v="111" actId="20577"/>
          <ac:spMkLst>
            <pc:docMk/>
            <pc:sldMk cId="4047880178" sldId="267"/>
            <ac:spMk id="113" creationId="{00000000-0000-0000-0000-000000000000}"/>
          </ac:spMkLst>
        </pc:spChg>
        <pc:spChg chg="mod">
          <ac:chgData name="Frankie Inguanez" userId="53a3cfbd-387a-419b-b633-6347d1690fd8" providerId="ADAL" clId="{3D3085A0-C5F1-D142-9374-0166ADFFD440}" dt="2018-07-10T10:05:22.234" v="1626"/>
          <ac:spMkLst>
            <pc:docMk/>
            <pc:sldMk cId="4047880178" sldId="267"/>
            <ac:spMk id="114" creationId="{00000000-0000-0000-0000-000000000000}"/>
          </ac:spMkLst>
        </pc:spChg>
        <pc:cxnChg chg="add">
          <ac:chgData name="Frankie Inguanez" userId="53a3cfbd-387a-419b-b633-6347d1690fd8" providerId="ADAL" clId="{3D3085A0-C5F1-D142-9374-0166ADFFD440}" dt="2018-07-10T08:07:12.122" v="132"/>
          <ac:cxnSpMkLst>
            <pc:docMk/>
            <pc:sldMk cId="4047880178" sldId="267"/>
            <ac:cxnSpMk id="4" creationId="{1A0E7776-FD09-1344-BBE1-799610F15E83}"/>
          </ac:cxnSpMkLst>
        </pc:cxnChg>
      </pc:sldChg>
      <pc:sldChg chg="addSp modSp add ord">
        <pc:chgData name="Frankie Inguanez" userId="53a3cfbd-387a-419b-b633-6347d1690fd8" providerId="ADAL" clId="{3D3085A0-C5F1-D142-9374-0166ADFFD440}" dt="2018-07-10T08:07:08.099" v="131" actId="1582"/>
        <pc:sldMkLst>
          <pc:docMk/>
          <pc:sldMk cId="2712183486" sldId="268"/>
        </pc:sldMkLst>
        <pc:spChg chg="mod">
          <ac:chgData name="Frankie Inguanez" userId="53a3cfbd-387a-419b-b633-6347d1690fd8" providerId="ADAL" clId="{3D3085A0-C5F1-D142-9374-0166ADFFD440}" dt="2018-07-10T08:05:49.002" v="120"/>
          <ac:spMkLst>
            <pc:docMk/>
            <pc:sldMk cId="2712183486" sldId="268"/>
            <ac:spMk id="114" creationId="{00000000-0000-0000-0000-000000000000}"/>
          </ac:spMkLst>
        </pc:spChg>
        <pc:cxnChg chg="add mod">
          <ac:chgData name="Frankie Inguanez" userId="53a3cfbd-387a-419b-b633-6347d1690fd8" providerId="ADAL" clId="{3D3085A0-C5F1-D142-9374-0166ADFFD440}" dt="2018-07-10T08:07:08.099" v="131" actId="1582"/>
          <ac:cxnSpMkLst>
            <pc:docMk/>
            <pc:sldMk cId="2712183486" sldId="268"/>
            <ac:cxnSpMk id="3" creationId="{BC037384-DE3E-7444-9EB4-E571AC5553F7}"/>
          </ac:cxnSpMkLst>
        </pc:cxnChg>
      </pc:sldChg>
      <pc:sldChg chg="addSp modSp add">
        <pc:chgData name="Frankie Inguanez" userId="53a3cfbd-387a-419b-b633-6347d1690fd8" providerId="ADAL" clId="{3D3085A0-C5F1-D142-9374-0166ADFFD440}" dt="2018-07-10T08:07:13.695" v="133"/>
        <pc:sldMkLst>
          <pc:docMk/>
          <pc:sldMk cId="2372516505" sldId="269"/>
        </pc:sldMkLst>
        <pc:spChg chg="mod">
          <ac:chgData name="Frankie Inguanez" userId="53a3cfbd-387a-419b-b633-6347d1690fd8" providerId="ADAL" clId="{3D3085A0-C5F1-D142-9374-0166ADFFD440}" dt="2018-07-10T08:06:30.556" v="128" actId="20577"/>
          <ac:spMkLst>
            <pc:docMk/>
            <pc:sldMk cId="2372516505" sldId="269"/>
            <ac:spMk id="114" creationId="{00000000-0000-0000-0000-000000000000}"/>
          </ac:spMkLst>
        </pc:spChg>
        <pc:cxnChg chg="add">
          <ac:chgData name="Frankie Inguanez" userId="53a3cfbd-387a-419b-b633-6347d1690fd8" providerId="ADAL" clId="{3D3085A0-C5F1-D142-9374-0166ADFFD440}" dt="2018-07-10T08:07:13.695" v="133"/>
          <ac:cxnSpMkLst>
            <pc:docMk/>
            <pc:sldMk cId="2372516505" sldId="269"/>
            <ac:cxnSpMk id="4" creationId="{71AE60D7-515C-7648-AB2E-5AEDBB5D6C3A}"/>
          </ac:cxnSpMkLst>
        </pc:cxnChg>
      </pc:sldChg>
      <pc:sldChg chg="addSp modSp add">
        <pc:chgData name="Frankie Inguanez" userId="53a3cfbd-387a-419b-b633-6347d1690fd8" providerId="ADAL" clId="{3D3085A0-C5F1-D142-9374-0166ADFFD440}" dt="2018-07-10T10:18:52.169" v="1649" actId="20577"/>
        <pc:sldMkLst>
          <pc:docMk/>
          <pc:sldMk cId="2143915469" sldId="270"/>
        </pc:sldMkLst>
        <pc:spChg chg="mod">
          <ac:chgData name="Frankie Inguanez" userId="53a3cfbd-387a-419b-b633-6347d1690fd8" providerId="ADAL" clId="{3D3085A0-C5F1-D142-9374-0166ADFFD440}" dt="2018-07-10T10:18:52.169" v="1649" actId="20577"/>
          <ac:spMkLst>
            <pc:docMk/>
            <pc:sldMk cId="2143915469" sldId="270"/>
            <ac:spMk id="114" creationId="{00000000-0000-0000-0000-000000000000}"/>
          </ac:spMkLst>
        </pc:spChg>
        <pc:cxnChg chg="add">
          <ac:chgData name="Frankie Inguanez" userId="53a3cfbd-387a-419b-b633-6347d1690fd8" providerId="ADAL" clId="{3D3085A0-C5F1-D142-9374-0166ADFFD440}" dt="2018-07-10T08:07:15.081" v="134"/>
          <ac:cxnSpMkLst>
            <pc:docMk/>
            <pc:sldMk cId="2143915469" sldId="270"/>
            <ac:cxnSpMk id="4" creationId="{FFA49E27-1374-6D42-92D4-A2CAAC1C1592}"/>
          </ac:cxnSpMkLst>
        </pc:cxnChg>
      </pc:sldChg>
      <pc:sldChg chg="addSp modSp add">
        <pc:chgData name="Frankie Inguanez" userId="53a3cfbd-387a-419b-b633-6347d1690fd8" providerId="ADAL" clId="{3D3085A0-C5F1-D142-9374-0166ADFFD440}" dt="2018-07-10T09:40:01.200" v="1171" actId="1076"/>
        <pc:sldMkLst>
          <pc:docMk/>
          <pc:sldMk cId="2793694137" sldId="271"/>
        </pc:sldMkLst>
        <pc:spChg chg="mod">
          <ac:chgData name="Frankie Inguanez" userId="53a3cfbd-387a-419b-b633-6347d1690fd8" providerId="ADAL" clId="{3D3085A0-C5F1-D142-9374-0166ADFFD440}" dt="2018-07-10T09:39:41.073" v="1167" actId="404"/>
          <ac:spMkLst>
            <pc:docMk/>
            <pc:sldMk cId="2793694137" sldId="271"/>
            <ac:spMk id="2" creationId="{9AC0316E-7EDB-6341-901B-EA548A0F0CE2}"/>
          </ac:spMkLst>
        </pc:spChg>
        <pc:picChg chg="add mod">
          <ac:chgData name="Frankie Inguanez" userId="53a3cfbd-387a-419b-b633-6347d1690fd8" providerId="ADAL" clId="{3D3085A0-C5F1-D142-9374-0166ADFFD440}" dt="2018-07-10T09:40:01.200" v="1171" actId="1076"/>
          <ac:picMkLst>
            <pc:docMk/>
            <pc:sldMk cId="2793694137" sldId="271"/>
            <ac:picMk id="4" creationId="{0023FEA5-A0B0-CE46-95B0-B4943C19718A}"/>
          </ac:picMkLst>
        </pc:picChg>
        <pc:cxnChg chg="add mod">
          <ac:chgData name="Frankie Inguanez" userId="53a3cfbd-387a-419b-b633-6347d1690fd8" providerId="ADAL" clId="{3D3085A0-C5F1-D142-9374-0166ADFFD440}" dt="2018-07-10T09:39:29.352" v="1153" actId="1036"/>
          <ac:cxnSpMkLst>
            <pc:docMk/>
            <pc:sldMk cId="2793694137" sldId="271"/>
            <ac:cxnSpMk id="3" creationId="{5E3DAA63-4D00-0147-B9CF-24027D8A2FAF}"/>
          </ac:cxnSpMkLst>
        </pc:cxnChg>
      </pc:sldChg>
      <pc:sldChg chg="modSp add ord">
        <pc:chgData name="Frankie Inguanez" userId="53a3cfbd-387a-419b-b633-6347d1690fd8" providerId="ADAL" clId="{3D3085A0-C5F1-D142-9374-0166ADFFD440}" dt="2018-07-10T09:29:37.449" v="1127" actId="2710"/>
        <pc:sldMkLst>
          <pc:docMk/>
          <pc:sldMk cId="889896485" sldId="273"/>
        </pc:sldMkLst>
        <pc:spChg chg="mod">
          <ac:chgData name="Frankie Inguanez" userId="53a3cfbd-387a-419b-b633-6347d1690fd8" providerId="ADAL" clId="{3D3085A0-C5F1-D142-9374-0166ADFFD440}" dt="2018-07-10T09:25:09.208" v="571" actId="20577"/>
          <ac:spMkLst>
            <pc:docMk/>
            <pc:sldMk cId="889896485" sldId="273"/>
            <ac:spMk id="67" creationId="{00000000-0000-0000-0000-000000000000}"/>
          </ac:spMkLst>
        </pc:spChg>
        <pc:spChg chg="mod">
          <ac:chgData name="Frankie Inguanez" userId="53a3cfbd-387a-419b-b633-6347d1690fd8" providerId="ADAL" clId="{3D3085A0-C5F1-D142-9374-0166ADFFD440}" dt="2018-07-10T09:29:37.449" v="1127" actId="2710"/>
          <ac:spMkLst>
            <pc:docMk/>
            <pc:sldMk cId="889896485" sldId="273"/>
            <ac:spMk id="68" creationId="{00000000-0000-0000-0000-000000000000}"/>
          </ac:spMkLst>
        </pc:spChg>
      </pc:sldChg>
      <pc:sldChg chg="addSp delSp modSp add ord">
        <pc:chgData name="Frankie Inguanez" userId="53a3cfbd-387a-419b-b633-6347d1690fd8" providerId="ADAL" clId="{3D3085A0-C5F1-D142-9374-0166ADFFD440}" dt="2018-07-10T10:20:18.406" v="1686" actId="1076"/>
        <pc:sldMkLst>
          <pc:docMk/>
          <pc:sldMk cId="1739273810" sldId="274"/>
        </pc:sldMkLst>
        <pc:spChg chg="add mod">
          <ac:chgData name="Frankie Inguanez" userId="53a3cfbd-387a-419b-b633-6347d1690fd8" providerId="ADAL" clId="{3D3085A0-C5F1-D142-9374-0166ADFFD440}" dt="2018-07-10T10:19:29.627" v="1663" actId="1076"/>
          <ac:spMkLst>
            <pc:docMk/>
            <pc:sldMk cId="1739273810" sldId="274"/>
            <ac:spMk id="2" creationId="{309BCD44-FDD6-6D40-A0C2-973A8BF813AB}"/>
          </ac:spMkLst>
        </pc:spChg>
        <pc:spChg chg="add mod">
          <ac:chgData name="Frankie Inguanez" userId="53a3cfbd-387a-419b-b633-6347d1690fd8" providerId="ADAL" clId="{3D3085A0-C5F1-D142-9374-0166ADFFD440}" dt="2018-07-10T10:19:29.627" v="1663" actId="1076"/>
          <ac:spMkLst>
            <pc:docMk/>
            <pc:sldMk cId="1739273810" sldId="274"/>
            <ac:spMk id="6" creationId="{3CC7C2B3-D8CC-4E49-9913-D5663165B233}"/>
          </ac:spMkLst>
        </pc:spChg>
        <pc:spChg chg="add mod">
          <ac:chgData name="Frankie Inguanez" userId="53a3cfbd-387a-419b-b633-6347d1690fd8" providerId="ADAL" clId="{3D3085A0-C5F1-D142-9374-0166ADFFD440}" dt="2018-07-10T10:20:18.406" v="1686" actId="1076"/>
          <ac:spMkLst>
            <pc:docMk/>
            <pc:sldMk cId="1739273810" sldId="274"/>
            <ac:spMk id="9" creationId="{8685D953-8EB6-D14C-B899-D76C9908C099}"/>
          </ac:spMkLst>
        </pc:spChg>
        <pc:spChg chg="mod">
          <ac:chgData name="Frankie Inguanez" userId="53a3cfbd-387a-419b-b633-6347d1690fd8" providerId="ADAL" clId="{3D3085A0-C5F1-D142-9374-0166ADFFD440}" dt="2018-07-10T08:16:07.296" v="289" actId="20577"/>
          <ac:spMkLst>
            <pc:docMk/>
            <pc:sldMk cId="1739273810" sldId="274"/>
            <ac:spMk id="80" creationId="{00000000-0000-0000-0000-000000000000}"/>
          </ac:spMkLst>
        </pc:spChg>
        <pc:spChg chg="mod">
          <ac:chgData name="Frankie Inguanez" userId="53a3cfbd-387a-419b-b633-6347d1690fd8" providerId="ADAL" clId="{3D3085A0-C5F1-D142-9374-0166ADFFD440}" dt="2018-07-10T10:19:37.175" v="1665" actId="20577"/>
          <ac:spMkLst>
            <pc:docMk/>
            <pc:sldMk cId="1739273810" sldId="274"/>
            <ac:spMk id="81" creationId="{00000000-0000-0000-0000-000000000000}"/>
          </ac:spMkLst>
        </pc:spChg>
        <pc:picChg chg="add mod">
          <ac:chgData name="Frankie Inguanez" userId="53a3cfbd-387a-419b-b633-6347d1690fd8" providerId="ADAL" clId="{3D3085A0-C5F1-D142-9374-0166ADFFD440}" dt="2018-07-10T10:19:24.484" v="1662" actId="1076"/>
          <ac:picMkLst>
            <pc:docMk/>
            <pc:sldMk cId="1739273810" sldId="274"/>
            <ac:picMk id="4" creationId="{BE4B35AD-B236-0747-AA87-695EF038AF19}"/>
          </ac:picMkLst>
        </pc:picChg>
        <pc:picChg chg="add mod">
          <ac:chgData name="Frankie Inguanez" userId="53a3cfbd-387a-419b-b633-6347d1690fd8" providerId="ADAL" clId="{3D3085A0-C5F1-D142-9374-0166ADFFD440}" dt="2018-07-10T10:19:24.484" v="1662" actId="1076"/>
          <ac:picMkLst>
            <pc:docMk/>
            <pc:sldMk cId="1739273810" sldId="274"/>
            <ac:picMk id="8" creationId="{42DE2E51-11D1-D24D-A9AB-5F968697F06B}"/>
          </ac:picMkLst>
        </pc:picChg>
        <pc:picChg chg="del">
          <ac:chgData name="Frankie Inguanez" userId="53a3cfbd-387a-419b-b633-6347d1690fd8" providerId="ADAL" clId="{3D3085A0-C5F1-D142-9374-0166ADFFD440}" dt="2018-07-10T08:16:11.910" v="291" actId="478"/>
          <ac:picMkLst>
            <pc:docMk/>
            <pc:sldMk cId="1739273810" sldId="274"/>
            <ac:picMk id="82" creationId="{00000000-0000-0000-0000-000000000000}"/>
          </ac:picMkLst>
        </pc:picChg>
      </pc:sldChg>
      <pc:sldChg chg="addSp delSp modSp add">
        <pc:chgData name="Frankie Inguanez" userId="53a3cfbd-387a-419b-b633-6347d1690fd8" providerId="ADAL" clId="{3D3085A0-C5F1-D142-9374-0166ADFFD440}" dt="2018-07-10T09:59:32.272" v="1510" actId="478"/>
        <pc:sldMkLst>
          <pc:docMk/>
          <pc:sldMk cId="2079855030" sldId="275"/>
        </pc:sldMkLst>
        <pc:spChg chg="add del mod">
          <ac:chgData name="Frankie Inguanez" userId="53a3cfbd-387a-419b-b633-6347d1690fd8" providerId="ADAL" clId="{3D3085A0-C5F1-D142-9374-0166ADFFD440}" dt="2018-07-10T09:47:39.810" v="1173" actId="478"/>
          <ac:spMkLst>
            <pc:docMk/>
            <pc:sldMk cId="2079855030" sldId="275"/>
            <ac:spMk id="3" creationId="{BDA0B18B-6505-7149-824C-E274DD3605EC}"/>
          </ac:spMkLst>
        </pc:spChg>
        <pc:spChg chg="add del mod">
          <ac:chgData name="Frankie Inguanez" userId="53a3cfbd-387a-419b-b633-6347d1690fd8" providerId="ADAL" clId="{3D3085A0-C5F1-D142-9374-0166ADFFD440}" dt="2018-07-10T09:59:32.272" v="1510" actId="478"/>
          <ac:spMkLst>
            <pc:docMk/>
            <pc:sldMk cId="2079855030" sldId="275"/>
            <ac:spMk id="6" creationId="{C93F2D7C-7701-5C41-A819-DF0A32CB6689}"/>
          </ac:spMkLst>
        </pc:spChg>
        <pc:spChg chg="add del mod">
          <ac:chgData name="Frankie Inguanez" userId="53a3cfbd-387a-419b-b633-6347d1690fd8" providerId="ADAL" clId="{3D3085A0-C5F1-D142-9374-0166ADFFD440}" dt="2018-07-10T09:59:30.183" v="1509" actId="478"/>
          <ac:spMkLst>
            <pc:docMk/>
            <pc:sldMk cId="2079855030" sldId="275"/>
            <ac:spMk id="8" creationId="{6E02F40F-B793-DF42-A321-882C6B4CF8EA}"/>
          </ac:spMkLst>
        </pc:spChg>
        <pc:spChg chg="add mod">
          <ac:chgData name="Frankie Inguanez" userId="53a3cfbd-387a-419b-b633-6347d1690fd8" providerId="ADAL" clId="{3D3085A0-C5F1-D142-9374-0166ADFFD440}" dt="2018-07-10T09:48:40.076" v="1209" actId="1076"/>
          <ac:spMkLst>
            <pc:docMk/>
            <pc:sldMk cId="2079855030" sldId="275"/>
            <ac:spMk id="9" creationId="{23B1DA2A-2020-724B-96C8-69F7FB01186A}"/>
          </ac:spMkLst>
        </pc:spChg>
        <pc:spChg chg="del mod">
          <ac:chgData name="Frankie Inguanez" userId="53a3cfbd-387a-419b-b633-6347d1690fd8" providerId="ADAL" clId="{3D3085A0-C5F1-D142-9374-0166ADFFD440}" dt="2018-07-10T09:48:00.774" v="1178" actId="478"/>
          <ac:spMkLst>
            <pc:docMk/>
            <pc:sldMk cId="2079855030" sldId="275"/>
            <ac:spMk id="113" creationId="{00000000-0000-0000-0000-000000000000}"/>
          </ac:spMkLst>
        </pc:spChg>
        <pc:spChg chg="add del mod">
          <ac:chgData name="Frankie Inguanez" userId="53a3cfbd-387a-419b-b633-6347d1690fd8" providerId="ADAL" clId="{3D3085A0-C5F1-D142-9374-0166ADFFD440}" dt="2018-07-10T09:47:45.919" v="1175" actId="478"/>
          <ac:spMkLst>
            <pc:docMk/>
            <pc:sldMk cId="2079855030" sldId="275"/>
            <ac:spMk id="114" creationId="{00000000-0000-0000-0000-000000000000}"/>
          </ac:spMkLst>
        </pc:spChg>
        <pc:picChg chg="add mod">
          <ac:chgData name="Frankie Inguanez" userId="53a3cfbd-387a-419b-b633-6347d1690fd8" providerId="ADAL" clId="{3D3085A0-C5F1-D142-9374-0166ADFFD440}" dt="2018-07-10T09:48:35.997" v="1208" actId="1037"/>
          <ac:picMkLst>
            <pc:docMk/>
            <pc:sldMk cId="2079855030" sldId="275"/>
            <ac:picMk id="1026" creationId="{D1AF6E1C-C3FC-ED48-862C-026A2C9C6A96}"/>
          </ac:picMkLst>
        </pc:picChg>
        <pc:cxnChg chg="del mod">
          <ac:chgData name="Frankie Inguanez" userId="53a3cfbd-387a-419b-b633-6347d1690fd8" providerId="ADAL" clId="{3D3085A0-C5F1-D142-9374-0166ADFFD440}" dt="2018-07-10T09:48:00.774" v="1178" actId="478"/>
          <ac:cxnSpMkLst>
            <pc:docMk/>
            <pc:sldMk cId="2079855030" sldId="275"/>
            <ac:cxnSpMk id="5" creationId="{82E7ED26-8344-304C-940A-1527D13C7980}"/>
          </ac:cxnSpMkLst>
        </pc:cxnChg>
      </pc:sldChg>
      <pc:sldChg chg="modSp add">
        <pc:chgData name="Frankie Inguanez" userId="53a3cfbd-387a-419b-b633-6347d1690fd8" providerId="ADAL" clId="{3D3085A0-C5F1-D142-9374-0166ADFFD440}" dt="2018-07-17T07:09:37.082" v="2498" actId="20577"/>
        <pc:sldMkLst>
          <pc:docMk/>
          <pc:sldMk cId="492520834" sldId="276"/>
        </pc:sldMkLst>
        <pc:spChg chg="mod">
          <ac:chgData name="Frankie Inguanez" userId="53a3cfbd-387a-419b-b633-6347d1690fd8" providerId="ADAL" clId="{3D3085A0-C5F1-D142-9374-0166ADFFD440}" dt="2018-07-17T07:09:37.082" v="2498" actId="20577"/>
          <ac:spMkLst>
            <pc:docMk/>
            <pc:sldMk cId="492520834" sldId="276"/>
            <ac:spMk id="114" creationId="{00000000-0000-0000-0000-000000000000}"/>
          </ac:spMkLst>
        </pc:spChg>
      </pc:sldChg>
      <pc:sldChg chg="modSp add del">
        <pc:chgData name="Frankie Inguanez" userId="53a3cfbd-387a-419b-b633-6347d1690fd8" providerId="ADAL" clId="{3D3085A0-C5F1-D142-9374-0166ADFFD440}" dt="2018-07-17T07:09:29.199" v="2497" actId="2696"/>
        <pc:sldMkLst>
          <pc:docMk/>
          <pc:sldMk cId="942065061" sldId="277"/>
        </pc:sldMkLst>
        <pc:spChg chg="mod">
          <ac:chgData name="Frankie Inguanez" userId="53a3cfbd-387a-419b-b633-6347d1690fd8" providerId="ADAL" clId="{3D3085A0-C5F1-D142-9374-0166ADFFD440}" dt="2018-07-11T11:17:26.454" v="2495" actId="20577"/>
          <ac:spMkLst>
            <pc:docMk/>
            <pc:sldMk cId="942065061" sldId="277"/>
            <ac:spMk id="114" creationId="{00000000-0000-0000-0000-000000000000}"/>
          </ac:spMkLst>
        </pc:spChg>
      </pc:sldChg>
      <pc:sldChg chg="addSp delSp modSp add ord">
        <pc:chgData name="Frankie Inguanez" userId="53a3cfbd-387a-419b-b633-6347d1690fd8" providerId="ADAL" clId="{3D3085A0-C5F1-D142-9374-0166ADFFD440}" dt="2018-07-10T10:42:06.780" v="2382" actId="20577"/>
        <pc:sldMkLst>
          <pc:docMk/>
          <pc:sldMk cId="494494798" sldId="279"/>
        </pc:sldMkLst>
        <pc:spChg chg="del">
          <ac:chgData name="Frankie Inguanez" userId="53a3cfbd-387a-419b-b633-6347d1690fd8" providerId="ADAL" clId="{3D3085A0-C5F1-D142-9374-0166ADFFD440}" dt="2018-07-10T10:21:30.235" v="1691" actId="478"/>
          <ac:spMkLst>
            <pc:docMk/>
            <pc:sldMk cId="494494798" sldId="279"/>
            <ac:spMk id="2" creationId="{309BCD44-FDD6-6D40-A0C2-973A8BF813AB}"/>
          </ac:spMkLst>
        </pc:spChg>
        <pc:spChg chg="del">
          <ac:chgData name="Frankie Inguanez" userId="53a3cfbd-387a-419b-b633-6347d1690fd8" providerId="ADAL" clId="{3D3085A0-C5F1-D142-9374-0166ADFFD440}" dt="2018-07-10T10:21:30.235" v="1691" actId="478"/>
          <ac:spMkLst>
            <pc:docMk/>
            <pc:sldMk cId="494494798" sldId="279"/>
            <ac:spMk id="6" creationId="{3CC7C2B3-D8CC-4E49-9913-D5663165B233}"/>
          </ac:spMkLst>
        </pc:spChg>
        <pc:spChg chg="add del mod">
          <ac:chgData name="Frankie Inguanez" userId="53a3cfbd-387a-419b-b633-6347d1690fd8" providerId="ADAL" clId="{3D3085A0-C5F1-D142-9374-0166ADFFD440}" dt="2018-07-10T10:42:06.780" v="2382" actId="20577"/>
          <ac:spMkLst>
            <pc:docMk/>
            <pc:sldMk cId="494494798" sldId="279"/>
            <ac:spMk id="7" creationId="{A4DD0BA6-94C4-4C4A-99AF-E6EC1494268C}"/>
          </ac:spMkLst>
        </pc:spChg>
        <pc:spChg chg="del">
          <ac:chgData name="Frankie Inguanez" userId="53a3cfbd-387a-419b-b633-6347d1690fd8" providerId="ADAL" clId="{3D3085A0-C5F1-D142-9374-0166ADFFD440}" dt="2018-07-10T10:21:30.235" v="1691" actId="478"/>
          <ac:spMkLst>
            <pc:docMk/>
            <pc:sldMk cId="494494798" sldId="279"/>
            <ac:spMk id="9" creationId="{8685D953-8EB6-D14C-B899-D76C9908C099}"/>
          </ac:spMkLst>
        </pc:spChg>
        <pc:spChg chg="add del mod">
          <ac:chgData name="Frankie Inguanez" userId="53a3cfbd-387a-419b-b633-6347d1690fd8" providerId="ADAL" clId="{3D3085A0-C5F1-D142-9374-0166ADFFD440}" dt="2018-07-10T10:22:05.373" v="1705" actId="767"/>
          <ac:spMkLst>
            <pc:docMk/>
            <pc:sldMk cId="494494798" sldId="279"/>
            <ac:spMk id="12" creationId="{BFCDCE19-4C9E-6144-B693-D3E604C6EB4F}"/>
          </ac:spMkLst>
        </pc:spChg>
        <pc:spChg chg="mod">
          <ac:chgData name="Frankie Inguanez" userId="53a3cfbd-387a-419b-b633-6347d1690fd8" providerId="ADAL" clId="{3D3085A0-C5F1-D142-9374-0166ADFFD440}" dt="2018-07-10T10:21:44.086" v="1698" actId="20577"/>
          <ac:spMkLst>
            <pc:docMk/>
            <pc:sldMk cId="494494798" sldId="279"/>
            <ac:spMk id="80" creationId="{00000000-0000-0000-0000-000000000000}"/>
          </ac:spMkLst>
        </pc:spChg>
        <pc:spChg chg="del">
          <ac:chgData name="Frankie Inguanez" userId="53a3cfbd-387a-419b-b633-6347d1690fd8" providerId="ADAL" clId="{3D3085A0-C5F1-D142-9374-0166ADFFD440}" dt="2018-07-10T10:21:47.104" v="1699" actId="478"/>
          <ac:spMkLst>
            <pc:docMk/>
            <pc:sldMk cId="494494798" sldId="279"/>
            <ac:spMk id="81" creationId="{00000000-0000-0000-0000-000000000000}"/>
          </ac:spMkLst>
        </pc:spChg>
        <pc:picChg chg="del">
          <ac:chgData name="Frankie Inguanez" userId="53a3cfbd-387a-419b-b633-6347d1690fd8" providerId="ADAL" clId="{3D3085A0-C5F1-D142-9374-0166ADFFD440}" dt="2018-07-10T10:21:33.717" v="1692" actId="478"/>
          <ac:picMkLst>
            <pc:docMk/>
            <pc:sldMk cId="494494798" sldId="279"/>
            <ac:picMk id="4" creationId="{BE4B35AD-B236-0747-AA87-695EF038AF19}"/>
          </ac:picMkLst>
        </pc:picChg>
        <pc:picChg chg="del">
          <ac:chgData name="Frankie Inguanez" userId="53a3cfbd-387a-419b-b633-6347d1690fd8" providerId="ADAL" clId="{3D3085A0-C5F1-D142-9374-0166ADFFD440}" dt="2018-07-10T10:21:33.717" v="1692" actId="478"/>
          <ac:picMkLst>
            <pc:docMk/>
            <pc:sldMk cId="494494798" sldId="279"/>
            <ac:picMk id="8" creationId="{42DE2E51-11D1-D24D-A9AB-5F968697F06B}"/>
          </ac:picMkLst>
        </pc:picChg>
        <pc:picChg chg="add del mod">
          <ac:chgData name="Frankie Inguanez" userId="53a3cfbd-387a-419b-b633-6347d1690fd8" providerId="ADAL" clId="{3D3085A0-C5F1-D142-9374-0166ADFFD440}" dt="2018-07-10T10:22:07.529" v="1708"/>
          <ac:picMkLst>
            <pc:docMk/>
            <pc:sldMk cId="494494798" sldId="279"/>
            <ac:picMk id="11" creationId="{EB63A77A-3C72-974F-B8D0-58DED44ABE82}"/>
          </ac:picMkLst>
        </pc:picChg>
        <pc:picChg chg="add mod">
          <ac:chgData name="Frankie Inguanez" userId="53a3cfbd-387a-419b-b633-6347d1690fd8" providerId="ADAL" clId="{3D3085A0-C5F1-D142-9374-0166ADFFD440}" dt="2018-07-10T10:22:29.414" v="1715" actId="1076"/>
          <ac:picMkLst>
            <pc:docMk/>
            <pc:sldMk cId="494494798" sldId="279"/>
            <ac:picMk id="14" creationId="{951C9AF0-FE3F-7445-9935-C908E2054682}"/>
          </ac:picMkLst>
        </pc:picChg>
      </pc:sldChg>
      <pc:sldChg chg="addSp delSp modSp add">
        <pc:chgData name="Frankie Inguanez" userId="53a3cfbd-387a-419b-b633-6347d1690fd8" providerId="ADAL" clId="{3D3085A0-C5F1-D142-9374-0166ADFFD440}" dt="2018-07-10T10:28:57.175" v="1936" actId="1076"/>
        <pc:sldMkLst>
          <pc:docMk/>
          <pc:sldMk cId="2815970931" sldId="280"/>
        </pc:sldMkLst>
        <pc:spChg chg="mod">
          <ac:chgData name="Frankie Inguanez" userId="53a3cfbd-387a-419b-b633-6347d1690fd8" providerId="ADAL" clId="{3D3085A0-C5F1-D142-9374-0166ADFFD440}" dt="2018-07-10T10:27:56.914" v="1931" actId="20577"/>
          <ac:spMkLst>
            <pc:docMk/>
            <pc:sldMk cId="2815970931" sldId="280"/>
            <ac:spMk id="7" creationId="{A4DD0BA6-94C4-4C4A-99AF-E6EC1494268C}"/>
          </ac:spMkLst>
        </pc:spChg>
        <pc:spChg chg="mod">
          <ac:chgData name="Frankie Inguanez" userId="53a3cfbd-387a-419b-b633-6347d1690fd8" providerId="ADAL" clId="{3D3085A0-C5F1-D142-9374-0166ADFFD440}" dt="2018-07-10T10:25:57.889" v="1822" actId="20577"/>
          <ac:spMkLst>
            <pc:docMk/>
            <pc:sldMk cId="2815970931" sldId="280"/>
            <ac:spMk id="80" creationId="{00000000-0000-0000-0000-000000000000}"/>
          </ac:spMkLst>
        </pc:spChg>
        <pc:picChg chg="add mod">
          <ac:chgData name="Frankie Inguanez" userId="53a3cfbd-387a-419b-b633-6347d1690fd8" providerId="ADAL" clId="{3D3085A0-C5F1-D142-9374-0166ADFFD440}" dt="2018-07-10T10:26:54.925" v="1829" actId="167"/>
          <ac:picMkLst>
            <pc:docMk/>
            <pc:sldMk cId="2815970931" sldId="280"/>
            <ac:picMk id="3" creationId="{99F5CF14-0F6A-474F-848A-AAC4131D8945}"/>
          </ac:picMkLst>
        </pc:picChg>
        <pc:picChg chg="add mod">
          <ac:chgData name="Frankie Inguanez" userId="53a3cfbd-387a-419b-b633-6347d1690fd8" providerId="ADAL" clId="{3D3085A0-C5F1-D142-9374-0166ADFFD440}" dt="2018-07-10T10:28:57.175" v="1936" actId="1076"/>
          <ac:picMkLst>
            <pc:docMk/>
            <pc:sldMk cId="2815970931" sldId="280"/>
            <ac:picMk id="6" creationId="{E7A4FB54-70C1-EF4F-AC41-B13883530B5E}"/>
          </ac:picMkLst>
        </pc:picChg>
        <pc:picChg chg="del">
          <ac:chgData name="Frankie Inguanez" userId="53a3cfbd-387a-419b-b633-6347d1690fd8" providerId="ADAL" clId="{3D3085A0-C5F1-D142-9374-0166ADFFD440}" dt="2018-07-10T10:26:34.637" v="1823" actId="478"/>
          <ac:picMkLst>
            <pc:docMk/>
            <pc:sldMk cId="2815970931" sldId="280"/>
            <ac:picMk id="14" creationId="{951C9AF0-FE3F-7445-9935-C908E2054682}"/>
          </ac:picMkLst>
        </pc:picChg>
      </pc:sldChg>
      <pc:sldChg chg="addSp delSp modSp add ord">
        <pc:chgData name="Frankie Inguanez" userId="53a3cfbd-387a-419b-b633-6347d1690fd8" providerId="ADAL" clId="{3D3085A0-C5F1-D142-9374-0166ADFFD440}" dt="2018-07-10T10:39:08.126" v="2280" actId="1076"/>
        <pc:sldMkLst>
          <pc:docMk/>
          <pc:sldMk cId="17168488" sldId="281"/>
        </pc:sldMkLst>
        <pc:spChg chg="add del mod">
          <ac:chgData name="Frankie Inguanez" userId="53a3cfbd-387a-419b-b633-6347d1690fd8" providerId="ADAL" clId="{3D3085A0-C5F1-D142-9374-0166ADFFD440}" dt="2018-07-10T10:32:36.535" v="2092"/>
          <ac:spMkLst>
            <pc:docMk/>
            <pc:sldMk cId="17168488" sldId="281"/>
            <ac:spMk id="3" creationId="{9BC46D19-EB22-3441-9142-1092F3F94AF7}"/>
          </ac:spMkLst>
        </pc:spChg>
        <pc:spChg chg="mod">
          <ac:chgData name="Frankie Inguanez" userId="53a3cfbd-387a-419b-b633-6347d1690fd8" providerId="ADAL" clId="{3D3085A0-C5F1-D142-9374-0166ADFFD440}" dt="2018-07-10T10:37:47.997" v="2200" actId="20577"/>
          <ac:spMkLst>
            <pc:docMk/>
            <pc:sldMk cId="17168488" sldId="281"/>
            <ac:spMk id="67" creationId="{00000000-0000-0000-0000-000000000000}"/>
          </ac:spMkLst>
        </pc:spChg>
        <pc:spChg chg="mod">
          <ac:chgData name="Frankie Inguanez" userId="53a3cfbd-387a-419b-b633-6347d1690fd8" providerId="ADAL" clId="{3D3085A0-C5F1-D142-9374-0166ADFFD440}" dt="2018-07-10T10:38:57.466" v="2279" actId="20577"/>
          <ac:spMkLst>
            <pc:docMk/>
            <pc:sldMk cId="17168488" sldId="281"/>
            <ac:spMk id="68" creationId="{00000000-0000-0000-0000-000000000000}"/>
          </ac:spMkLst>
        </pc:spChg>
        <pc:graphicFrameChg chg="add mod">
          <ac:chgData name="Frankie Inguanez" userId="53a3cfbd-387a-419b-b633-6347d1690fd8" providerId="ADAL" clId="{3D3085A0-C5F1-D142-9374-0166ADFFD440}" dt="2018-07-10T10:39:08.126" v="2280" actId="1076"/>
          <ac:graphicFrameMkLst>
            <pc:docMk/>
            <pc:sldMk cId="17168488" sldId="281"/>
            <ac:graphicFrameMk id="2" creationId="{3ABF4AEA-F1E8-5B4F-B963-4776F2C594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8136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18074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17570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5748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32654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43567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and catering of accents within the English spoken language and  we </a:t>
            </a:r>
            <a:r>
              <a:rPr lang="en-GB" sz="1100" b="1" i="0" u="none" strike="noStrike" cap="none" dirty="0">
                <a:solidFill>
                  <a:srgbClr val="000000"/>
                </a:solidFill>
                <a:effectLst/>
                <a:latin typeface="Arial"/>
                <a:ea typeface="Arial"/>
                <a:cs typeface="Arial"/>
                <a:sym typeface="Arial"/>
              </a:rPr>
              <a:t>hypothesise that…</a:t>
            </a: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3 research questions to identify the determining factors of accents and how ASR can be enhanced with our research</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8542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5207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25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69817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9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3759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93379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66259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09131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8954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14304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6094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74508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66058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28549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9251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42329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2846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802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7183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5556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5/8/2024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64259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660" r:id="rId19"/>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386738" y="651931"/>
            <a:ext cx="6686549" cy="1697086"/>
          </a:xfrm>
          <a:prstGeom prst="rect">
            <a:avLst/>
          </a:prstGeom>
        </p:spPr>
        <p:txBody>
          <a:bodyPr spcFirstLastPara="1" wrap="square" lIns="91425" tIns="91425" rIns="91425" bIns="91425" anchor="b" anchorCtr="0">
            <a:noAutofit/>
          </a:bodyPr>
          <a:lstStyle/>
          <a:p>
            <a:pPr lvl="0"/>
            <a:r>
              <a:rPr lang="en-US" sz="3200" b="1" dirty="0">
                <a:latin typeface="Raleway"/>
                <a:ea typeface="Raleway"/>
                <a:cs typeface="Raleway"/>
                <a:sym typeface="Raleway"/>
              </a:rPr>
              <a:t>Enhancing Users Visual Comprehension In UX/UI Web Application</a:t>
            </a:r>
            <a:endParaRPr sz="3200" b="1" dirty="0">
              <a:latin typeface="Raleway"/>
              <a:ea typeface="Raleway"/>
              <a:cs typeface="Raleway"/>
              <a:sym typeface="Raleway"/>
            </a:endParaRPr>
          </a:p>
        </p:txBody>
      </p:sp>
      <p:sp>
        <p:nvSpPr>
          <p:cNvPr id="55" name="Shape 55"/>
          <p:cNvSpPr txBox="1">
            <a:spLocks noGrp="1"/>
          </p:cNvSpPr>
          <p:nvPr>
            <p:ph type="subTitle" idx="1"/>
          </p:nvPr>
        </p:nvSpPr>
        <p:spPr>
          <a:xfrm>
            <a:off x="1386738" y="3040207"/>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Lato"/>
                <a:ea typeface="Lato"/>
                <a:cs typeface="Lato"/>
                <a:sym typeface="Lato"/>
              </a:rPr>
              <a:t>Daylen </a:t>
            </a:r>
            <a:r>
              <a:rPr lang="en-US" dirty="0" err="1">
                <a:latin typeface="Lato"/>
                <a:ea typeface="Lato"/>
                <a:cs typeface="Lato"/>
                <a:sym typeface="Lato"/>
              </a:rPr>
              <a:t>Mejlak</a:t>
            </a:r>
            <a:r>
              <a:rPr lang="en-US" dirty="0">
                <a:latin typeface="Lato"/>
                <a:ea typeface="Lato"/>
                <a:cs typeface="Lato"/>
                <a:sym typeface="Lato"/>
              </a:rPr>
              <a:t> </a:t>
            </a:r>
            <a:r>
              <a:rPr lang="en" dirty="0">
                <a:latin typeface="Lato"/>
                <a:ea typeface="Lato"/>
                <a:cs typeface="Lato"/>
                <a:sym typeface="Lato"/>
              </a:rPr>
              <a:t>&amp; Mario Mallia-Milanes</a:t>
            </a: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Participant Interview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4"/>
            <a:ext cx="8520600" cy="3991025"/>
          </a:xfrm>
        </p:spPr>
        <p:txBody>
          <a:bodyPr/>
          <a:lstStyle/>
          <a:p>
            <a:pPr marL="114300" indent="0">
              <a:buNone/>
            </a:pPr>
            <a:r>
              <a:rPr lang="en-GB" sz="1400" dirty="0"/>
              <a:t>Interview Questions: </a:t>
            </a:r>
          </a:p>
          <a:p>
            <a:pPr>
              <a:buAutoNum type="arabicPeriod"/>
            </a:pPr>
            <a:r>
              <a:rPr lang="en-US" sz="1400" dirty="0"/>
              <a:t>Was there a difference between the first and second UI?</a:t>
            </a:r>
            <a:r>
              <a:rPr lang="en-GB" sz="1400" dirty="0"/>
              <a:t>. </a:t>
            </a:r>
          </a:p>
          <a:p>
            <a:pPr>
              <a:buAutoNum type="arabicPeriod"/>
            </a:pPr>
            <a:r>
              <a:rPr lang="en-US" sz="1400" dirty="0"/>
              <a:t>Was there a difference in typography between the UI’s?</a:t>
            </a:r>
            <a:endParaRPr lang="en-GB" sz="1400" dirty="0"/>
          </a:p>
          <a:p>
            <a:pPr>
              <a:buAutoNum type="arabicPeriod"/>
            </a:pPr>
            <a:r>
              <a:rPr lang="en-US" sz="1400" dirty="0"/>
              <a:t>Was the color scheme well-matched to the theme?</a:t>
            </a:r>
            <a:endParaRPr lang="en-GB" sz="1400" dirty="0"/>
          </a:p>
          <a:p>
            <a:pPr>
              <a:buAutoNum type="arabicPeriod"/>
            </a:pPr>
            <a:r>
              <a:rPr lang="en-US" sz="1400" dirty="0"/>
              <a:t>Was there a difference in consistency between UI’s?</a:t>
            </a:r>
            <a:endParaRPr lang="en-GB" sz="1400" dirty="0"/>
          </a:p>
          <a:p>
            <a:pPr>
              <a:buAutoNum type="arabicPeriod"/>
            </a:pPr>
            <a:r>
              <a:rPr lang="en-US" sz="1400" dirty="0"/>
              <a:t>Was there a UI in which you felt less guided?</a:t>
            </a: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A5A4BF8-9F54-BAB5-24F2-0361B92DE952}"/>
              </a:ext>
            </a:extLst>
          </p:cNvPr>
          <p:cNvPicPr>
            <a:picLocks noChangeAspect="1"/>
          </p:cNvPicPr>
          <p:nvPr/>
        </p:nvPicPr>
        <p:blipFill>
          <a:blip r:embed="rId3"/>
          <a:stretch>
            <a:fillRect/>
          </a:stretch>
        </p:blipFill>
        <p:spPr>
          <a:xfrm>
            <a:off x="2002444" y="2708617"/>
            <a:ext cx="5449451" cy="2304447"/>
          </a:xfrm>
          <a:prstGeom prst="rect">
            <a:avLst/>
          </a:prstGeom>
        </p:spPr>
      </p:pic>
    </p:spTree>
    <p:extLst>
      <p:ext uri="{BB962C8B-B14F-4D97-AF65-F5344CB8AC3E}">
        <p14:creationId xmlns:p14="http://schemas.microsoft.com/office/powerpoint/2010/main" val="220696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Participant Interview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4"/>
            <a:ext cx="8520600" cy="3991025"/>
          </a:xfrm>
        </p:spPr>
        <p:txBody>
          <a:bodyPr/>
          <a:lstStyle/>
          <a:p>
            <a:r>
              <a:rPr lang="en-US" sz="1400" dirty="0"/>
              <a:t>Throughout the interview, every participant noticed a distinction between the first and second UI. Mainly, all the participants noticed the same differences being that, they found the first UI (good UI) much better than the second UI (bad UI).</a:t>
            </a:r>
          </a:p>
          <a:p>
            <a:endParaRPr lang="en-US" sz="1400" dirty="0"/>
          </a:p>
          <a:p>
            <a:pPr marL="114300" indent="0">
              <a:buNone/>
            </a:pPr>
            <a:endParaRPr lang="en-US" sz="1400" dirty="0"/>
          </a:p>
          <a:p>
            <a:endParaRPr lang="en-US" sz="1400" dirty="0"/>
          </a:p>
          <a:p>
            <a:r>
              <a:rPr lang="en-US" sz="1400" dirty="0"/>
              <a:t>When navigating with the first UI, all participants reported feeling more led and less lost than when using the second UI. In the second UI, participants felt lost because in the menu, there was not highlighted were the user currently is and also stated that it was not that user friendly because there were no back to top buttons and also no back buttons when the participants were viewing the information about the pets.</a:t>
            </a:r>
          </a:p>
          <a:p>
            <a:endParaRPr lang="en-US" sz="1400" dirty="0"/>
          </a:p>
          <a:p>
            <a:endParaRPr lang="en-US" sz="1400" dirty="0"/>
          </a:p>
          <a:p>
            <a:endParaRPr lang="en-US" sz="1400" dirty="0"/>
          </a:p>
          <a:p>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82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Participant Interview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4"/>
            <a:ext cx="8520600" cy="3991025"/>
          </a:xfrm>
        </p:spPr>
        <p:txBody>
          <a:bodyPr/>
          <a:lstStyle/>
          <a:p>
            <a:r>
              <a:rPr lang="en-US" sz="1400" dirty="0"/>
              <a:t>All participants claimed that in the second UI, the typography layout was lengthy in width and also the wording was difficult to read and understand, which that is why participants took longer navigating the second UI than the first. In regards to, the color implementation, the first participant liked how the color was implemented unlike the other two participants. What the other users not like was how the color was implemented on the learn more buttons found in the our pets section. Users mentioned that there was no contrast and was difficult to read what was written in the button. </a:t>
            </a:r>
          </a:p>
          <a:p>
            <a:pPr marL="114300" indent="0">
              <a:buNone/>
            </a:pPr>
            <a:endParaRPr lang="en-US" sz="1400" dirty="0"/>
          </a:p>
          <a:p>
            <a:endParaRPr lang="en-US" sz="1400" dirty="0"/>
          </a:p>
          <a:p>
            <a:r>
              <a:rPr lang="en-US" sz="1400" dirty="0"/>
              <a:t>All participants claimed that there was a change in consistency in the second UI which lead to a negative impact. Due to the change in consistency participants felt a bit confused.</a:t>
            </a:r>
          </a:p>
          <a:p>
            <a:endParaRPr lang="en-US" sz="1400" dirty="0"/>
          </a:p>
          <a:p>
            <a:endParaRPr lang="en-US" sz="1400" dirty="0"/>
          </a:p>
          <a:p>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07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858239"/>
          </a:xfrm>
        </p:spPr>
        <p:txBody>
          <a:bodyPr>
            <a:normAutofit/>
          </a:bodyPr>
          <a:lstStyle/>
          <a:p>
            <a:r>
              <a:rPr lang="en-US" sz="1400" dirty="0"/>
              <a:t>This study sought to develop and test the user’s navigation with a good and bad UX design. Furthermore, the focus of this study was to use computer vision to assess the user’s head movement while navigating through a user interface with a head tracking program. </a:t>
            </a:r>
          </a:p>
          <a:p>
            <a:endParaRPr lang="en-US" sz="1400" dirty="0"/>
          </a:p>
          <a:p>
            <a:r>
              <a:rPr lang="en-US" sz="1400" dirty="0"/>
              <a:t>The hypothesis of this study was to use computer vision and identify the user’s head posture and head tracking while the user navigates with a specific user interface, after thorough testing the results indicate that the hypothesis holds true. </a:t>
            </a:r>
          </a:p>
          <a:p>
            <a:pPr marL="114300" indent="0">
              <a:buNone/>
            </a:pPr>
            <a:endParaRPr lang="en-US" sz="1400" dirty="0"/>
          </a:p>
          <a:p>
            <a:r>
              <a:rPr lang="en-US" sz="1400" dirty="0"/>
              <a:t>The overall results of this study indicated that the participant’s user experience navigation was better in the first UX/UI (good) design than the second UX/UI (bad) design. This result addresses mainly all three research questions. Research question one, which sought to distinguish a difference in user behavior with both UX designs through the head tracker. Research question two, was mainly for identification in differences between both UX/UI’s. Research question three, was to confirm that the intended result was obtained from the head tracking prototype. Therefore, since the results of this study determined a change in user behavior between one UX and another due to the head tracking program, all three research questions were determined and answered.</a:t>
            </a:r>
          </a:p>
          <a:p>
            <a:endParaRPr lang="en-US"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6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1600" dirty="0"/>
              <a:t>A recommendation would be to host the head tracking prototype online so other users can test their behavior with other UX/UI designs. </a:t>
            </a:r>
          </a:p>
          <a:p>
            <a:endParaRPr lang="en-US" sz="1600" dirty="0"/>
          </a:p>
          <a:p>
            <a:r>
              <a:rPr lang="en-US" sz="1600" dirty="0"/>
              <a:t>In the near future , the eye gaze tracking can be implemented in order to track users and gather data depending on the eye activity while navigating with such UX/UI.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87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967160"/>
          </a:xfrm>
        </p:spPr>
        <p:txBody>
          <a:bodyPr/>
          <a:lstStyle/>
          <a:p>
            <a:pPr marL="114300" indent="0">
              <a:buNone/>
            </a:pPr>
            <a:r>
              <a:rPr lang="en-US" sz="1400" dirty="0"/>
              <a:t>[1] M. Orlova, “User experience design (</a:t>
            </a:r>
            <a:r>
              <a:rPr lang="en-US" sz="1400" dirty="0" err="1"/>
              <a:t>ux</a:t>
            </a:r>
            <a:r>
              <a:rPr lang="en-US" sz="1400" dirty="0"/>
              <a:t> design) in a website development: website redesign,” 2016.</a:t>
            </a:r>
          </a:p>
          <a:p>
            <a:pPr marL="114300" indent="0">
              <a:buNone/>
            </a:pPr>
            <a:endParaRPr lang="en-US" sz="1400" dirty="0"/>
          </a:p>
          <a:p>
            <a:pPr marL="114300" indent="0">
              <a:buNone/>
            </a:pPr>
            <a:r>
              <a:rPr lang="en-US" sz="1400" dirty="0"/>
              <a:t>[2] I. Solutions, “What is computer vision?” [Online]. Available: https://www.ibm.com/ topics/</a:t>
            </a:r>
            <a:r>
              <a:rPr lang="en-US" sz="1400" dirty="0" err="1"/>
              <a:t>computer-vision?fbclid</a:t>
            </a:r>
            <a:r>
              <a:rPr lang="en-US" sz="1400" dirty="0"/>
              <a:t>=IwAR1N4w-l-BVNsnBg aiApkSUhkqUQvmfCHV0k-ZQuHKd0rPyCytYz9R </a:t>
            </a:r>
            <a:r>
              <a:rPr lang="en-US" sz="1400" dirty="0" err="1"/>
              <a:t>KyE</a:t>
            </a:r>
            <a:r>
              <a:rPr lang="en-US" sz="1400" dirty="0"/>
              <a:t> </a:t>
            </a:r>
          </a:p>
          <a:p>
            <a:pPr marL="114300" indent="0">
              <a:buNone/>
            </a:pPr>
            <a:endParaRPr lang="en-US" sz="1400" dirty="0"/>
          </a:p>
          <a:p>
            <a:pPr marL="114300" indent="0">
              <a:buNone/>
            </a:pPr>
            <a:r>
              <a:rPr lang="en-US" sz="1400" dirty="0"/>
              <a:t>[3] D. Mihai, “Unlocking the power of artificial intelligence in </a:t>
            </a:r>
            <a:r>
              <a:rPr lang="en-US" sz="1400" dirty="0" err="1"/>
              <a:t>ui</a:t>
            </a:r>
            <a:r>
              <a:rPr lang="en-US" sz="1400" dirty="0"/>
              <a:t>/</a:t>
            </a:r>
            <a:r>
              <a:rPr lang="en-US" sz="1400" dirty="0" err="1"/>
              <a:t>ux</a:t>
            </a:r>
            <a:r>
              <a:rPr lang="en-US" sz="1400" dirty="0"/>
              <a:t> design,” Mar 2023. [Online]. Available: https://bootcamp.uxdesign.cc/ unlocking-the-power-of-artificial-intelligence-in-ui-ux-design-ce22f1d2ddd4 </a:t>
            </a:r>
          </a:p>
          <a:p>
            <a:pPr marL="114300" indent="0">
              <a:buNone/>
            </a:pPr>
            <a:endParaRPr lang="en-US" sz="1400" dirty="0"/>
          </a:p>
          <a:p>
            <a:pPr marL="114300" indent="0">
              <a:buNone/>
            </a:pPr>
            <a:r>
              <a:rPr lang="en-US" sz="1400" dirty="0"/>
              <a:t>[4] I. D. Foundation, “What is user experience (</a:t>
            </a:r>
            <a:r>
              <a:rPr lang="en-US" sz="1400" dirty="0" err="1"/>
              <a:t>ux</a:t>
            </a:r>
            <a:r>
              <a:rPr lang="en-US" sz="1400" dirty="0"/>
              <a:t>) design?” Aug 2022. [Online]. Available: https://www.interaction-design.org/literature/topics/ </a:t>
            </a:r>
            <a:r>
              <a:rPr lang="en-US" sz="1400" dirty="0" err="1"/>
              <a:t>ux</a:t>
            </a:r>
            <a:r>
              <a:rPr lang="en-US" sz="1400" dirty="0"/>
              <a:t>-design </a:t>
            </a:r>
          </a:p>
          <a:p>
            <a:pPr marL="114300" indent="0">
              <a:buNone/>
            </a:pPr>
            <a:endParaRPr lang="en-US" sz="1400" dirty="0"/>
          </a:p>
          <a:p>
            <a:pPr marL="114300" indent="0">
              <a:buNone/>
            </a:pPr>
            <a:r>
              <a:rPr lang="en-US" sz="1400" dirty="0"/>
              <a:t>[5] J. </a:t>
            </a:r>
            <a:r>
              <a:rPr lang="en-US" sz="1400" dirty="0" err="1"/>
              <a:t>Gube</a:t>
            </a:r>
            <a:r>
              <a:rPr lang="en-US" sz="1400" dirty="0"/>
              <a:t>, “What is user experience design? overview, tools and resources,” Oct 2010. [Online]. Available: https://www.smashingmagazine.com/2010/10/ what-is-user-experience-design-overview-tools-and-resources/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9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700" y="1002955"/>
            <a:ext cx="8430046" cy="3967160"/>
          </a:xfrm>
        </p:spPr>
        <p:txBody>
          <a:bodyPr>
            <a:normAutofit/>
          </a:bodyPr>
          <a:lstStyle/>
          <a:p>
            <a:pPr marL="114300" indent="0">
              <a:buNone/>
            </a:pPr>
            <a:r>
              <a:rPr lang="en-US" sz="1400" dirty="0"/>
              <a:t>[6] A. Ijaz, “The difference between a good amp; bad </a:t>
            </a:r>
            <a:r>
              <a:rPr lang="en-US" sz="1400" dirty="0" err="1"/>
              <a:t>ux</a:t>
            </a:r>
            <a:r>
              <a:rPr lang="en-US" sz="1400" dirty="0"/>
              <a:t> design,” Aug 2022. [Online]. Available: https://medium.com/geekculture/ the-difference-between-a-good-bad-ux-design-91ac979323c7 </a:t>
            </a:r>
          </a:p>
          <a:p>
            <a:pPr marL="114300" indent="0">
              <a:buNone/>
            </a:pPr>
            <a:endParaRPr lang="en-US" sz="1400" dirty="0"/>
          </a:p>
          <a:p>
            <a:pPr marL="114300" indent="0">
              <a:buNone/>
            </a:pPr>
            <a:r>
              <a:rPr lang="en-US" sz="1400" dirty="0"/>
              <a:t>[7] P. </a:t>
            </a:r>
            <a:r>
              <a:rPr lang="en-US" sz="1400" dirty="0" err="1"/>
              <a:t>Gangadharan</a:t>
            </a:r>
            <a:r>
              <a:rPr lang="en-US" sz="1400" dirty="0"/>
              <a:t>, “The importance of user experience design,” May 2019. [Online]. Available: https://uxplanet.org/ the-importance-of-user-experience-design-988faf6ddca2 </a:t>
            </a:r>
          </a:p>
          <a:p>
            <a:pPr marL="114300" indent="0">
              <a:buNone/>
            </a:pPr>
            <a:endParaRPr lang="en-US" sz="1400" dirty="0"/>
          </a:p>
          <a:p>
            <a:pPr marL="114300" indent="0">
              <a:buNone/>
            </a:pPr>
            <a:r>
              <a:rPr lang="en-US" sz="1400" dirty="0"/>
              <a:t>[8] J. Nielson, “10 usability heuristics for user interface design,” Nov 2020. [Online]. Available: https://www.nngroup.com/articles/ten-usability-heuristics/?fbclid= IwAR3eSnX5B0CurVFUihLv-KBcOI6Ulo6vNWQU69Jz5jFbUPG3PX Isf6jb6M </a:t>
            </a:r>
          </a:p>
          <a:p>
            <a:pPr marL="114300" indent="0">
              <a:buNone/>
            </a:pPr>
            <a:endParaRPr lang="en-US" sz="1400" dirty="0"/>
          </a:p>
          <a:p>
            <a:pPr marL="114300" indent="0">
              <a:buNone/>
            </a:pPr>
            <a:r>
              <a:rPr lang="en-US" sz="1400" dirty="0"/>
              <a:t>[9] R. Krause, “Maintain consistency and adhere to standards (usability heuristic 4),” Jan 2021. [Online]. Available: https://www.nngroup.com/articles/consistency-and-standards/?fbclid= IwAR3DNAQU5ctdOz2xCKD8sqmcxR5vEvIwbMGbVbjgeAXnDDLFsx7Bd-t5M-c </a:t>
            </a:r>
          </a:p>
          <a:p>
            <a:pPr marL="114300" indent="0">
              <a:buNone/>
            </a:pPr>
            <a:endParaRPr lang="en-US" sz="1400" dirty="0"/>
          </a:p>
          <a:p>
            <a:pPr marL="114300" indent="0">
              <a:buNone/>
            </a:pPr>
            <a:r>
              <a:rPr lang="en-US" sz="1400" dirty="0"/>
              <a:t>[10] A. Rosenfeld, “Computer vision: basic principles,” Proceedings of the IEEE, vol. 76, no. 8, pp. 863–868, 1988.</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74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700" y="1002955"/>
            <a:ext cx="8430046" cy="3967160"/>
          </a:xfrm>
        </p:spPr>
        <p:txBody>
          <a:bodyPr/>
          <a:lstStyle/>
          <a:p>
            <a:pPr marL="114300" indent="0">
              <a:buNone/>
            </a:pPr>
            <a:r>
              <a:rPr lang="en-US" sz="1400" dirty="0"/>
              <a:t>[11] IBM, “What is computer vision?” [Online]. Available: https://www. ibm.com/topics/</a:t>
            </a:r>
            <a:r>
              <a:rPr lang="en-US" sz="1400" dirty="0" err="1"/>
              <a:t>computer-vision?fbclid</a:t>
            </a:r>
            <a:r>
              <a:rPr lang="en-US" sz="1400" dirty="0"/>
              <a:t>=IwAR1N4w-l-BVNsnBg aiApkSUhkqUQvmfCHV0k-ZQuHKd0rPyCytYz9R </a:t>
            </a:r>
            <a:r>
              <a:rPr lang="en-US" sz="1400" dirty="0" err="1"/>
              <a:t>KyE</a:t>
            </a:r>
            <a:r>
              <a:rPr lang="en-US" sz="1400" dirty="0"/>
              <a:t> </a:t>
            </a:r>
          </a:p>
          <a:p>
            <a:pPr marL="114300" indent="0">
              <a:buNone/>
            </a:pPr>
            <a:endParaRPr lang="en-US" sz="1400" dirty="0"/>
          </a:p>
          <a:p>
            <a:pPr marL="114300" indent="0">
              <a:buNone/>
            </a:pPr>
            <a:r>
              <a:rPr lang="en-US" sz="1400" dirty="0"/>
              <a:t>[12] L. Quinn, “The impact of ai on </a:t>
            </a:r>
            <a:r>
              <a:rPr lang="en-US" sz="1400" dirty="0" err="1"/>
              <a:t>ux</a:t>
            </a:r>
            <a:r>
              <a:rPr lang="en-US" sz="1400" dirty="0"/>
              <a:t> design: Opportunities and challenges,” Feb 2023. [Online]. Available: https://uxplanet.org/ the-impact-of-ai-on-ux-design-opportunities-and-challenges-a9e466d319ad </a:t>
            </a:r>
          </a:p>
          <a:p>
            <a:pPr marL="114300" indent="0">
              <a:buNone/>
            </a:pPr>
            <a:endParaRPr lang="en-US" sz="1400" dirty="0"/>
          </a:p>
          <a:p>
            <a:pPr marL="114300" indent="0">
              <a:buNone/>
            </a:pPr>
            <a:r>
              <a:rPr lang="en-US" sz="1400" dirty="0"/>
              <a:t>[13] T. Contributor, “What is head tracking?: Definition from </a:t>
            </a:r>
            <a:r>
              <a:rPr lang="en-US" sz="1400" dirty="0" err="1"/>
              <a:t>techtarget</a:t>
            </a:r>
            <a:r>
              <a:rPr lang="en-US" sz="1400" dirty="0"/>
              <a:t>,” May 2017. [Online]. Available: https://www.techtarget.com/whatis/definition/head-tracking?fbclid= IwAR1B-nBHwhsGcPrlsNGTG1GTSRBd6faxoKoejbrZUukYd IyAJs0RSaGtjs </a:t>
            </a:r>
          </a:p>
          <a:p>
            <a:pPr marL="114300" indent="0">
              <a:buNone/>
            </a:pPr>
            <a:endParaRPr lang="en-US" sz="1400" dirty="0"/>
          </a:p>
          <a:p>
            <a:pPr marL="114300" indent="0">
              <a:buNone/>
            </a:pPr>
            <a:r>
              <a:rPr lang="en-US" sz="1400" dirty="0"/>
              <a:t>[14] B. T. Carter and S. G. Luke, “Best practices in eye tracking research,” International Journal of Psychophysiology, vol. 155, pp. 49–62, 202.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700" y="1002955"/>
            <a:ext cx="8430046" cy="3967160"/>
          </a:xfrm>
        </p:spPr>
        <p:txBody>
          <a:bodyPr/>
          <a:lstStyle/>
          <a:p>
            <a:pPr marL="114300" indent="0">
              <a:buNone/>
            </a:pPr>
            <a:r>
              <a:rPr lang="en-US" sz="1400" dirty="0"/>
              <a:t>[15] M. Macedo, “Eye-tracking in mobile </a:t>
            </a:r>
            <a:r>
              <a:rPr lang="en-US" sz="1400" dirty="0" err="1"/>
              <a:t>ux</a:t>
            </a:r>
            <a:r>
              <a:rPr lang="en-US" sz="1400" dirty="0"/>
              <a:t> research,” Oct 2021. [Online]. Available: https://www.smashingmagazine. com/2021/10/eye-tracking-mobile-</a:t>
            </a:r>
            <a:r>
              <a:rPr lang="en-US" sz="1400" dirty="0" err="1"/>
              <a:t>ux</a:t>
            </a:r>
            <a:r>
              <a:rPr lang="en-US" sz="1400" dirty="0"/>
              <a:t>-research/?</a:t>
            </a:r>
            <a:r>
              <a:rPr lang="en-US" sz="1400" dirty="0" err="1"/>
              <a:t>fbclid</a:t>
            </a:r>
            <a:r>
              <a:rPr lang="en-US" sz="1400" dirty="0"/>
              <a:t>= IwAR180deky7b0XNUad1-iK2ZcsHIt9z3MIuueIO8j-6Hl7PaIyBWO n9rdq0</a:t>
            </a:r>
          </a:p>
          <a:p>
            <a:pPr marL="114300" indent="0">
              <a:buNone/>
            </a:pPr>
            <a:endParaRPr lang="en-US" sz="1400" dirty="0"/>
          </a:p>
          <a:p>
            <a:pPr marL="114300" indent="0">
              <a:buNone/>
            </a:pPr>
            <a:endParaRPr lang="en-US" sz="1400" dirty="0"/>
          </a:p>
          <a:p>
            <a:pPr marL="114300" indent="0">
              <a:buNone/>
            </a:pPr>
            <a:endParaRPr lang="en-US" sz="1400" dirty="0"/>
          </a:p>
          <a:p>
            <a:pPr marL="114300" indent="0">
              <a:buNone/>
            </a:pPr>
            <a:endParaRPr lang="en-US" sz="1400" dirty="0"/>
          </a:p>
          <a:p>
            <a:pPr marL="114300" indent="0">
              <a:buNone/>
            </a:pPr>
            <a:r>
              <a:rPr lang="en-US" sz="1400" dirty="0"/>
              <a:t>[16] P. </a:t>
            </a:r>
            <a:r>
              <a:rPr lang="en-US" sz="1400" dirty="0" err="1"/>
              <a:t>Ramakrisnan</a:t>
            </a:r>
            <a:r>
              <a:rPr lang="en-US" sz="1400" dirty="0"/>
              <a:t>, A. Jaafar, F. H. A. Razak, and D. A. </a:t>
            </a:r>
            <a:r>
              <a:rPr lang="en-US" sz="1400" dirty="0" err="1"/>
              <a:t>Ramba</a:t>
            </a:r>
            <a:r>
              <a:rPr lang="en-US" sz="1400" dirty="0"/>
              <a:t>, “Evaluation of user interface design for leaning management system (</a:t>
            </a:r>
            <a:r>
              <a:rPr lang="en-US" sz="1400" dirty="0" err="1"/>
              <a:t>lms</a:t>
            </a:r>
            <a:r>
              <a:rPr lang="en-US" sz="1400" dirty="0"/>
              <a:t>): Investigating student’s eye tracking pattern and experiences,” </a:t>
            </a:r>
            <a:r>
              <a:rPr lang="en-US" sz="1400" dirty="0" err="1"/>
              <a:t>ProcediaSocial</a:t>
            </a:r>
            <a:r>
              <a:rPr lang="en-US" sz="1400" dirty="0"/>
              <a:t> and Behavioral Sciences, vol. 67, pp. 527–537, 2012.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8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Daylen Mejlak, Mario </a:t>
            </a:r>
            <a:r>
              <a:rPr lang="en-US" sz="2000" dirty="0" err="1"/>
              <a:t>Mallia-Milanes</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a:lnSpc>
                <a:spcPct val="150000"/>
              </a:lnSpc>
            </a:pPr>
            <a:r>
              <a:rPr lang="en-GB" sz="1400" dirty="0"/>
              <a:t>The problem that is being addressed here is how does users act and behave when navigating with such User Interfaces being either good or bad. For a UX Designer is a bit of a challenge to know and indicate which UI/UX if found difficult by the users to interact with. </a:t>
            </a:r>
          </a:p>
          <a:p>
            <a:pPr>
              <a:lnSpc>
                <a:spcPct val="150000"/>
              </a:lnSpc>
            </a:pPr>
            <a:r>
              <a:rPr lang="en-GB" sz="1400" dirty="0"/>
              <a:t>Head tracking and time efficiency are taken into consideration to analyse user behaviour with such UI’s.</a:t>
            </a:r>
          </a:p>
          <a:p>
            <a:pPr>
              <a:lnSpc>
                <a:spcPct val="150000"/>
              </a:lnSpc>
            </a:pPr>
            <a:r>
              <a:rPr lang="en-GB" sz="1400" dirty="0"/>
              <a:t>In order to achieve good results, the head of the user needs to be well detected and difference in movement changes will then be compared depending on the navigation of the UI itself.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Questions</a:t>
            </a:r>
            <a:endParaRPr sz="2000" b="1" dirty="0">
              <a:latin typeface="Raleway"/>
              <a:ea typeface="Raleway"/>
              <a:cs typeface="Raleway"/>
              <a:sym typeface="Raleway"/>
            </a:endParaRPr>
          </a:p>
        </p:txBody>
      </p: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152475"/>
            <a:ext cx="8520600" cy="3991026"/>
          </a:xfrm>
        </p:spPr>
        <p:txBody>
          <a:bodyPr/>
          <a:lstStyle/>
          <a:p>
            <a:pPr marL="114300" indent="0">
              <a:buNone/>
            </a:pPr>
            <a:r>
              <a:rPr lang="en-GB" sz="2000" b="1" dirty="0"/>
              <a:t>Aim of Study: </a:t>
            </a:r>
          </a:p>
          <a:p>
            <a:pPr marL="114300" indent="0">
              <a:buNone/>
            </a:pPr>
            <a:r>
              <a:rPr lang="en-US" sz="1400" dirty="0"/>
              <a:t>The aim of this research is to use computer vision to analyze the user’s head behavior while navigating through a user interface using a head tracking program. This study focuses specifically on the user’s behavior when navigating through a bad and good UX/UI design.</a:t>
            </a:r>
          </a:p>
          <a:p>
            <a:pPr marL="114300" indent="0">
              <a:buNone/>
            </a:pPr>
            <a:endParaRPr lang="en-US" sz="1400" dirty="0"/>
          </a:p>
          <a:p>
            <a:pPr marL="114300" indent="0">
              <a:buNone/>
            </a:pPr>
            <a:r>
              <a:rPr lang="en-GB" sz="2000" b="1" dirty="0"/>
              <a:t>Hypothesis:</a:t>
            </a:r>
          </a:p>
          <a:p>
            <a:pPr marL="114300" indent="0">
              <a:buNone/>
            </a:pPr>
            <a:r>
              <a:rPr lang="en-US" sz="1400" dirty="0"/>
              <a:t>The hypothesis of this study is that by using computer vision especially head tracking, it is possible to identify the user’s head posture and head tracking while the user is navigating with a specific user interface.</a:t>
            </a:r>
          </a:p>
          <a:p>
            <a:pPr marL="114300" indent="0">
              <a:buNone/>
            </a:pPr>
            <a:endParaRPr lang="en-US" sz="1400" b="1" dirty="0"/>
          </a:p>
          <a:p>
            <a:pPr marL="114300" indent="0">
              <a:buNone/>
            </a:pPr>
            <a:r>
              <a:rPr lang="en-US" sz="2000" b="1" dirty="0"/>
              <a:t>Research Questions: </a:t>
            </a:r>
          </a:p>
          <a:p>
            <a:pPr>
              <a:buAutoNum type="arabicPeriod"/>
            </a:pPr>
            <a:r>
              <a:rPr lang="en-US" sz="1400" dirty="0"/>
              <a:t>Was the head tracker able to distinguish difference in user behavior with both UX/UI’s ? </a:t>
            </a:r>
          </a:p>
          <a:p>
            <a:pPr>
              <a:buAutoNum type="arabicPeriod"/>
            </a:pPr>
            <a:r>
              <a:rPr lang="en-US" sz="1400" dirty="0"/>
              <a:t>What were the differences between both UX/UI’s if there were any ?</a:t>
            </a:r>
          </a:p>
          <a:p>
            <a:pPr>
              <a:buAutoNum type="arabicPeriod"/>
            </a:pPr>
            <a:r>
              <a:rPr lang="en-US" sz="1400" dirty="0"/>
              <a:t>Was the intended result obtained from the head tracking prototype ?</a:t>
            </a:r>
          </a:p>
          <a:p>
            <a:pPr>
              <a:buAutoNum type="arabicPeriod"/>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UX/UI</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US" sz="1400" dirty="0"/>
              <a:t>User Experience (UX) design is the process to design and create products which provides a meaningful experience to users (interaction design foundation, 2022).</a:t>
            </a:r>
          </a:p>
          <a:p>
            <a:pPr marL="0" indent="0">
              <a:buNone/>
            </a:pPr>
            <a:endParaRPr lang="en-US" sz="1400" dirty="0"/>
          </a:p>
          <a:p>
            <a:pPr marL="285750" indent="-285750"/>
            <a:r>
              <a:rPr lang="en-US" sz="1400" dirty="0"/>
              <a:t>UX design aims to provide an experience to the user when interacting with the product as positive as possible so that it keeps the users loyal to the product itself  (</a:t>
            </a:r>
            <a:r>
              <a:rPr lang="en-US" sz="1400" dirty="0">
                <a:effectLst/>
                <a:latin typeface="Calibri" panose="020F0502020204030204" pitchFamily="34" charset="0"/>
                <a:ea typeface="Calibri" panose="020F0502020204030204" pitchFamily="34" charset="0"/>
                <a:cs typeface="Times New Roman" panose="02020603050405020304" pitchFamily="18" charset="0"/>
              </a:rPr>
              <a:t>Gangadharan</a:t>
            </a:r>
            <a:r>
              <a:rPr lang="en-US" sz="1400" dirty="0"/>
              <a:t>,2019).</a:t>
            </a:r>
          </a:p>
          <a:p>
            <a:pPr marL="0" indent="0">
              <a:buNone/>
            </a:pPr>
            <a:endParaRPr lang="en-US" sz="1400" dirty="0"/>
          </a:p>
          <a:p>
            <a:pPr marL="285750" indent="-285750"/>
            <a:r>
              <a:rPr lang="en-US" sz="1400" dirty="0"/>
              <a:t>Designing for user experience entails taking into account the complete user journey, from the first time a product or service is researched through use and engagement. In other words, the goal is to create a seamless and pleasant experience from beginning to end (Ijaz, 2022).</a:t>
            </a:r>
          </a:p>
          <a:p>
            <a:pPr marL="0" indent="0">
              <a:buNone/>
            </a:pPr>
            <a:endParaRPr lang="en-US" sz="1400" dirty="0"/>
          </a:p>
          <a:p>
            <a:pPr marL="285750" indent="-285750"/>
            <a:r>
              <a:rPr lang="en-US" sz="1400" dirty="0"/>
              <a:t>User Experience design is also important because it covers the overall look and feel of the product/website, the ease of use, the accuracy and also reliability of data and also the speed and responsiveness of the interface (Ijaz,2022).</a:t>
            </a: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Computer Vision</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US" sz="1400" dirty="0"/>
              <a:t>Computer vision focuses on gathering details about a situation from photographs of that scene. It has numerous uses, including in the processing of documents, robotic guiding, radiography, microscopy, industrial inspection, and remote sensing (IBM, 2022).</a:t>
            </a:r>
          </a:p>
          <a:p>
            <a:pPr marL="285750" indent="-285750"/>
            <a:endParaRPr lang="en-US" sz="1400" dirty="0"/>
          </a:p>
          <a:p>
            <a:pPr marL="285750" indent="-285750"/>
            <a:endParaRPr lang="en-US" sz="1400" dirty="0"/>
          </a:p>
          <a:p>
            <a:pPr marL="0" indent="0">
              <a:buNone/>
            </a:pPr>
            <a:endParaRPr lang="en-US" sz="1400" dirty="0"/>
          </a:p>
          <a:p>
            <a:pPr marL="285750" indent="-285750"/>
            <a:endParaRPr lang="en-US" sz="1400" dirty="0"/>
          </a:p>
          <a:p>
            <a:pPr marL="285750" indent="-285750"/>
            <a:r>
              <a:rPr lang="en-US" sz="1400" dirty="0"/>
              <a:t>Computer vision is a branch of artificial intelligence (AI) that enables computers and systems to extract useful information from digital photos, videos, and other visual inputs and to execute actions or make recommendations based on that information (IBM,2022).</a:t>
            </a:r>
          </a:p>
          <a:p>
            <a:pPr marL="0" indent="0">
              <a:buNone/>
            </a:pPr>
            <a:endParaRPr lang="en-US" sz="1400" dirty="0"/>
          </a:p>
          <a:p>
            <a:pPr marL="285750" indent="-285750"/>
            <a:endParaRPr lang="en-US" sz="1400" dirty="0"/>
          </a:p>
          <a:p>
            <a:pPr marL="285750" indent="-285750"/>
            <a:endParaRPr lang="en-US" sz="1400" dirty="0"/>
          </a:p>
          <a:p>
            <a:pPr marL="285750" indent="-285750"/>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0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Research Pipeline</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4"/>
            <a:ext cx="8520600" cy="3849831"/>
          </a:xfrm>
        </p:spPr>
        <p:txBody>
          <a:bodyPr/>
          <a:lstStyle/>
          <a:p>
            <a:pPr marL="114300" indent="0">
              <a:buNone/>
            </a:pPr>
            <a:r>
              <a:rPr lang="en-GB" dirty="0"/>
              <a:t>Pipeline: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diagram, plan&#10;&#10;Description automatically generated">
            <a:extLst>
              <a:ext uri="{FF2B5EF4-FFF2-40B4-BE49-F238E27FC236}">
                <a16:creationId xmlns:a16="http://schemas.microsoft.com/office/drawing/2014/main" id="{2C7ABAFA-5D07-29FD-4120-C29A194A2564}"/>
              </a:ext>
            </a:extLst>
          </p:cNvPr>
          <p:cNvPicPr>
            <a:picLocks noChangeAspect="1"/>
          </p:cNvPicPr>
          <p:nvPr/>
        </p:nvPicPr>
        <p:blipFill>
          <a:blip r:embed="rId3"/>
          <a:stretch>
            <a:fillRect/>
          </a:stretch>
        </p:blipFill>
        <p:spPr>
          <a:xfrm>
            <a:off x="1787265" y="1137705"/>
            <a:ext cx="5583218" cy="3710651"/>
          </a:xfrm>
          <a:prstGeom prst="rect">
            <a:avLst/>
          </a:prstGeom>
        </p:spPr>
      </p:pic>
    </p:spTree>
    <p:extLst>
      <p:ext uri="{BB962C8B-B14F-4D97-AF65-F5344CB8AC3E}">
        <p14:creationId xmlns:p14="http://schemas.microsoft.com/office/powerpoint/2010/main" val="33924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4"/>
            <a:ext cx="8520600" cy="3849831"/>
          </a:xfrm>
        </p:spPr>
        <p:txBody>
          <a:bodyPr/>
          <a:lstStyle/>
          <a:p>
            <a:pPr marL="114300" indent="0">
              <a:buNone/>
            </a:pPr>
            <a:r>
              <a:rPr lang="en-GB" sz="1400" dirty="0"/>
              <a:t>The research pipeline </a:t>
            </a:r>
            <a:r>
              <a:rPr lang="en-US" sz="1400" dirty="0"/>
              <a:t>begins by explaining the process required to carry out the study. The head tracking dataset is first used, and then the model is trained particularly for head tracking. However, once the data has been successfully trained and the prototype is ready to begin working, the webcam is activated to detect the user's head, and then able to determine the position of the head. Furthermore, the user starts to change head direction due to navigation with the UX/UI and then the results are displayed depending on the head directions done be the user. The results found are written and saved to the CSV file and then the data analysis is carried out in tables. The UX/UI development on the other hand, is produced using Adobe XD, which first the assets are gathered such as color scheme, font style, images and information, then the workplace had to be organized by placing the assets found neatly so that work is produced better. Furthermore, planning had to be done on the design of the UI and then the creation of the UI/UX designs needed to be implemented. Finally, some refining so that the UX/UI designs, both the good and the bad is done as good as possible for the user's to navigate with. </a:t>
            </a:r>
          </a:p>
          <a:p>
            <a:pPr marL="114300" indent="0">
              <a:buNone/>
            </a:pPr>
            <a:endParaRPr lang="en-US" sz="1400" dirty="0"/>
          </a:p>
          <a:p>
            <a:pPr marL="114300" indent="0">
              <a:buNone/>
            </a:pPr>
            <a:r>
              <a:rPr lang="en-US" sz="1400" dirty="0"/>
              <a:t>The mixed-methodology approach is utilized, since the study utilized both quantitative and qualitative data approaches.</a:t>
            </a: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91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Participant Navigation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pPr marL="114300" indent="0">
              <a:buNone/>
            </a:pPr>
            <a:r>
              <a:rPr lang="en-GB" dirty="0"/>
              <a:t>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7CF34F7-5167-E03C-9866-51526EFF45B6}"/>
              </a:ext>
            </a:extLst>
          </p:cNvPr>
          <p:cNvPicPr>
            <a:picLocks noChangeAspect="1"/>
          </p:cNvPicPr>
          <p:nvPr/>
        </p:nvPicPr>
        <p:blipFill>
          <a:blip r:embed="rId3"/>
          <a:stretch>
            <a:fillRect/>
          </a:stretch>
        </p:blipFill>
        <p:spPr>
          <a:xfrm>
            <a:off x="559738" y="1202395"/>
            <a:ext cx="8196648" cy="3316560"/>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Participant Navigation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4"/>
            <a:ext cx="8520600" cy="3991025"/>
          </a:xfrm>
        </p:spPr>
        <p:txBody>
          <a:bodyPr/>
          <a:lstStyle/>
          <a:p>
            <a:r>
              <a:rPr lang="en-US" sz="1400" dirty="0"/>
              <a:t>The data found in table 1 represents the participants engagement with both UX/UI’s and the time taken for the completion of the navigation.</a:t>
            </a:r>
            <a:r>
              <a:rPr lang="en-GB" sz="1400" dirty="0"/>
              <a:t> </a:t>
            </a:r>
          </a:p>
          <a:p>
            <a:endParaRPr lang="en-GB" sz="1400" dirty="0"/>
          </a:p>
          <a:p>
            <a:r>
              <a:rPr lang="en-US" sz="1400" dirty="0"/>
              <a:t>Participant 1 recorded 40 changes in head direction in the good UX/UI and the time taken to navigate the good UX/UI was 4 minutes. On the other hand, 128 changes were detected in the bad UX/UI with a total of 6 minutes of navigation. Participant’s 3 data shows that it has more changes in direction in general, with a total of 65 changes in the good UX/UI in 7 minutes of navigation and 130 changes on the bad UX/UI in 9 minutes of navigation. Lastly, participant 2 recorded 52 changes in the good UX/UI with a total of 5 minutes of navigation. In the bad UX/UI, a total of 86 changes were recorded in a total of 8 minutes. </a:t>
            </a:r>
            <a:endParaRPr lang="en-GB" sz="1400" dirty="0"/>
          </a:p>
          <a:p>
            <a:endParaRPr lang="en-GB" sz="1400" dirty="0"/>
          </a:p>
          <a:p>
            <a:r>
              <a:rPr lang="en-US" sz="1400" dirty="0"/>
              <a:t>As the table indicates, all participants had fewer changes in head direction in the good UX/UI, meaning that the participants found the interface quite user friendly. On the other hand, the bad UX had the most changes in direction, this means that the users could have found the interface more challenging and confused.</a:t>
            </a:r>
            <a:endParaRPr lang="en-GB" sz="1400" dirty="0"/>
          </a:p>
          <a:p>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1674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f03398d-0ece-48ce-bdc3-b3342d37f0b0">
      <Terms xmlns="http://schemas.microsoft.com/office/infopath/2007/PartnerControls"/>
    </lcf76f155ced4ddcb4097134ff3c332f>
    <TaxCatchAll xmlns="d3147ea9-79fb-4d7e-9ba9-7b6fc83c55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12" ma:contentTypeDescription="Create a new document." ma:contentTypeScope="" ma:versionID="428e8bd3f5b5705d3283ef1619dfa54f">
  <xsd:schema xmlns:xsd="http://www.w3.org/2001/XMLSchema" xmlns:xs="http://www.w3.org/2001/XMLSchema" xmlns:p="http://schemas.microsoft.com/office/2006/metadata/properties" xmlns:ns2="3f03398d-0ece-48ce-bdc3-b3342d37f0b0" xmlns:ns3="d3147ea9-79fb-4d7e-9ba9-7b6fc83c550b" targetNamespace="http://schemas.microsoft.com/office/2006/metadata/properties" ma:root="true" ma:fieldsID="3910bb58698fd8bb77612700b8755d01" ns2:_="" ns3:_="">
    <xsd:import namespace="3f03398d-0ece-48ce-bdc3-b3342d37f0b0"/>
    <xsd:import namespace="d3147ea9-79fb-4d7e-9ba9-7b6fc83c55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2918eac-b98b-469d-b8dc-95a04dc6b27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47ea9-79fb-4d7e-9ba9-7b6fc83c550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96ae96-d522-43c8-96e6-4de5d3dc4375}" ma:internalName="TaxCatchAll" ma:showField="CatchAllData" ma:web="d3147ea9-79fb-4d7e-9ba9-7b6fc83c550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CE82D3-3DAB-415F-ABBA-4A99DAAF7228}">
  <ds:schemaRefs>
    <ds:schemaRef ds:uri="http://schemas.microsoft.com/office/2006/metadata/properties"/>
    <ds:schemaRef ds:uri="http://schemas.microsoft.com/office/infopath/2007/PartnerControls"/>
    <ds:schemaRef ds:uri="3f03398d-0ece-48ce-bdc3-b3342d37f0b0"/>
    <ds:schemaRef ds:uri="d3147ea9-79fb-4d7e-9ba9-7b6fc83c550b"/>
  </ds:schemaRefs>
</ds:datastoreItem>
</file>

<file path=customXml/itemProps2.xml><?xml version="1.0" encoding="utf-8"?>
<ds:datastoreItem xmlns:ds="http://schemas.openxmlformats.org/officeDocument/2006/customXml" ds:itemID="{F3DD5823-7284-4845-A805-44DE20C26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d3147ea9-79fb-4d7e-9ba9-7b6fc83c5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727EC3-027E-415E-8E65-39AD526860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2451</TotalTime>
  <Words>2322</Words>
  <Application>Microsoft Office PowerPoint</Application>
  <PresentationFormat>On-screen Show (16:9)</PresentationFormat>
  <Paragraphs>120</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Lato</vt:lpstr>
      <vt:lpstr>Wingdings 3</vt:lpstr>
      <vt:lpstr>Calibri</vt:lpstr>
      <vt:lpstr>Century Gothic</vt:lpstr>
      <vt:lpstr>Arial</vt:lpstr>
      <vt:lpstr>Raleway</vt:lpstr>
      <vt:lpstr>Wisp</vt:lpstr>
      <vt:lpstr>Enhancing Users Visual Comprehension In UX/UI Web Application</vt:lpstr>
      <vt:lpstr>Problem Definition</vt:lpstr>
      <vt:lpstr>Hypothesis &amp; Questions</vt:lpstr>
      <vt:lpstr>Literature – UX/UI</vt:lpstr>
      <vt:lpstr>Literature – Computer Vision</vt:lpstr>
      <vt:lpstr>Methodology Research Pipeline</vt:lpstr>
      <vt:lpstr>Methodology</vt:lpstr>
      <vt:lpstr>Participant Navigation Results</vt:lpstr>
      <vt:lpstr>Participant Navigation Results</vt:lpstr>
      <vt:lpstr>Participant Interview Results</vt:lpstr>
      <vt:lpstr>Participant Interview Results</vt:lpstr>
      <vt:lpstr>Participant Interview Results</vt:lpstr>
      <vt:lpstr>Conclusions</vt:lpstr>
      <vt:lpstr>Future Recommendations</vt:lpstr>
      <vt:lpstr>References</vt:lpstr>
      <vt:lpstr>References</vt:lpstr>
      <vt:lpstr>References</vt:lpstr>
      <vt:lpstr>References</vt:lpstr>
      <vt:lpstr>Thank you  Daylen Mejlak, Mario Mallia-Milanes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Daylen Mejlak</cp:lastModifiedBy>
  <cp:revision>176</cp:revision>
  <dcterms:modified xsi:type="dcterms:W3CDTF">2024-05-08T09:23:13Z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0x01010024D22435272C1B46BC6CD8E0DCE7406C</vt:lpwstr>
  </property>
</Properties>
</file>