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69" r:id="rId6"/>
    <p:sldId id="268" r:id="rId7"/>
    <p:sldId id="257" r:id="rId8"/>
    <p:sldId id="258" r:id="rId9"/>
    <p:sldId id="259" r:id="rId10"/>
    <p:sldId id="261" r:id="rId11"/>
    <p:sldId id="262" r:id="rId12"/>
    <p:sldId id="263" r:id="rId13"/>
    <p:sldId id="265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F2D6-08E5-7846-B5B8-3B395D708025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273A-6E48-E146-BF93-4D06AF96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2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Pathfinding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Ariel D. Salazar 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– Modelo de Datos</a:t>
            </a:r>
            <a:endParaRPr lang="es-ES_tradnl" dirty="0"/>
          </a:p>
        </p:txBody>
      </p:sp>
      <p:pic>
        <p:nvPicPr>
          <p:cNvPr id="4" name="Picture 3" descr="data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79" y="1417638"/>
            <a:ext cx="5880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Arquitectura – Estructura de Directorios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in/</a:t>
            </a:r>
            <a:r>
              <a:rPr lang="en-US" dirty="0" err="1"/>
              <a:t>start_pathfinding.sh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ib/</a:t>
            </a:r>
          </a:p>
          <a:p>
            <a:r>
              <a:rPr lang="en-US" dirty="0" smtClean="0"/>
              <a:t>doc/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b</a:t>
            </a:r>
            <a:r>
              <a:rPr lang="en-US" dirty="0" smtClean="0"/>
              <a:t>/</a:t>
            </a:r>
            <a:r>
              <a:rPr lang="en-US" dirty="0" err="1"/>
              <a:t>pathfinding.db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roperties/</a:t>
            </a:r>
            <a:r>
              <a:rPr lang="en-US" dirty="0" err="1" smtClean="0"/>
              <a:t>pathfinding.properties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/</a:t>
            </a:r>
            <a:r>
              <a:rPr lang="en-US" dirty="0" err="1" smtClean="0"/>
              <a:t>pathfinding.tmp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4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– Diagrama de Clases</a:t>
            </a:r>
            <a:endParaRPr lang="es-ES_tradnl" dirty="0"/>
          </a:p>
        </p:txBody>
      </p:sp>
      <p:pic>
        <p:nvPicPr>
          <p:cNvPr id="4" name="Picture 3" descr="class_diagram_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0" y="1751911"/>
            <a:ext cx="3385240" cy="4507520"/>
          </a:xfrm>
          <a:prstGeom prst="rect">
            <a:avLst/>
          </a:prstGeom>
        </p:spPr>
      </p:pic>
      <p:pic>
        <p:nvPicPr>
          <p:cNvPr id="5" name="Picture 4" descr="class_diagram_do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84" y="1751911"/>
            <a:ext cx="4530941" cy="29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 - Cliente de pruebas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Ejecutar </a:t>
            </a:r>
            <a:r>
              <a:rPr lang="es-ES_tradnl" dirty="0" err="1" smtClean="0"/>
              <a:t>Pathfinding-client</a:t>
            </a:r>
            <a:endParaRPr lang="es-ES_tradnl" dirty="0" smtClean="0"/>
          </a:p>
          <a:p>
            <a:pPr lvl="1"/>
            <a:r>
              <a:rPr lang="es-ES_tradnl" dirty="0" smtClean="0"/>
              <a:t>$ ./</a:t>
            </a:r>
            <a:r>
              <a:rPr lang="es-ES_tradnl" dirty="0" err="1" smtClean="0"/>
              <a:t>bin</a:t>
            </a:r>
            <a:r>
              <a:rPr lang="es-ES_tradnl" dirty="0" smtClean="0"/>
              <a:t>/</a:t>
            </a:r>
            <a:r>
              <a:rPr lang="es-ES_tradnl" dirty="0" err="1" smtClean="0"/>
              <a:t>test_pathfinding_ws.sh</a:t>
            </a:r>
            <a:r>
              <a:rPr lang="es-ES_tradnl" dirty="0" smtClean="0"/>
              <a:t> 10.47.17.229 9090</a:t>
            </a:r>
          </a:p>
          <a:p>
            <a:r>
              <a:rPr lang="es-ES_tradnl" dirty="0" smtClean="0"/>
              <a:t>Output</a:t>
            </a:r>
          </a:p>
          <a:p>
            <a:pPr lvl="1"/>
            <a:r>
              <a:rPr lang="es-ES_tradnl" dirty="0" err="1" smtClean="0"/>
              <a:t>Initial</a:t>
            </a:r>
            <a:r>
              <a:rPr lang="es-ES_tradnl" dirty="0" smtClean="0"/>
              <a:t> </a:t>
            </a:r>
            <a:r>
              <a:rPr lang="es-ES_tradnl" dirty="0" err="1" smtClean="0"/>
              <a:t>intesection:America,Potosi</a:t>
            </a:r>
            <a:r>
              <a:rPr lang="es-ES_tradnl" dirty="0" smtClean="0"/>
              <a:t> </a:t>
            </a:r>
            <a:r>
              <a:rPr lang="es-ES_tradnl" dirty="0" err="1" smtClean="0"/>
              <a:t>fastest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:[</a:t>
            </a:r>
            <a:r>
              <a:rPr lang="es-ES_tradnl" dirty="0" err="1" smtClean="0"/>
              <a:t>America,Potosi</a:t>
            </a:r>
            <a:r>
              <a:rPr lang="es-ES_tradnl" dirty="0" smtClean="0"/>
              <a:t>, </a:t>
            </a:r>
            <a:r>
              <a:rPr lang="es-ES_tradnl" dirty="0" err="1" smtClean="0"/>
              <a:t>BAires,Potosi</a:t>
            </a:r>
            <a:r>
              <a:rPr lang="es-ES_tradnl" dirty="0" smtClean="0"/>
              <a:t>, </a:t>
            </a:r>
            <a:r>
              <a:rPr lang="es-ES_tradnl" dirty="0" err="1" smtClean="0"/>
              <a:t>Portales,Potosi</a:t>
            </a:r>
            <a:r>
              <a:rPr lang="es-ES_tradnl" dirty="0" smtClean="0"/>
              <a:t>, </a:t>
            </a:r>
            <a:r>
              <a:rPr lang="es-ES_tradnl" dirty="0" err="1" smtClean="0"/>
              <a:t>Portales,PDalence</a:t>
            </a:r>
            <a:r>
              <a:rPr lang="es-ES_tradnl" dirty="0" smtClean="0"/>
              <a:t>, </a:t>
            </a:r>
            <a:r>
              <a:rPr lang="es-ES_tradnl" dirty="0" err="1" smtClean="0"/>
              <a:t>Portales,TFrias</a:t>
            </a:r>
            <a:r>
              <a:rPr lang="es-ES_tradnl" dirty="0" smtClean="0"/>
              <a:t>, </a:t>
            </a:r>
            <a:r>
              <a:rPr lang="es-ES_tradnl" dirty="0" err="1" smtClean="0"/>
              <a:t>Portales,ATorrico</a:t>
            </a:r>
            <a:r>
              <a:rPr lang="es-ES_tradnl" dirty="0" smtClean="0"/>
              <a:t>, </a:t>
            </a:r>
            <a:r>
              <a:rPr lang="es-ES_tradnl" dirty="0" err="1" smtClean="0"/>
              <a:t>Portales,SantaCruz</a:t>
            </a:r>
            <a:r>
              <a:rPr lang="es-ES_tradnl" dirty="0" smtClean="0"/>
              <a:t>, </a:t>
            </a:r>
            <a:r>
              <a:rPr lang="es-ES_tradnl" dirty="0" err="1" smtClean="0"/>
              <a:t>PBlanco,SantaCruz</a:t>
            </a:r>
            <a:r>
              <a:rPr lang="es-ES_tradnl" dirty="0" smtClean="0"/>
              <a:t>] total distance:600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431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 – Pruebas Unitarias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Pruebas unitarias automatizadas, a través de </a:t>
            </a:r>
            <a:r>
              <a:rPr lang="es-ES_tradnl" dirty="0" err="1" smtClean="0"/>
              <a:t>maven:com.nuevatel.pathfinding.dijkstra.TestDijkstraPathfinding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83" y="3197238"/>
            <a:ext cx="6612050" cy="51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smtClean="0"/>
              <a:t>Tecnologías.</a:t>
            </a:r>
          </a:p>
          <a:p>
            <a:r>
              <a:rPr lang="es-ES_tradnl" dirty="0"/>
              <a:t>Historias de </a:t>
            </a:r>
            <a:r>
              <a:rPr lang="es-ES_tradnl" dirty="0" smtClean="0"/>
              <a:t>Usuario</a:t>
            </a:r>
          </a:p>
          <a:p>
            <a:r>
              <a:rPr lang="es-ES_tradnl" dirty="0" smtClean="0"/>
              <a:t>Artefactos.</a:t>
            </a:r>
          </a:p>
          <a:p>
            <a:r>
              <a:rPr lang="es-ES_tradnl" dirty="0" smtClean="0"/>
              <a:t>Atributos de calidad.</a:t>
            </a:r>
          </a:p>
          <a:p>
            <a:r>
              <a:rPr lang="es-ES_tradnl" dirty="0" smtClean="0"/>
              <a:t>Arquitectura.</a:t>
            </a:r>
          </a:p>
          <a:p>
            <a:pPr lvl="1"/>
            <a:r>
              <a:rPr lang="es-ES_tradnl" dirty="0" smtClean="0"/>
              <a:t>Vista de Componentes.</a:t>
            </a:r>
          </a:p>
          <a:p>
            <a:pPr lvl="1"/>
            <a:r>
              <a:rPr lang="es-ES_tradnl" dirty="0" smtClean="0"/>
              <a:t>Vista de Despliegue.</a:t>
            </a:r>
          </a:p>
          <a:p>
            <a:pPr lvl="1"/>
            <a:r>
              <a:rPr lang="es-ES_tradnl" dirty="0" smtClean="0"/>
              <a:t>Modelo de datos.</a:t>
            </a:r>
          </a:p>
          <a:p>
            <a:pPr lvl="1"/>
            <a:r>
              <a:rPr lang="es-ES_tradnl" dirty="0" smtClean="0"/>
              <a:t>Estructura de Directorios.</a:t>
            </a:r>
          </a:p>
          <a:p>
            <a:pPr lvl="1"/>
            <a:r>
              <a:rPr lang="es-ES_tradnl" dirty="0" smtClean="0"/>
              <a:t>Diagrama de Clases.</a:t>
            </a:r>
          </a:p>
          <a:p>
            <a:r>
              <a:rPr lang="es-ES_tradnl" dirty="0" smtClean="0"/>
              <a:t>Test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178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</a:t>
            </a:r>
            <a:r>
              <a:rPr lang="en-US" dirty="0" err="1" smtClean="0"/>
              <a:t>ías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8</a:t>
            </a:r>
          </a:p>
          <a:p>
            <a:r>
              <a:rPr lang="en-US" dirty="0" smtClean="0"/>
              <a:t>Java DB (Derby):$JAVA_HOME/</a:t>
            </a:r>
            <a:r>
              <a:rPr lang="en-US" dirty="0" err="1" smtClean="0"/>
              <a:t>db</a:t>
            </a:r>
            <a:r>
              <a:rPr lang="en-US" dirty="0"/>
              <a:t>/</a:t>
            </a:r>
            <a:r>
              <a:rPr lang="en-US" dirty="0" smtClean="0"/>
              <a:t>lib/</a:t>
            </a:r>
            <a:r>
              <a:rPr lang="en-US" dirty="0" err="1" smtClean="0"/>
              <a:t>derby.jar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4.x</a:t>
            </a:r>
          </a:p>
          <a:p>
            <a:r>
              <a:rPr lang="en-US" dirty="0" smtClean="0"/>
              <a:t>WS Soap</a:t>
            </a:r>
          </a:p>
          <a:p>
            <a:r>
              <a:rPr lang="en-US" dirty="0" smtClean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41347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Historias de Usuario</a:t>
            </a:r>
            <a:endParaRPr lang="es-ES_trad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0118"/>
              </p:ext>
            </p:extLst>
          </p:nvPr>
        </p:nvGraphicFramePr>
        <p:xfrm>
          <a:off x="656925" y="1600200"/>
          <a:ext cx="7503516" cy="4974671"/>
        </p:xfrm>
        <a:graphic>
          <a:graphicData uri="http://schemas.openxmlformats.org/drawingml/2006/table">
            <a:tbl>
              <a:tblPr/>
              <a:tblGrid>
                <a:gridCol w="224208"/>
                <a:gridCol w="478312"/>
                <a:gridCol w="713511"/>
                <a:gridCol w="6087485"/>
              </a:tblGrid>
              <a:tr h="8931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5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s-ES_tradnl" sz="5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5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s-ES_tradnl" sz="5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_tradnl" sz="5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Story</a:t>
                      </a:r>
                      <a:endParaRPr lang="es-ES_tradnl" sz="5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cliente requiero un servicio web que dada un interseción conocida me devuelva la ruta mas optima para llegar a las offinas centrales de Nuevatel.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Dada una intersección conocida el servicio web nos proporcina una lista de interseciones que debemos seguir para llegar a las oficinas de centrales de Nuevatel.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cliente requiero saber que distancia que nesecito recorrer para llegar a las oficinas centrales de Nuevatel, usando la ruta provista por el web serivice descrito en 1.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web service descrito en 1 ademas de retornar la ruta mas optima, para llegar a las oficinas de nuevatel, retorna el estimado de la distancia ha recorrer de usarse la ruta propuesta.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adminstrador del sistema, necesito poder garantizar que solo personal autorizado por Nuevatel pueda usar el servicio web.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servico web solicita credenciales para ser usado, de no ser provistas estas retorna un UnAuthorized.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administrador del sistema requiero que el sistema me proporcione una forma de saber que el sistema esta fallando.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sistema proporciona registros de log, en cual se trazan las excepciones qeu se producen, a causa de una mal funcionamiento del sistema.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administrador requiero poder ampliar y modificar las intersecciones, con el fin de apliar o actualizar el mapa.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 definicion de las interseciones se pueden modificar (actualizar incrementar) directametne en la base de datos del sistema, de acuerdo al manual de administración. Esta base de datos es embebida, y funciona sobre javaDb.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Administrador del sistema requiero que el sisitema funcione sobre Java 8, debido a que esta es la version de Java con la que contamos en nuestros hambientes.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software funciona sobre Java 8 o superior.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administrador requiero el uso mínimo de thrid party libraries, debido a estas son un riesgo para la seguridad de nuestros ambientes, a demas de lo complicado que es manejarlos.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software funciona únicamnente con el JDK estandard, con la excepción del driver para "derby" el cual viene distribuido con el JDK estandard, pero no es parte de este.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Como administrador del sistema requiero poder ampliar la capacidad del sistema con el fin de garantizar cierta disponibilidad.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DOD</a:t>
                      </a:r>
                      <a:endParaRPr lang="es-ES_tradnl" sz="10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10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pueden levantar múltiples instancias del sistema ya sea en diferentes servidores o en el mismo servidor, estas requieren un balanceador de carga que distribuya las solicitudes http.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00" marR="5800" marT="58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Artefactos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768020"/>
            <a:ext cx="5295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SOA (</a:t>
            </a:r>
            <a:r>
              <a:rPr lang="es-ES_tradnl" dirty="0" err="1"/>
              <a:t>Service</a:t>
            </a:r>
            <a:r>
              <a:rPr lang="es-ES_tradnl" dirty="0"/>
              <a:t> </a:t>
            </a:r>
            <a:r>
              <a:rPr lang="es-ES_tradnl" dirty="0" err="1"/>
              <a:t>Oriented</a:t>
            </a:r>
            <a:r>
              <a:rPr lang="es-ES_tradnl" dirty="0"/>
              <a:t> </a:t>
            </a:r>
            <a:r>
              <a:rPr lang="es-ES_tradnl" dirty="0" err="1"/>
              <a:t>Architecture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Redundancia activa.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Atributos de Calidad</a:t>
            </a:r>
            <a:endParaRPr lang="es-ES_trad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15797"/>
              </p:ext>
            </p:extLst>
          </p:nvPr>
        </p:nvGraphicFramePr>
        <p:xfrm>
          <a:off x="457199" y="1664316"/>
          <a:ext cx="8229602" cy="4554966"/>
        </p:xfrm>
        <a:graphic>
          <a:graphicData uri="http://schemas.openxmlformats.org/drawingml/2006/table">
            <a:tbl>
              <a:tblPr/>
              <a:tblGrid>
                <a:gridCol w="1203974"/>
                <a:gridCol w="1159926"/>
                <a:gridCol w="1159926"/>
                <a:gridCol w="1203974"/>
                <a:gridCol w="1203974"/>
                <a:gridCol w="1203974"/>
                <a:gridCol w="1093854"/>
              </a:tblGrid>
              <a:tr h="233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QA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Source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Stimulus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Artifact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 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</a:t>
                      </a:r>
                    </a:p>
                  </a:txBody>
                  <a:tcPr marL="8821" marR="8821" marT="88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45458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availability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Cliente del servicio web (mobil, pc, etc)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Inicio de una solictud para obtener la ruta mas corta desde una locación X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Operación Normal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Applicación Pathfinder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procesada correctamente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 de disponibilidad en un periodo de 8760 horas.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Degradado, caida de la instancia espejo.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Servidor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Caida de una instancia de la aplicación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Operación Normal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Reinico manual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Menos de 5 minutos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 balanceador de carga redirige todo el tráfico a la instancia espejo.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Menos de 1 segundo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Falla total de los componentes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Operación Normal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Reinico manual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Tiempo máximo 10 minutos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Perfomance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Cliente del servicio web (mobil, pc, etc)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Inicio de una solictud para obtener la ruta mas corta desde una locación X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Operación Normal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Applicación Pathfinder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procesada correctamente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Tiempo de respuesta menor a 2 segundos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Sobrecarga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Rechazo de solicitudes que exceden la capacidad de la aplicación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45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Testability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unitario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Testear el componente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Desarrollo o Mantenimiento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Dijkstra Processor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 de pruebas completadas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Menos de 1 segundo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automatizado (jmeter o soap-ui)</a:t>
                      </a: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Desarrollo o Mantenimiento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Services</a:t>
                      </a:r>
                    </a:p>
                  </a:txBody>
                  <a:tcPr marL="8821" marR="8821" marT="882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1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minuto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21" marR="8821" marT="882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8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Arquitectura – Vista de Componentes</a:t>
            </a:r>
            <a:endParaRPr lang="es-ES_tradnl" dirty="0"/>
          </a:p>
        </p:txBody>
      </p:sp>
      <p:pic>
        <p:nvPicPr>
          <p:cNvPr id="5" name="Picture 4" descr="components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12" y="1405742"/>
            <a:ext cx="6054909" cy="47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– Despliegue</a:t>
            </a:r>
            <a:endParaRPr lang="es-ES_tradnl" dirty="0"/>
          </a:p>
        </p:txBody>
      </p:sp>
      <p:pic>
        <p:nvPicPr>
          <p:cNvPr id="4" name="Picture 3" descr="deploy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1" y="1549426"/>
            <a:ext cx="7085642" cy="50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8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844</Words>
  <Application>Microsoft Macintosh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Pathfinding</vt:lpstr>
      <vt:lpstr>Agenda</vt:lpstr>
      <vt:lpstr>Tecnologías</vt:lpstr>
      <vt:lpstr>Historias de Usuario</vt:lpstr>
      <vt:lpstr>Artefactos</vt:lpstr>
      <vt:lpstr>Arquitectura</vt:lpstr>
      <vt:lpstr>Atributos de Calidad</vt:lpstr>
      <vt:lpstr>Arquitectura – Vista de Componentes</vt:lpstr>
      <vt:lpstr>Arquitectura – Despliegue</vt:lpstr>
      <vt:lpstr>Arquitectura – Modelo de Datos</vt:lpstr>
      <vt:lpstr>Arquitectura – Estructura de Directorios</vt:lpstr>
      <vt:lpstr>Arquitectura – Diagrama de Clases</vt:lpstr>
      <vt:lpstr>Test - Cliente de pruebas</vt:lpstr>
      <vt:lpstr>Test – Pruebas Unitarias</vt:lpstr>
      <vt:lpstr>Gracias</vt:lpstr>
    </vt:vector>
  </TitlesOfParts>
  <Company>nuevatel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Salazar Hinojosa</dc:creator>
  <cp:lastModifiedBy>Ariel Salazar Hinojosa</cp:lastModifiedBy>
  <cp:revision>67</cp:revision>
  <dcterms:created xsi:type="dcterms:W3CDTF">2017-04-13T03:25:11Z</dcterms:created>
  <dcterms:modified xsi:type="dcterms:W3CDTF">2017-04-13T13:59:41Z</dcterms:modified>
</cp:coreProperties>
</file>