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3" r:id="rId5"/>
    <p:sldId id="265" r:id="rId6"/>
    <p:sldId id="266" r:id="rId7"/>
    <p:sldId id="261" r:id="rId8"/>
    <p:sldId id="260" r:id="rId9"/>
    <p:sldId id="267" r:id="rId10"/>
    <p:sldId id="268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80" autoAdjust="0"/>
  </p:normalViewPr>
  <p:slideViewPr>
    <p:cSldViewPr snapToObjects="1">
      <p:cViewPr varScale="1">
        <p:scale>
          <a:sx n="63" d="100"/>
          <a:sy n="63" d="100"/>
        </p:scale>
        <p:origin x="77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0E6D8-085B-444D-8C5B-EA4AA232F1A7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75FA6-BB7F-48BA-B119-56FB1D7BC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방안을 모색하여봄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어르신의 참여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실제로 어르신들이 같이 지내는 것에 대한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안전성 문제</a:t>
            </a:r>
            <a:r>
              <a:rPr lang="en-US" altLang="ko-KR" baseline="0" dirty="0"/>
              <a:t> :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세대 간의 갈등을 해소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같이 사는 두 사람의 생활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0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4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7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방안을 모색하여봄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어르신의 참여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실제로 어르신들이 같이 지내는 것에 대한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안전성 문제</a:t>
            </a:r>
            <a:r>
              <a:rPr lang="en-US" altLang="ko-KR" baseline="0" dirty="0"/>
              <a:t> :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세대 간의 갈등을 해소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같이 사는 두 사람의 생활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5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방안을 모색하여봄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어르신의 참여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실제로 어르신들이 같이 지내는 것에 대한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안전성 문제</a:t>
            </a:r>
            <a:r>
              <a:rPr lang="en-US" altLang="ko-KR" baseline="0" dirty="0"/>
              <a:t> :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세대 간의 갈등을 해소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같이 사는 두 사람의 생활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51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방안을 모색하여봄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어르신의 참여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실제로 어르신들이 같이 지내는 것에 대한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안전성 문제</a:t>
            </a:r>
            <a:r>
              <a:rPr lang="en-US" altLang="ko-KR" baseline="0" dirty="0"/>
              <a:t> :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세대 간의 갈등을 해소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같이 사는 두 사람의 생활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75FA6-BB7F-48BA-B119-56FB1D7BCF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4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0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1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4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F82D-BB88-4E87-86F7-EADAC1BDE916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E800-2F23-418F-AA73-4991FF9BE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3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jpe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512676"/>
            <a:ext cx="81009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39652" y="1196752"/>
            <a:ext cx="626469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US" altLang="ko-KR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amily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altLang="ko-KR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en-US" altLang="ko-KR" sz="4400" b="1" dirty="0">
                <a:solidFill>
                  <a:schemeClr val="tx2">
                    <a:lumMod val="50000"/>
                  </a:schemeClr>
                </a:solidFill>
              </a:rPr>
              <a:t>X</a:t>
            </a:r>
            <a:r>
              <a:rPr lang="en-US" altLang="ko-KR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ylophone-house</a:t>
            </a:r>
          </a:p>
          <a:p>
            <a:pPr algn="ctr"/>
            <a:endParaRPr lang="en-US" altLang="ko-KR" sz="4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613" y="3953088"/>
            <a:ext cx="14406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김나경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임현정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전희재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하자뢰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홍혜진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8530" y="3953088"/>
            <a:ext cx="196720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Kim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NaKyung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Lim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HyunJeong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Jeon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HuiJae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Xia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Zilei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r">
              <a:lnSpc>
                <a:spcPct val="150000"/>
              </a:lnSpc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Hong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HyeJin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130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계획한 레이아웃 이어서 진행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계약서 데이터베이스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프로필 사진 변경기능 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사용자데이터베이스에 프로필 정보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어르신과 청년이 매칭 된 후의    메인 화면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매칭 알고리즘 이어서 연구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51953-E5E0-4084-AADC-97D2D30EF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55" y="2060848"/>
            <a:ext cx="238105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63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512676"/>
            <a:ext cx="810090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39652" y="1196752"/>
            <a:ext cx="6264696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Dank je </a:t>
            </a:r>
            <a:r>
              <a:rPr lang="en-US" altLang="ko-KR" sz="3600" b="1" dirty="0" err="1">
                <a:solidFill>
                  <a:schemeClr val="accent1">
                    <a:lumMod val="75000"/>
                  </a:schemeClr>
                </a:solidFill>
              </a:rPr>
              <a:t>wel</a:t>
            </a:r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algn="ctr"/>
            <a:r>
              <a:rPr lang="en-US" altLang="ko-KR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Thank You!</a:t>
            </a:r>
          </a:p>
          <a:p>
            <a:pPr algn="ctr"/>
            <a:endParaRPr lang="en-US" altLang="ko-KR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37093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01CD8-BAAD-49FA-A4C1-732DF54764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177" y="1411235"/>
            <a:ext cx="1774543" cy="3154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59C211-1898-467D-8EC9-E80ED3F23C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26" y="1416709"/>
            <a:ext cx="1768384" cy="314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122247-15EA-4377-BA0A-B879C550B4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66" y="3229683"/>
            <a:ext cx="1772630" cy="315134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0F02A2-4B21-4B1C-965A-3BC99230B5E5}"/>
              </a:ext>
            </a:extLst>
          </p:cNvPr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지난 주 진행상황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레이아웃 부분적용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-</a:t>
            </a:r>
            <a:r>
              <a:rPr lang="ko-KR" altLang="en-US" dirty="0">
                <a:solidFill>
                  <a:schemeClr val="tx1"/>
                </a:solidFill>
              </a:rPr>
              <a:t>구상했던 레이아웃대로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프로그램 레이아웃 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계약서 시스템 디버깅 이어서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-</a:t>
            </a:r>
            <a:r>
              <a:rPr lang="ko-KR" altLang="en-US" dirty="0">
                <a:solidFill>
                  <a:schemeClr val="tx1"/>
                </a:solidFill>
              </a:rPr>
              <a:t>학생은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어르신은 수락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사용자 프로필 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매칭 알고리즘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17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53C4BB-C8E0-472B-BE68-593984F712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3" y="2132855"/>
            <a:ext cx="1772630" cy="31513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2FF4DC-2A3C-4FDC-A532-A713A543E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25" y="2132856"/>
            <a:ext cx="1888907" cy="315134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6D9597-D2FE-4862-996E-A28A517CC5A3}"/>
              </a:ext>
            </a:extLst>
          </p:cNvPr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지난 주 진행상황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레이아웃 부분적용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-</a:t>
            </a:r>
            <a:r>
              <a:rPr lang="ko-KR" altLang="en-US" dirty="0">
                <a:solidFill>
                  <a:schemeClr val="tx1"/>
                </a:solidFill>
              </a:rPr>
              <a:t>구상했던 레이아웃대로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프로그램 레이아웃 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계약서 시스템 디버깅 이어서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-</a:t>
            </a:r>
            <a:r>
              <a:rPr lang="ko-KR" altLang="en-US" dirty="0">
                <a:solidFill>
                  <a:schemeClr val="tx1"/>
                </a:solidFill>
              </a:rPr>
              <a:t>학생은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어르신은 수락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사용자 프로필 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매칭 알고리즘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764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30E74-C242-438E-B412-C1EB5BB65A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13" y="2268737"/>
            <a:ext cx="1685786" cy="2996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418027-48E4-4AA2-8634-DA0B1D3DEA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03" y="2268737"/>
            <a:ext cx="1672221" cy="29728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1B52AA-5FF8-453E-96E0-B32B6D564CDE}"/>
              </a:ext>
            </a:extLst>
          </p:cNvPr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지난 주 진행상황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레이아웃 부분적용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-</a:t>
            </a:r>
            <a:r>
              <a:rPr lang="ko-KR" altLang="en-US" dirty="0">
                <a:solidFill>
                  <a:schemeClr val="tx1"/>
                </a:solidFill>
              </a:rPr>
              <a:t>구상했던 레이아웃대로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프로그램 레이아웃 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계약서 시스템 디버깅 이어서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-</a:t>
            </a:r>
            <a:r>
              <a:rPr lang="ko-KR" altLang="en-US" dirty="0">
                <a:solidFill>
                  <a:schemeClr val="tx1"/>
                </a:solidFill>
              </a:rPr>
              <a:t>학생은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어르신은 수락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사용자 프로필 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매칭 알고리즘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423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지난 주 진행상황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레이아웃 부분적용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-</a:t>
            </a:r>
            <a:r>
              <a:rPr lang="ko-KR" altLang="en-US" dirty="0">
                <a:solidFill>
                  <a:schemeClr val="tx1"/>
                </a:solidFill>
              </a:rPr>
              <a:t>구상했던 레이아웃대로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프로그램 레이아웃 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계약서 시스템 디버깅 이어서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-</a:t>
            </a:r>
            <a:r>
              <a:rPr lang="ko-KR" altLang="en-US" dirty="0">
                <a:solidFill>
                  <a:schemeClr val="tx1"/>
                </a:solidFill>
              </a:rPr>
              <a:t>학생은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어르신은 수락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사용자 프로필 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매칭 알고리즘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0982A5-6B5C-4788-B0BC-A72E67D745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31" y="2496744"/>
            <a:ext cx="1604777" cy="28529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672A26-6C06-4BBA-B160-2A5EA25BD3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83" y="2496744"/>
            <a:ext cx="1611038" cy="28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1775E2-2C69-4A7D-98F7-A36F9CB83B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98839"/>
            <a:ext cx="1698499" cy="30195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FAAD59-241D-4F71-98B7-DDC42EB061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23" y="1398839"/>
            <a:ext cx="1698500" cy="3019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25D3B3-C167-4F10-8D76-2DF67E1853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61" y="3952291"/>
            <a:ext cx="1451123" cy="25797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5CBCE4-9337-428F-BFA2-400BCCCA1CFE}"/>
              </a:ext>
            </a:extLst>
          </p:cNvPr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지난 주 진행상황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레이아웃 부분적용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-</a:t>
            </a:r>
            <a:r>
              <a:rPr lang="ko-KR" altLang="en-US" dirty="0">
                <a:solidFill>
                  <a:schemeClr val="tx1"/>
                </a:solidFill>
              </a:rPr>
              <a:t>구상했던 레이아웃대로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프로그램 레이아웃 적용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 </a:t>
            </a:r>
            <a:r>
              <a:rPr lang="ko-KR" altLang="en-US" dirty="0">
                <a:solidFill>
                  <a:schemeClr val="tx1"/>
                </a:solidFill>
              </a:rPr>
              <a:t>계약서 시스템 디버깅 이어서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-</a:t>
            </a:r>
            <a:r>
              <a:rPr lang="ko-KR" altLang="en-US" dirty="0">
                <a:solidFill>
                  <a:schemeClr val="tx1"/>
                </a:solidFill>
              </a:rPr>
              <a:t>학생은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어르신은 수락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사용자 프로필 수정 기능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4.  </a:t>
            </a:r>
            <a:r>
              <a:rPr lang="ko-KR" altLang="en-US" dirty="0">
                <a:solidFill>
                  <a:schemeClr val="tx1"/>
                </a:solidFill>
              </a:rPr>
              <a:t>매칭 알고리즘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293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프로젝트 난점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매칭 알고리즘에 들어가는 요소가 매우 많고 복잡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매칭</a:t>
            </a:r>
            <a:r>
              <a:rPr lang="ko-KR" altLang="en-US" dirty="0">
                <a:solidFill>
                  <a:schemeClr val="tx1"/>
                </a:solidFill>
              </a:rPr>
              <a:t> 알고리즘을 위한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데이터베이스 설계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3.  </a:t>
            </a:r>
            <a:r>
              <a:rPr lang="ko-KR" altLang="en-US" dirty="0">
                <a:solidFill>
                  <a:schemeClr val="tx1"/>
                </a:solidFill>
              </a:rPr>
              <a:t>프로필 이미지 변경 시 대용량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비트맵 이미지가 다른 액티비티로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넘어가지 않는 문제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프로젝트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프로젝트 </a:t>
            </a:r>
            <a:r>
              <a:rPr lang="en-US" altLang="ko-KR" b="1" dirty="0">
                <a:solidFill>
                  <a:schemeClr val="tx1"/>
                </a:solidFill>
              </a:rPr>
              <a:t>GIT</a:t>
            </a:r>
            <a:r>
              <a:rPr lang="ko-KR" altLang="en-US" b="1" dirty="0">
                <a:solidFill>
                  <a:schemeClr val="tx1"/>
                </a:solidFill>
              </a:rPr>
              <a:t>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BF070-E347-43E9-8775-A7C1265B4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018" y="2134525"/>
            <a:ext cx="3719523" cy="25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79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계획한 레이아웃 이어서 진행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계약서 데이터베이스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프로필 사진 변경기능 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사용자데이터베이스에 프로필 정보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어르신과 청년이 매칭 된 후의    메인 화면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매칭 알고리즘 이어서 연구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5EC9F-221E-42F2-9F76-CBB0B0F7F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80" y="2060848"/>
            <a:ext cx="1899014" cy="31857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F1BB79-0C24-4099-AE09-AE2BB31AD9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87" y="2068325"/>
            <a:ext cx="1774543" cy="315474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F7F2640-9E04-4E2A-900F-694F6F0B7923}"/>
              </a:ext>
            </a:extLst>
          </p:cNvPr>
          <p:cNvSpPr/>
          <p:nvPr/>
        </p:nvSpPr>
        <p:spPr>
          <a:xfrm>
            <a:off x="6156176" y="3653724"/>
            <a:ext cx="792088" cy="3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47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2453640"/>
            <a:ext cx="292608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AppData\Local\Microsoft\Windows\INetCache\IE\KLLVGLIS\ocean-water-1149698_960_720[1].jp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6100"/>
                    </a14:imgEffect>
                    <a14:imgEffect>
                      <a14:saturation sat="4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16" y="-11640"/>
            <a:ext cx="9185015" cy="68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계획한 레이아웃 이어서 진행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계약서 데이터베이스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프로필 사진 변경기능 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사용자데이터베이스에 프로필 정보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어르신과 청년이 매칭 된 후의    메인 화면 구현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매칭 알고리즘 이어서 연구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31171" y="260649"/>
            <a:ext cx="8676863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63500" dist="38100" dir="2400000" sx="102000" sy="102000" algn="tl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진행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50679" y="1204843"/>
            <a:ext cx="4094202" cy="5417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금주 진행계획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175413-7312-4EC5-A966-939AED7643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09" y="2081827"/>
            <a:ext cx="1768384" cy="3143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0ED02D-36E0-4EF0-9CD6-5E27F798E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79" y="2081828"/>
            <a:ext cx="1877741" cy="314379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F7F2640-9E04-4E2A-900F-694F6F0B7923}"/>
              </a:ext>
            </a:extLst>
          </p:cNvPr>
          <p:cNvSpPr/>
          <p:nvPr/>
        </p:nvSpPr>
        <p:spPr>
          <a:xfrm>
            <a:off x="6156176" y="3653724"/>
            <a:ext cx="792088" cy="3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06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453</Words>
  <Application>Microsoft Office PowerPoint</Application>
  <PresentationFormat>화면 슬라이드 쇼(4:3)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나경</cp:lastModifiedBy>
  <cp:revision>58</cp:revision>
  <dcterms:created xsi:type="dcterms:W3CDTF">2018-05-14T09:07:35Z</dcterms:created>
  <dcterms:modified xsi:type="dcterms:W3CDTF">2018-05-21T06:04:21Z</dcterms:modified>
</cp:coreProperties>
</file>