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3CBB-28C5-47CE-86AC-BA873FBA8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C8FC0-275F-450A-A2C3-EF4394FD5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4FF8D-27B4-4805-A67D-48A5303A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63B7-BB42-4D34-AB4D-39BD8F8F83E5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B3E1-CA80-4DB7-802A-3637E495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BB53C-E812-424E-AC11-5BBDA6E8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8131-9868-4E54-B79C-BBD967F4E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7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1B69-75E4-43C5-83AD-6DB8C4B7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41D60-EA4C-41E8-8745-4BA65069C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957A7-1302-4D80-8077-E4AEF1DA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63B7-BB42-4D34-AB4D-39BD8F8F83E5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08076-8894-4461-BD7C-422F2E98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1CCF5-DDA8-4766-8CE4-90E40B28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8131-9868-4E54-B79C-BBD967F4E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1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ECF98-E843-4CC5-899C-DC297F4CB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63999-F78C-4A1F-B29A-6FEFEFCA7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6455D-31AD-4C1E-B942-73B8D0CF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63B7-BB42-4D34-AB4D-39BD8F8F83E5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C000D-8E16-43A4-8E95-5C6B71AF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FC54C-972E-4159-9D21-C87A8B5A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8131-9868-4E54-B79C-BBD967F4E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2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73EF5-DB72-4E97-B20B-0C87B9BA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3A6EC-3D95-401F-9D65-DCC848251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EED42-21DE-4FFE-B27C-B1788684A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63B7-BB42-4D34-AB4D-39BD8F8F83E5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36AA0-F65B-4E6E-B6C3-D2C9A59F1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0A83F-2DC5-4468-81CF-5D2E5B4C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8131-9868-4E54-B79C-BBD967F4E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7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09B8-A303-46C9-8D55-23F5CC558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F841E-C278-481A-89AF-DF7B0B07E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F4856-FC44-4C66-A372-058020E6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63B7-BB42-4D34-AB4D-39BD8F8F83E5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F514-969B-4ECB-AF39-569CA3E1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4B7F-FD61-41B3-B2C5-F1C9C13CB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8131-9868-4E54-B79C-BBD967F4E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1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8F64A-A520-41FB-83DF-B410C8FA2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3B186-25E8-4351-85DD-98143EE05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39330-509E-4148-B636-6FBFBCD33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88116-D3D3-43B6-8EF3-937141A7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63B7-BB42-4D34-AB4D-39BD8F8F83E5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79EB1-9740-43F7-AB25-50B84C0B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E76C8-D6A3-4774-9DF8-046876F4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8131-9868-4E54-B79C-BBD967F4E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8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771C0-9B46-40EF-B904-98C04681C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4D987-79A8-42CC-80F0-8E5DB9CFC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B8229-D182-4DA1-807F-A1BE8669C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F2E15-A461-48A6-82D7-F24E813F3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2619E-FA4D-429E-A861-30F6E18D5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48F1B4-3E8E-470E-8B6F-DB4C3958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63B7-BB42-4D34-AB4D-39BD8F8F83E5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FF330-67F2-4A31-9782-DDE80DBD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147EA-3EE0-4277-A7DF-E544BF20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8131-9868-4E54-B79C-BBD967F4E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8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E151B-8F9C-4B6D-81E4-B180885A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EF7755-8F7A-478C-B33A-121D10D1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63B7-BB42-4D34-AB4D-39BD8F8F83E5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C9DC2-2B9B-4443-B99B-CB93E026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ED7A5-7ABF-48F3-9817-FB00F451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8131-9868-4E54-B79C-BBD967F4E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1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D2460-3D5A-4335-929D-ABCE6742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63B7-BB42-4D34-AB4D-39BD8F8F83E5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035FB3-D4DA-441D-A411-E67C2790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B04FC-CF52-43AC-8F3F-E6B901DE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8131-9868-4E54-B79C-BBD967F4E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2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F243-B964-470C-8195-1BF40FA5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B9C55-1C8E-492C-9013-9C34E0FF3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4A751-D059-4200-9ECA-82C9CC8DF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06997-61F5-4BC6-9A03-8F37CF88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63B7-BB42-4D34-AB4D-39BD8F8F83E5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D98D5-D457-430B-BC0C-1FDAD2CF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66CE2-F4A2-450C-8149-12E5D382C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8131-9868-4E54-B79C-BBD967F4E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8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EAC2-DD7B-4CA8-A0D8-D92B6220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29F148-B42B-4970-A1B1-98A6E554E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9EC16-447F-4C92-853C-89DAFC310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4BFA8-24A2-4429-86C8-2A5B30FCB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63B7-BB42-4D34-AB4D-39BD8F8F83E5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C1094-698B-4199-9502-079A658A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EFB18-4767-48F1-8A69-90E386496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8131-9868-4E54-B79C-BBD967F4E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1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8302DD-B871-4E06-985C-2699501B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396F5-BAEE-47C6-8CFC-648E4F4AB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985C6-109D-4C2C-A02D-19F906092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163B7-BB42-4D34-AB4D-39BD8F8F83E5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E1E4E-211A-47B2-B9B5-892147326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66827-940F-4F3F-8675-BBD84F95A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E8131-9868-4E54-B79C-BBD967F4E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4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rson holding pencil near laptop computer">
            <a:extLst>
              <a:ext uri="{FF2B5EF4-FFF2-40B4-BE49-F238E27FC236}">
                <a16:creationId xmlns:a16="http://schemas.microsoft.com/office/drawing/2014/main" id="{6675DDAD-20A2-489B-83EC-A295C475B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141" y="0"/>
            <a:ext cx="102818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Manual Input 5">
            <a:extLst>
              <a:ext uri="{FF2B5EF4-FFF2-40B4-BE49-F238E27FC236}">
                <a16:creationId xmlns:a16="http://schemas.microsoft.com/office/drawing/2014/main" id="{6E691B97-28B4-4ADB-9838-377B5FDB6B56}"/>
              </a:ext>
            </a:extLst>
          </p:cNvPr>
          <p:cNvSpPr/>
          <p:nvPr/>
        </p:nvSpPr>
        <p:spPr>
          <a:xfrm rot="5400000">
            <a:off x="386080" y="-386080"/>
            <a:ext cx="6858000" cy="7630160"/>
          </a:xfrm>
          <a:prstGeom prst="flowChartManualInp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453B5-C7BD-4A4A-BA7C-AFB551260D64}"/>
              </a:ext>
            </a:extLst>
          </p:cNvPr>
          <p:cNvSpPr txBox="1"/>
          <p:nvPr/>
        </p:nvSpPr>
        <p:spPr>
          <a:xfrm>
            <a:off x="538480" y="3342957"/>
            <a:ext cx="5557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</a:p>
          <a:p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E5818-A7E7-4573-9E21-7E014ABB3B3B}"/>
              </a:ext>
            </a:extLst>
          </p:cNvPr>
          <p:cNvSpPr txBox="1"/>
          <p:nvPr/>
        </p:nvSpPr>
        <p:spPr>
          <a:xfrm>
            <a:off x="538480" y="3835400"/>
            <a:ext cx="5557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 Development Method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0033A-DB84-4748-841B-53DBF233694D}"/>
              </a:ext>
            </a:extLst>
          </p:cNvPr>
          <p:cNvSpPr txBox="1"/>
          <p:nvPr/>
        </p:nvSpPr>
        <p:spPr>
          <a:xfrm>
            <a:off x="538480" y="5694680"/>
            <a:ext cx="55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Gabriel Alejandro</a:t>
            </a:r>
          </a:p>
        </p:txBody>
      </p:sp>
    </p:spTree>
    <p:extLst>
      <p:ext uri="{BB962C8B-B14F-4D97-AF65-F5344CB8AC3E}">
        <p14:creationId xmlns:p14="http://schemas.microsoft.com/office/powerpoint/2010/main" val="289614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C46AFC-4681-42D3-AC77-ABBBF7E3D875}"/>
              </a:ext>
            </a:extLst>
          </p:cNvPr>
          <p:cNvSpPr/>
          <p:nvPr/>
        </p:nvSpPr>
        <p:spPr>
          <a:xfrm>
            <a:off x="172720" y="1016000"/>
            <a:ext cx="11816080" cy="457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7B822-C718-4243-AC82-78B3275ADF33}"/>
              </a:ext>
            </a:extLst>
          </p:cNvPr>
          <p:cNvSpPr txBox="1"/>
          <p:nvPr/>
        </p:nvSpPr>
        <p:spPr>
          <a:xfrm>
            <a:off x="365760" y="335280"/>
            <a:ext cx="650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SCRUM?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B0D92C-217E-4EFF-9AA3-5C1771B18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" y="2052320"/>
            <a:ext cx="3581403" cy="35814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6A3BBD-FEAA-4B86-B751-3B517CB43DB5}"/>
              </a:ext>
            </a:extLst>
          </p:cNvPr>
          <p:cNvSpPr txBox="1"/>
          <p:nvPr/>
        </p:nvSpPr>
        <p:spPr>
          <a:xfrm>
            <a:off x="5161280" y="1280774"/>
            <a:ext cx="6197600" cy="500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 is an agile development method which concentrates specifically on how to manage tasks within a team-based development environment. The Scrum model suggests that projects progress via a series of sprints. In keeping with an agile methodology, sprints are timeboxed to no more than a month long, most commonly two weeks.</a:t>
            </a:r>
          </a:p>
        </p:txBody>
      </p:sp>
    </p:spTree>
    <p:extLst>
      <p:ext uri="{BB962C8B-B14F-4D97-AF65-F5344CB8AC3E}">
        <p14:creationId xmlns:p14="http://schemas.microsoft.com/office/powerpoint/2010/main" val="66357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B53849-BB3A-4883-BB16-F52573DC1BE3}"/>
              </a:ext>
            </a:extLst>
          </p:cNvPr>
          <p:cNvSpPr/>
          <p:nvPr/>
        </p:nvSpPr>
        <p:spPr>
          <a:xfrm>
            <a:off x="172720" y="1016000"/>
            <a:ext cx="11816080" cy="457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0E7A7-E7BF-479D-A83C-2DF40B953677}"/>
              </a:ext>
            </a:extLst>
          </p:cNvPr>
          <p:cNvSpPr txBox="1"/>
          <p:nvPr/>
        </p:nvSpPr>
        <p:spPr>
          <a:xfrm>
            <a:off x="365760" y="335280"/>
            <a:ext cx="650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 Process Flow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0DCD94-0510-4C2E-A691-C61DE1754FDB}"/>
              </a:ext>
            </a:extLst>
          </p:cNvPr>
          <p:cNvSpPr/>
          <p:nvPr/>
        </p:nvSpPr>
        <p:spPr>
          <a:xfrm>
            <a:off x="1971040" y="1280774"/>
            <a:ext cx="7752080" cy="36514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SPRINT PLANNING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5E2820-BA23-4977-A917-BEC35543CAE3}"/>
              </a:ext>
            </a:extLst>
          </p:cNvPr>
          <p:cNvSpPr/>
          <p:nvPr/>
        </p:nvSpPr>
        <p:spPr>
          <a:xfrm>
            <a:off x="1971040" y="1645920"/>
            <a:ext cx="2519680" cy="36514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List all project backlogs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AD531B-D319-44E8-BE6A-736DA23A24FD}"/>
              </a:ext>
            </a:extLst>
          </p:cNvPr>
          <p:cNvSpPr/>
          <p:nvPr/>
        </p:nvSpPr>
        <p:spPr>
          <a:xfrm>
            <a:off x="4490720" y="1645920"/>
            <a:ext cx="2773680" cy="36514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Knowing team capabilities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EB43F9-506E-4B72-BDB7-D14E80E7AAE5}"/>
              </a:ext>
            </a:extLst>
          </p:cNvPr>
          <p:cNvSpPr/>
          <p:nvPr/>
        </p:nvSpPr>
        <p:spPr>
          <a:xfrm>
            <a:off x="7264400" y="1645920"/>
            <a:ext cx="2458720" cy="36514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Knowing project requirements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757CB5-0A4D-4ED4-B156-DD99C8CC92FB}"/>
              </a:ext>
            </a:extLst>
          </p:cNvPr>
          <p:cNvSpPr/>
          <p:nvPr/>
        </p:nvSpPr>
        <p:spPr>
          <a:xfrm>
            <a:off x="1971040" y="2376212"/>
            <a:ext cx="7752080" cy="3651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DEFINING SPRINT ACTIVITIES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6E2660-FC1E-4823-AE35-AFAD86D41501}"/>
              </a:ext>
            </a:extLst>
          </p:cNvPr>
          <p:cNvSpPr/>
          <p:nvPr/>
        </p:nvSpPr>
        <p:spPr>
          <a:xfrm>
            <a:off x="1971040" y="2741358"/>
            <a:ext cx="2519680" cy="36514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Scoping and prioritizing backlogs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FEDFB4-2FF9-46A5-B2BA-CC50FE6DE8CD}"/>
              </a:ext>
            </a:extLst>
          </p:cNvPr>
          <p:cNvSpPr/>
          <p:nvPr/>
        </p:nvSpPr>
        <p:spPr>
          <a:xfrm>
            <a:off x="4490720" y="2741358"/>
            <a:ext cx="2773680" cy="36514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Assigning activities to developers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9624C3-567E-4AEA-9EC2-B755C421B98F}"/>
              </a:ext>
            </a:extLst>
          </p:cNvPr>
          <p:cNvSpPr/>
          <p:nvPr/>
        </p:nvSpPr>
        <p:spPr>
          <a:xfrm>
            <a:off x="7264400" y="2741358"/>
            <a:ext cx="2458720" cy="36514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Setting a 2-week plan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4B3365-41F2-4E1B-ADA7-29763C155C07}"/>
              </a:ext>
            </a:extLst>
          </p:cNvPr>
          <p:cNvSpPr/>
          <p:nvPr/>
        </p:nvSpPr>
        <p:spPr>
          <a:xfrm>
            <a:off x="1971040" y="3386351"/>
            <a:ext cx="7752080" cy="36514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ACTUAL SPRINT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BEEC09-02E7-4190-B25D-D7DA47FF26A2}"/>
              </a:ext>
            </a:extLst>
          </p:cNvPr>
          <p:cNvSpPr/>
          <p:nvPr/>
        </p:nvSpPr>
        <p:spPr>
          <a:xfrm>
            <a:off x="1971040" y="3751497"/>
            <a:ext cx="7752080" cy="36514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Development of assigned activities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E3E954-F691-4DAA-B460-40940807EE57}"/>
              </a:ext>
            </a:extLst>
          </p:cNvPr>
          <p:cNvSpPr/>
          <p:nvPr/>
        </p:nvSpPr>
        <p:spPr>
          <a:xfrm>
            <a:off x="1971040" y="4387892"/>
            <a:ext cx="7752080" cy="36514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SPRINT MEETING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6BC42F-544C-4799-8231-C573FEE1F4BD}"/>
              </a:ext>
            </a:extLst>
          </p:cNvPr>
          <p:cNvSpPr/>
          <p:nvPr/>
        </p:nvSpPr>
        <p:spPr>
          <a:xfrm>
            <a:off x="1971040" y="4753038"/>
            <a:ext cx="2519680" cy="36514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Review the accomplished activities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01B260-8E28-4671-9A95-BA0C0126D404}"/>
              </a:ext>
            </a:extLst>
          </p:cNvPr>
          <p:cNvSpPr/>
          <p:nvPr/>
        </p:nvSpPr>
        <p:spPr>
          <a:xfrm>
            <a:off x="4490720" y="4753038"/>
            <a:ext cx="2773680" cy="36514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Define improvements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2957CB-0983-476F-82AB-24C2E5524B15}"/>
              </a:ext>
            </a:extLst>
          </p:cNvPr>
          <p:cNvSpPr/>
          <p:nvPr/>
        </p:nvSpPr>
        <p:spPr>
          <a:xfrm>
            <a:off x="7264400" y="4753038"/>
            <a:ext cx="2458720" cy="36514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Define next set  of  sprint activities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FA632D-8C1C-4573-B7C0-810F190B06A3}"/>
              </a:ext>
            </a:extLst>
          </p:cNvPr>
          <p:cNvSpPr/>
          <p:nvPr/>
        </p:nvSpPr>
        <p:spPr>
          <a:xfrm>
            <a:off x="1971040" y="5425134"/>
            <a:ext cx="7752080" cy="3651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SPRINT RETROSPECTIVE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DB952F-B421-4938-AD20-C630B2141E0A}"/>
              </a:ext>
            </a:extLst>
          </p:cNvPr>
          <p:cNvSpPr/>
          <p:nvPr/>
        </p:nvSpPr>
        <p:spPr>
          <a:xfrm>
            <a:off x="1971040" y="5790280"/>
            <a:ext cx="7752080" cy="36514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Presentation with the Project owner of the accomplished sprint activities and discussion  of possible project requirements 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82F09418-90E0-482F-8C83-7C9FCE73A039}"/>
              </a:ext>
            </a:extLst>
          </p:cNvPr>
          <p:cNvSpPr/>
          <p:nvPr/>
        </p:nvSpPr>
        <p:spPr>
          <a:xfrm>
            <a:off x="5781040" y="2045846"/>
            <a:ext cx="223520" cy="306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48F58301-7BC4-496E-A1D1-AF1CDD4BB57F}"/>
              </a:ext>
            </a:extLst>
          </p:cNvPr>
          <p:cNvSpPr/>
          <p:nvPr/>
        </p:nvSpPr>
        <p:spPr>
          <a:xfrm>
            <a:off x="5765800" y="3079401"/>
            <a:ext cx="223520" cy="306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1AE3EC2C-ED7B-4336-A468-51DA4E66A302}"/>
              </a:ext>
            </a:extLst>
          </p:cNvPr>
          <p:cNvSpPr/>
          <p:nvPr/>
        </p:nvSpPr>
        <p:spPr>
          <a:xfrm>
            <a:off x="5765800" y="4117705"/>
            <a:ext cx="223520" cy="306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8F507A36-18DF-4CC9-924C-931A7C288FCE}"/>
              </a:ext>
            </a:extLst>
          </p:cNvPr>
          <p:cNvSpPr/>
          <p:nvPr/>
        </p:nvSpPr>
        <p:spPr>
          <a:xfrm>
            <a:off x="5781040" y="5113437"/>
            <a:ext cx="223520" cy="306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Curved Left 36">
            <a:extLst>
              <a:ext uri="{FF2B5EF4-FFF2-40B4-BE49-F238E27FC236}">
                <a16:creationId xmlns:a16="http://schemas.microsoft.com/office/drawing/2014/main" id="{1D714E1E-50D1-42F1-8E41-AA93F716C1E0}"/>
              </a:ext>
            </a:extLst>
          </p:cNvPr>
          <p:cNvSpPr/>
          <p:nvPr/>
        </p:nvSpPr>
        <p:spPr>
          <a:xfrm rot="10800000">
            <a:off x="365760" y="2472858"/>
            <a:ext cx="1473200" cy="359664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087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134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Alejandro, Gabriel (Taguig City 1634)</dc:creator>
  <cp:lastModifiedBy>Alejandro, Gabriel (Taguig City 1634)</cp:lastModifiedBy>
  <cp:revision>6</cp:revision>
  <dcterms:created xsi:type="dcterms:W3CDTF">2019-06-19T19:08:22Z</dcterms:created>
  <dcterms:modified xsi:type="dcterms:W3CDTF">2019-06-19T19:56:29Z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c700311-1b20-487f-9129-30717d50ca8e_Enabled">
    <vt:lpwstr>True</vt:lpwstr>
  </property>
  <property fmtid="{D5CDD505-2E9C-101B-9397-08002B2CF9AE}" pid="3" name="MSIP_Label_9c700311-1b20-487f-9129-30717d50ca8e_SiteId">
    <vt:lpwstr>76e3921f-489b-4b7e-9547-9ea297add9b5</vt:lpwstr>
  </property>
  <property fmtid="{D5CDD505-2E9C-101B-9397-08002B2CF9AE}" pid="4" name="MSIP_Label_9c700311-1b20-487f-9129-30717d50ca8e_Owner">
    <vt:lpwstr>gabriel.alejandro@towerswatson.com</vt:lpwstr>
  </property>
  <property fmtid="{D5CDD505-2E9C-101B-9397-08002B2CF9AE}" pid="5" name="MSIP_Label_9c700311-1b20-487f-9129-30717d50ca8e_SetDate">
    <vt:lpwstr>2019-06-19T19:56:27.2092702Z</vt:lpwstr>
  </property>
  <property fmtid="{D5CDD505-2E9C-101B-9397-08002B2CF9AE}" pid="6" name="MSIP_Label_9c700311-1b20-487f-9129-30717d50ca8e_Name">
    <vt:lpwstr>Confidential</vt:lpwstr>
  </property>
  <property fmtid="{D5CDD505-2E9C-101B-9397-08002B2CF9AE}" pid="7" name="MSIP_Label_9c700311-1b20-487f-9129-30717d50ca8e_Application">
    <vt:lpwstr>Microsoft Azure Information Protection</vt:lpwstr>
  </property>
  <property fmtid="{D5CDD505-2E9C-101B-9397-08002B2CF9AE}" pid="8" name="MSIP_Label_9c700311-1b20-487f-9129-30717d50ca8e_Extended_MSFT_Method">
    <vt:lpwstr>Automatic</vt:lpwstr>
  </property>
  <property fmtid="{D5CDD505-2E9C-101B-9397-08002B2CF9AE}" pid="9" name="MSIP_Label_d347b247-e90e-43a3-9d7b-004f14ae6873_Enabled">
    <vt:lpwstr>True</vt:lpwstr>
  </property>
  <property fmtid="{D5CDD505-2E9C-101B-9397-08002B2CF9AE}" pid="10" name="MSIP_Label_d347b247-e90e-43a3-9d7b-004f14ae6873_SiteId">
    <vt:lpwstr>76e3921f-489b-4b7e-9547-9ea297add9b5</vt:lpwstr>
  </property>
  <property fmtid="{D5CDD505-2E9C-101B-9397-08002B2CF9AE}" pid="11" name="MSIP_Label_d347b247-e90e-43a3-9d7b-004f14ae6873_Owner">
    <vt:lpwstr>gabriel.alejandro@towerswatson.com</vt:lpwstr>
  </property>
  <property fmtid="{D5CDD505-2E9C-101B-9397-08002B2CF9AE}" pid="12" name="MSIP_Label_d347b247-e90e-43a3-9d7b-004f14ae6873_SetDate">
    <vt:lpwstr>2019-06-19T19:56:27.2092702Z</vt:lpwstr>
  </property>
  <property fmtid="{D5CDD505-2E9C-101B-9397-08002B2CF9AE}" pid="13" name="MSIP_Label_d347b247-e90e-43a3-9d7b-004f14ae6873_Name">
    <vt:lpwstr>Anyone (No Protection)</vt:lpwstr>
  </property>
  <property fmtid="{D5CDD505-2E9C-101B-9397-08002B2CF9AE}" pid="14" name="MSIP_Label_d347b247-e90e-43a3-9d7b-004f14ae6873_Application">
    <vt:lpwstr>Microsoft Azure Information Protection</vt:lpwstr>
  </property>
  <property fmtid="{D5CDD505-2E9C-101B-9397-08002B2CF9AE}" pid="15" name="MSIP_Label_d347b247-e90e-43a3-9d7b-004f14ae6873_Parent">
    <vt:lpwstr>9c700311-1b20-487f-9129-30717d50ca8e</vt:lpwstr>
  </property>
  <property fmtid="{D5CDD505-2E9C-101B-9397-08002B2CF9AE}" pid="16" name="MSIP_Label_d347b247-e90e-43a3-9d7b-004f14ae6873_Extended_MSFT_Method">
    <vt:lpwstr>Automatic</vt:lpwstr>
  </property>
  <property fmtid="{D5CDD505-2E9C-101B-9397-08002B2CF9AE}" pid="17" name="Sensitivity">
    <vt:lpwstr>Confidential Anyone (No Protection)</vt:lpwstr>
  </property>
</Properties>
</file>