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EDE"/>
    <a:srgbClr val="A983C6"/>
    <a:srgbClr val="FFFFFF"/>
    <a:srgbClr val="000000"/>
    <a:srgbClr val="66DBB8"/>
    <a:srgbClr val="00C389"/>
    <a:srgbClr val="F5F5EB"/>
    <a:srgbClr val="7030A0"/>
    <a:srgbClr val="B2EDDB"/>
    <a:srgbClr val="D9E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33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43CAF-0D88-4089-B979-9EDCDD50618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31D88-AFCE-4C6C-A7EB-E44E9D0E8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31D88-AFCE-4C6C-A7EB-E44E9D0E87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7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08D0-87BA-4B3B-9C8E-E96B153CE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241EA-1527-4468-A4F0-59C5CA3EE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3B22-C5BB-4607-B2F9-B7BBDA5F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EAFE-9F24-4058-B007-D69EF89DC70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8098-9EAF-436B-8591-FA64381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1D09-2D42-4E00-B4FF-CEF1B1DD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E525-D275-44F8-B916-AFCE7602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5B10-EAEC-4C9D-BC8C-0ADBB424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3C6FD-52FE-429E-AC91-B3ACF9C5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4807-E372-459C-92AE-C4C96D99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EAFE-9F24-4058-B007-D69EF89DC70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DB3A-46C9-4E76-B1DC-E1C4048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BD35-587E-445F-B939-399424F5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E525-D275-44F8-B916-AFCE7602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6FE33-6F03-4A63-8AEA-944E13E3F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584C7-62FF-4252-9BB9-7324A56B7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231B-A1AD-4FF6-9BF0-A4FE375F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EAFE-9F24-4058-B007-D69EF89DC70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0276C-C52B-4E81-B57F-C2F11FC4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D931-38E6-4C1F-BD06-FADFB40A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E525-D275-44F8-B916-AFCE7602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1815-5F58-4019-A53B-E8F73AE7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6158-1A27-414D-BB18-82EA7D64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E331-3CCF-4735-BADF-D94A2797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EAFE-9F24-4058-B007-D69EF89DC70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89EF-F994-459D-AD17-7221A1AD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FE3B-B6B6-4817-8CD6-CED613F3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E525-D275-44F8-B916-AFCE7602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6CEE-DB3A-49ED-AF36-EFF3D6FE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0D31C-7584-40CD-B3A1-365B97A72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78B7-A510-40F1-A095-DD5F7435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EAFE-9F24-4058-B007-D69EF89DC70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FDE78-7F34-4C63-B45A-DB2DD99F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4907-5E4A-42FE-BBFC-D0200B47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E525-D275-44F8-B916-AFCE7602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3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3E3D-512D-4241-823E-EA5E03FF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5ABA-B43A-4330-B328-57C265D29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3EB2D-297D-41BE-8EF4-2EBF6A1C8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51B27-E454-4FAC-BCEC-04E26503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EAFE-9F24-4058-B007-D69EF89DC70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A3-D766-4C3C-9570-D8FC06B2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A9342-2AF6-4F96-B37E-79E24119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E525-D275-44F8-B916-AFCE7602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51D7-DED2-4761-AC12-5D4DF269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5EC77-9EA5-4832-9DF5-9428B51F5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057BD-3D00-4F75-80C4-13DE6D8E1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58342-24EF-46BB-8C3C-83B5447B7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DDD0D-5FB9-47DB-BF90-7693E5AB3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9647B-3C2F-4A79-9F14-4940FB97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EAFE-9F24-4058-B007-D69EF89DC70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2A268-4010-4775-82B0-28F3ECC0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F2FF-2E1E-4009-A17F-0733EE84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E525-D275-44F8-B916-AFCE7602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B6FE-D570-45F6-A672-8075B5B8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86F0B-EAFF-4A89-9AA6-F6614D9D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EAFE-9F24-4058-B007-D69EF89DC70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C7861-578A-4103-BBBE-DABE8D30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FEB08-7960-478E-85AE-5EBF9456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E525-D275-44F8-B916-AFCE7602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7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E4C36-9229-4512-B63E-A4ED9E02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EAFE-9F24-4058-B007-D69EF89DC70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0DD3B-0880-4EDB-8E24-D801DB94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630BF-6B84-4807-8D10-11ADAE2B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E525-D275-44F8-B916-AFCE7602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5071-0A41-40E5-9AFD-912FA1BE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E27E-B5A7-4FA3-AF12-B6D7AA8D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708-C88D-4E7D-994A-DE5E99DE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FE6FD-8E04-476B-9FCB-4A263C53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EAFE-9F24-4058-B007-D69EF89DC70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C2F42-7022-4F67-A711-88F69157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A0A92-1211-4745-93DC-14283F38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E525-D275-44F8-B916-AFCE7602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D6D0-A293-4033-86A3-1A371793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AB489-2908-4FBC-967C-295364C3D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FF135-2B62-4A34-942C-FF803F14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A3BD-17E7-4423-AA35-F35CA91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EAFE-9F24-4058-B007-D69EF89DC70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BFB8B-80F4-4200-A3DC-61B2F4AB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A65B7-9867-42A9-A8D3-53743EA6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E525-D275-44F8-B916-AFCE7602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41588-5036-4813-8DC1-A8746427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8E86-E3CA-4E91-B795-CEDBF12F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70C4-A801-41D4-95E1-A24A92F30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EAFE-9F24-4058-B007-D69EF89DC70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674B7-9A8B-41CE-A36D-BBDE26BEA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C226E-55C2-4C64-AF64-DF7AB3A5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E525-D275-44F8-B916-AFCE76021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8C22-121E-4DA1-91D9-32F056036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FE835-57AC-49B3-8635-B92441E4D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D52D1-0749-499B-9E2D-801C4C1357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F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9BB988-0A4C-4FD1-AF2B-5FD67041AFE8}"/>
              </a:ext>
            </a:extLst>
          </p:cNvPr>
          <p:cNvGrpSpPr/>
          <p:nvPr/>
        </p:nvGrpSpPr>
        <p:grpSpPr>
          <a:xfrm>
            <a:off x="5983803" y="2648485"/>
            <a:ext cx="4226029" cy="1876327"/>
            <a:chOff x="5874997" y="1563151"/>
            <a:chExt cx="4226029" cy="18763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3B57C2-8FEF-4F09-8B17-4FCD9BD6D92C}"/>
                </a:ext>
              </a:extLst>
            </p:cNvPr>
            <p:cNvSpPr txBox="1"/>
            <p:nvPr/>
          </p:nvSpPr>
          <p:spPr>
            <a:xfrm>
              <a:off x="5874997" y="1563151"/>
              <a:ext cx="29022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DECISION</a:t>
              </a:r>
            </a:p>
            <a:p>
              <a:r>
                <a:rPr lang="en-US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PATHWAYS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82DC55-978A-4558-AEED-1A83C9BB82B0}"/>
                </a:ext>
              </a:extLst>
            </p:cNvPr>
            <p:cNvSpPr txBox="1"/>
            <p:nvPr/>
          </p:nvSpPr>
          <p:spPr>
            <a:xfrm>
              <a:off x="5874997" y="2793147"/>
              <a:ext cx="42260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 interactive site that Lorem ipsum dolor</a:t>
              </a:r>
            </a:p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sit </a:t>
              </a:r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consectetur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adipiscing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elit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D7E113-0C1D-42CF-84C1-18957D93B1A3}"/>
              </a:ext>
            </a:extLst>
          </p:cNvPr>
          <p:cNvGrpSpPr/>
          <p:nvPr/>
        </p:nvGrpSpPr>
        <p:grpSpPr>
          <a:xfrm>
            <a:off x="5513437" y="5888623"/>
            <a:ext cx="1165127" cy="810757"/>
            <a:chOff x="5513437" y="5888623"/>
            <a:chExt cx="1165127" cy="8107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6CAD8-D0A0-4B38-8467-8BEFDE5FD51C}"/>
                </a:ext>
              </a:extLst>
            </p:cNvPr>
            <p:cNvSpPr txBox="1"/>
            <p:nvPr/>
          </p:nvSpPr>
          <p:spPr>
            <a:xfrm>
              <a:off x="5513437" y="5888623"/>
              <a:ext cx="1165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Get Started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0C54EC2-8805-47C2-BB1F-4611D863AEAA}"/>
                </a:ext>
              </a:extLst>
            </p:cNvPr>
            <p:cNvCxnSpPr/>
            <p:nvPr/>
          </p:nvCxnSpPr>
          <p:spPr>
            <a:xfrm>
              <a:off x="6096000" y="6242566"/>
              <a:ext cx="0" cy="45681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06E4F9-EC60-47AD-B200-12E59E90B9EF}"/>
              </a:ext>
            </a:extLst>
          </p:cNvPr>
          <p:cNvCxnSpPr>
            <a:cxnSpLocks/>
          </p:cNvCxnSpPr>
          <p:nvPr/>
        </p:nvCxnSpPr>
        <p:spPr>
          <a:xfrm>
            <a:off x="5367372" y="5638801"/>
            <a:ext cx="728628" cy="5080"/>
          </a:xfrm>
          <a:prstGeom prst="line">
            <a:avLst/>
          </a:prstGeom>
          <a:ln>
            <a:solidFill>
              <a:srgbClr val="00C38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132F6F9-4CEB-44A9-AF37-8A02F724C03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096000" y="5638801"/>
            <a:ext cx="1" cy="249822"/>
          </a:xfrm>
          <a:prstGeom prst="line">
            <a:avLst/>
          </a:prstGeom>
          <a:ln>
            <a:solidFill>
              <a:srgbClr val="00C38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E764FC-C3E9-41CB-B25E-011BE4DBA6D8}"/>
              </a:ext>
            </a:extLst>
          </p:cNvPr>
          <p:cNvSpPr/>
          <p:nvPr/>
        </p:nvSpPr>
        <p:spPr>
          <a:xfrm>
            <a:off x="23967" y="7430"/>
            <a:ext cx="3211822" cy="6858000"/>
          </a:xfrm>
          <a:prstGeom prst="rect">
            <a:avLst/>
          </a:prstGeom>
          <a:solidFill>
            <a:srgbClr val="F5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40F810-2A2E-4E0C-8166-0CC2853339A9}"/>
              </a:ext>
            </a:extLst>
          </p:cNvPr>
          <p:cNvSpPr/>
          <p:nvPr/>
        </p:nvSpPr>
        <p:spPr>
          <a:xfrm>
            <a:off x="3307642" y="3672839"/>
            <a:ext cx="2498796" cy="299077"/>
          </a:xfrm>
          <a:prstGeom prst="rect">
            <a:avLst/>
          </a:prstGeom>
          <a:solidFill>
            <a:srgbClr val="EF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D6ED3369-A0D9-4A03-93ED-FABC5673B62D}"/>
              </a:ext>
            </a:extLst>
          </p:cNvPr>
          <p:cNvSpPr/>
          <p:nvPr/>
        </p:nvSpPr>
        <p:spPr>
          <a:xfrm rot="5400000">
            <a:off x="2463851" y="4557974"/>
            <a:ext cx="3047998" cy="1552055"/>
          </a:xfrm>
          <a:prstGeom prst="rtTriangle">
            <a:avLst/>
          </a:prstGeom>
          <a:solidFill>
            <a:srgbClr val="F5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FFEE962-0A6D-432E-8533-66119E10731A}"/>
              </a:ext>
            </a:extLst>
          </p:cNvPr>
          <p:cNvGrpSpPr/>
          <p:nvPr/>
        </p:nvGrpSpPr>
        <p:grpSpPr>
          <a:xfrm>
            <a:off x="456882" y="3429000"/>
            <a:ext cx="5206497" cy="2209800"/>
            <a:chOff x="456882" y="3429000"/>
            <a:chExt cx="5450142" cy="220980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4551870-133D-405B-8EB6-D87C5681DCA6}"/>
                </a:ext>
              </a:extLst>
            </p:cNvPr>
            <p:cNvCxnSpPr>
              <a:cxnSpLocks/>
            </p:cNvCxnSpPr>
            <p:nvPr/>
          </p:nvCxnSpPr>
          <p:spPr>
            <a:xfrm>
              <a:off x="2239774" y="3971922"/>
              <a:ext cx="3667250" cy="0"/>
            </a:xfrm>
            <a:prstGeom prst="line">
              <a:avLst/>
            </a:prstGeom>
            <a:ln>
              <a:solidFill>
                <a:srgbClr val="00C38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D193C34-BAA8-4F40-873E-C957031AE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7372" y="3971916"/>
              <a:ext cx="0" cy="1666884"/>
            </a:xfrm>
            <a:prstGeom prst="line">
              <a:avLst/>
            </a:prstGeom>
            <a:ln>
              <a:solidFill>
                <a:srgbClr val="00C38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044088C-B77B-45F1-BDAA-235BC19070FF}"/>
                </a:ext>
              </a:extLst>
            </p:cNvPr>
            <p:cNvCxnSpPr>
              <a:cxnSpLocks/>
            </p:cNvCxnSpPr>
            <p:nvPr/>
          </p:nvCxnSpPr>
          <p:spPr>
            <a:xfrm>
              <a:off x="456882" y="3971922"/>
              <a:ext cx="487998" cy="0"/>
            </a:xfrm>
            <a:prstGeom prst="line">
              <a:avLst/>
            </a:prstGeom>
            <a:ln>
              <a:solidFill>
                <a:srgbClr val="00C38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FFA4B89-8C78-4154-873B-ACB29C7D5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882" y="3429000"/>
              <a:ext cx="0" cy="542924"/>
            </a:xfrm>
            <a:prstGeom prst="line">
              <a:avLst/>
            </a:prstGeom>
            <a:ln>
              <a:solidFill>
                <a:srgbClr val="00C38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C008FC-43FC-4970-8073-2D1E91A515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884" y="3429000"/>
              <a:ext cx="433132" cy="7430"/>
            </a:xfrm>
            <a:prstGeom prst="line">
              <a:avLst/>
            </a:prstGeom>
            <a:ln>
              <a:solidFill>
                <a:srgbClr val="00C38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4398938-B49F-4994-B297-340F9B8CFF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9775" y="3436430"/>
              <a:ext cx="1128265" cy="0"/>
            </a:xfrm>
            <a:prstGeom prst="line">
              <a:avLst/>
            </a:prstGeom>
            <a:ln>
              <a:solidFill>
                <a:srgbClr val="00C389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22974E4-CC3F-41CE-9F71-49AD65876334}"/>
              </a:ext>
            </a:extLst>
          </p:cNvPr>
          <p:cNvCxnSpPr>
            <a:cxnSpLocks/>
          </p:cNvCxnSpPr>
          <p:nvPr/>
        </p:nvCxnSpPr>
        <p:spPr>
          <a:xfrm>
            <a:off x="7650480" y="2709416"/>
            <a:ext cx="848457" cy="0"/>
          </a:xfrm>
          <a:prstGeom prst="straightConnector1">
            <a:avLst/>
          </a:prstGeom>
          <a:ln>
            <a:solidFill>
              <a:srgbClr val="00C3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7158BCA-5733-4133-AB70-80B70E19C0F3}"/>
              </a:ext>
            </a:extLst>
          </p:cNvPr>
          <p:cNvCxnSpPr>
            <a:cxnSpLocks/>
          </p:cNvCxnSpPr>
          <p:nvPr/>
        </p:nvCxnSpPr>
        <p:spPr>
          <a:xfrm>
            <a:off x="8074708" y="4640925"/>
            <a:ext cx="1509130" cy="0"/>
          </a:xfrm>
          <a:prstGeom prst="line">
            <a:avLst/>
          </a:prstGeom>
          <a:ln w="6350">
            <a:solidFill>
              <a:srgbClr val="00C3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C4934E-492D-4C3C-846E-975D9D3FFD56}"/>
              </a:ext>
            </a:extLst>
          </p:cNvPr>
          <p:cNvGrpSpPr/>
          <p:nvPr/>
        </p:nvGrpSpPr>
        <p:grpSpPr>
          <a:xfrm>
            <a:off x="10774050" y="214350"/>
            <a:ext cx="1125751" cy="1125751"/>
            <a:chOff x="10494865" y="595945"/>
            <a:chExt cx="1578392" cy="157839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18B02C-757B-4538-89BE-2242F3605B10}"/>
                </a:ext>
              </a:extLst>
            </p:cNvPr>
            <p:cNvSpPr/>
            <p:nvPr/>
          </p:nvSpPr>
          <p:spPr>
            <a:xfrm>
              <a:off x="10820756" y="916366"/>
              <a:ext cx="937549" cy="937549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46B77D-995B-4C9C-8C1C-4770AC663634}"/>
                </a:ext>
              </a:extLst>
            </p:cNvPr>
            <p:cNvSpPr/>
            <p:nvPr/>
          </p:nvSpPr>
          <p:spPr>
            <a:xfrm>
              <a:off x="10668000" y="769080"/>
              <a:ext cx="1232122" cy="1232122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B492340-46F0-4B35-9314-5B5E9E6891EC}"/>
                </a:ext>
              </a:extLst>
            </p:cNvPr>
            <p:cNvSpPr/>
            <p:nvPr/>
          </p:nvSpPr>
          <p:spPr>
            <a:xfrm>
              <a:off x="10494865" y="595945"/>
              <a:ext cx="1578392" cy="157839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Read More!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59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B556-1ED5-4A5D-951B-F74D0052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B3C1-1594-4C35-9B68-2747250C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78490B-5F53-47E5-B03C-8F4A16A6F9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WELCOME!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AF9F8-44F9-4D76-AC0F-A1DE24187D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CE255F-B257-4FBB-AFCF-2BAE56DB8F8E}"/>
              </a:ext>
            </a:extLst>
          </p:cNvPr>
          <p:cNvGrpSpPr/>
          <p:nvPr/>
        </p:nvGrpSpPr>
        <p:grpSpPr>
          <a:xfrm>
            <a:off x="838199" y="1690689"/>
            <a:ext cx="4685436" cy="1303019"/>
            <a:chOff x="5858122" y="1672894"/>
            <a:chExt cx="4685436" cy="1585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070377-CC26-4E22-96E8-10FF9421DEB4}"/>
                </a:ext>
              </a:extLst>
            </p:cNvPr>
            <p:cNvSpPr txBox="1"/>
            <p:nvPr/>
          </p:nvSpPr>
          <p:spPr>
            <a:xfrm>
              <a:off x="5899658" y="1672894"/>
              <a:ext cx="4643900" cy="1160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What are your </a:t>
              </a:r>
            </a:p>
            <a:p>
              <a:r>
                <a:rPr lang="en-US" sz="28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Spending Priority?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F7DBDA-B282-4725-9052-C525572B58E3}"/>
                </a:ext>
              </a:extLst>
            </p:cNvPr>
            <p:cNvSpPr txBox="1"/>
            <p:nvPr/>
          </p:nvSpPr>
          <p:spPr>
            <a:xfrm>
              <a:off x="5858122" y="2888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170F5D-CBEC-40CC-BD28-B997B35F69B5}"/>
              </a:ext>
            </a:extLst>
          </p:cNvPr>
          <p:cNvCxnSpPr/>
          <p:nvPr/>
        </p:nvCxnSpPr>
        <p:spPr>
          <a:xfrm>
            <a:off x="6096000" y="6242566"/>
            <a:ext cx="0" cy="4568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80BC83A-D763-4F2A-A30D-7E2EFAAD786B}"/>
              </a:ext>
            </a:extLst>
          </p:cNvPr>
          <p:cNvSpPr/>
          <p:nvPr/>
        </p:nvSpPr>
        <p:spPr>
          <a:xfrm>
            <a:off x="0" y="3509963"/>
            <a:ext cx="2692400" cy="3693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Excellent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10B800-0BB3-4AEA-B6D4-FD4BE29DA9A4}"/>
              </a:ext>
            </a:extLst>
          </p:cNvPr>
          <p:cNvSpPr/>
          <p:nvPr/>
        </p:nvSpPr>
        <p:spPr>
          <a:xfrm>
            <a:off x="0" y="4074875"/>
            <a:ext cx="2692400" cy="3693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408599-51FF-4578-B2F4-305CCA03F62D}"/>
              </a:ext>
            </a:extLst>
          </p:cNvPr>
          <p:cNvSpPr/>
          <p:nvPr/>
        </p:nvSpPr>
        <p:spPr>
          <a:xfrm>
            <a:off x="0" y="4639787"/>
            <a:ext cx="3149600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Great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66F24-1B57-4CF2-B519-CB82B545C771}"/>
              </a:ext>
            </a:extLst>
          </p:cNvPr>
          <p:cNvSpPr/>
          <p:nvPr/>
        </p:nvSpPr>
        <p:spPr>
          <a:xfrm>
            <a:off x="0" y="5204699"/>
            <a:ext cx="2692400" cy="3693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BC099D-08B8-4A01-9306-DE20C38994E2}"/>
              </a:ext>
            </a:extLst>
          </p:cNvPr>
          <p:cNvSpPr txBox="1"/>
          <p:nvPr/>
        </p:nvSpPr>
        <p:spPr>
          <a:xfrm>
            <a:off x="5636419" y="127991"/>
            <a:ext cx="91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Get Started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302F3E-8365-421D-8060-5319C03CED01}"/>
              </a:ext>
            </a:extLst>
          </p:cNvPr>
          <p:cNvCxnSpPr/>
          <p:nvPr/>
        </p:nvCxnSpPr>
        <p:spPr>
          <a:xfrm>
            <a:off x="5783580" y="466377"/>
            <a:ext cx="5753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DD17A3-3197-4D4F-A0B8-540732D976E4}"/>
              </a:ext>
            </a:extLst>
          </p:cNvPr>
          <p:cNvGrpSpPr/>
          <p:nvPr/>
        </p:nvGrpSpPr>
        <p:grpSpPr>
          <a:xfrm>
            <a:off x="6030358" y="2660474"/>
            <a:ext cx="137542" cy="1149529"/>
            <a:chOff x="6096000" y="2627376"/>
            <a:chExt cx="137542" cy="114952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EB1C8A-1303-4503-B5FB-3585F703EE5A}"/>
                </a:ext>
              </a:extLst>
            </p:cNvPr>
            <p:cNvSpPr/>
            <p:nvPr/>
          </p:nvSpPr>
          <p:spPr>
            <a:xfrm>
              <a:off x="6096000" y="2627376"/>
              <a:ext cx="134112" cy="1341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C98623-30EE-49B5-81D5-19005A308E22}"/>
                </a:ext>
              </a:extLst>
            </p:cNvPr>
            <p:cNvSpPr/>
            <p:nvPr/>
          </p:nvSpPr>
          <p:spPr>
            <a:xfrm>
              <a:off x="6096000" y="3161261"/>
              <a:ext cx="134112" cy="134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0BA48B-6739-40CF-BBAD-335EE53346FC}"/>
                </a:ext>
              </a:extLst>
            </p:cNvPr>
            <p:cNvSpPr/>
            <p:nvPr/>
          </p:nvSpPr>
          <p:spPr>
            <a:xfrm>
              <a:off x="6099430" y="3642793"/>
              <a:ext cx="134112" cy="134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7A49A2-A18A-464F-AF45-BE1DA8357161}"/>
              </a:ext>
            </a:extLst>
          </p:cNvPr>
          <p:cNvGrpSpPr/>
          <p:nvPr/>
        </p:nvGrpSpPr>
        <p:grpSpPr>
          <a:xfrm>
            <a:off x="6689733" y="0"/>
            <a:ext cx="5502267" cy="6905308"/>
            <a:chOff x="6706607" y="-372"/>
            <a:chExt cx="5502267" cy="69053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F3B996-827D-4B57-9F30-9E2F276536F8}"/>
                </a:ext>
              </a:extLst>
            </p:cNvPr>
            <p:cNvSpPr/>
            <p:nvPr/>
          </p:nvSpPr>
          <p:spPr>
            <a:xfrm>
              <a:off x="9068952" y="-372"/>
              <a:ext cx="3139922" cy="6858372"/>
            </a:xfrm>
            <a:prstGeom prst="rect">
              <a:avLst/>
            </a:prstGeom>
            <a:solidFill>
              <a:srgbClr val="A98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8349164D-9BA6-4FFC-97D3-2C902C541DC3}"/>
                </a:ext>
              </a:extLst>
            </p:cNvPr>
            <p:cNvSpPr/>
            <p:nvPr/>
          </p:nvSpPr>
          <p:spPr>
            <a:xfrm rot="16200000" flipH="1">
              <a:off x="6316978" y="4152961"/>
              <a:ext cx="3141604" cy="2362345"/>
            </a:xfrm>
            <a:prstGeom prst="rtTriangle">
              <a:avLst/>
            </a:prstGeom>
            <a:solidFill>
              <a:srgbClr val="A98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A99C84-3493-4BBB-9960-11571D2D2491}"/>
              </a:ext>
            </a:extLst>
          </p:cNvPr>
          <p:cNvGrpSpPr/>
          <p:nvPr/>
        </p:nvGrpSpPr>
        <p:grpSpPr>
          <a:xfrm>
            <a:off x="10774050" y="214350"/>
            <a:ext cx="1125751" cy="1125751"/>
            <a:chOff x="10494865" y="595945"/>
            <a:chExt cx="1578392" cy="15783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5DA2BF-6C58-4EB8-92F8-6DFE512BCEE1}"/>
                </a:ext>
              </a:extLst>
            </p:cNvPr>
            <p:cNvSpPr/>
            <p:nvPr/>
          </p:nvSpPr>
          <p:spPr>
            <a:xfrm>
              <a:off x="10820756" y="916366"/>
              <a:ext cx="937549" cy="937549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166752-AF51-4D71-8A57-C09B628443F8}"/>
                </a:ext>
              </a:extLst>
            </p:cNvPr>
            <p:cNvSpPr/>
            <p:nvPr/>
          </p:nvSpPr>
          <p:spPr>
            <a:xfrm>
              <a:off x="10668000" y="769080"/>
              <a:ext cx="1232122" cy="1232122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D44CDD-8564-41E3-877D-DC2F0D50A60C}"/>
                </a:ext>
              </a:extLst>
            </p:cNvPr>
            <p:cNvSpPr/>
            <p:nvPr/>
          </p:nvSpPr>
          <p:spPr>
            <a:xfrm>
              <a:off x="10494865" y="595945"/>
              <a:ext cx="1578392" cy="157839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Read More!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AE80E5-F072-490C-81E6-B5FB31E6D617}"/>
              </a:ext>
            </a:extLst>
          </p:cNvPr>
          <p:cNvCxnSpPr>
            <a:cxnSpLocks/>
          </p:cNvCxnSpPr>
          <p:nvPr/>
        </p:nvCxnSpPr>
        <p:spPr>
          <a:xfrm>
            <a:off x="6096000" y="609600"/>
            <a:ext cx="0" cy="16419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AEAD0B-EA8C-4205-BDA2-02E9BB89E28C}"/>
              </a:ext>
            </a:extLst>
          </p:cNvPr>
          <p:cNvCxnSpPr>
            <a:cxnSpLocks/>
          </p:cNvCxnSpPr>
          <p:nvPr/>
        </p:nvCxnSpPr>
        <p:spPr>
          <a:xfrm flipH="1">
            <a:off x="4198374" y="2251587"/>
            <a:ext cx="18976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B841E5-204F-4C56-BD49-DA7EAD1E0FD1}"/>
              </a:ext>
            </a:extLst>
          </p:cNvPr>
          <p:cNvCxnSpPr>
            <a:cxnSpLocks/>
          </p:cNvCxnSpPr>
          <p:nvPr/>
        </p:nvCxnSpPr>
        <p:spPr>
          <a:xfrm>
            <a:off x="565355" y="2275043"/>
            <a:ext cx="0" cy="844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2B5B98-C4FC-48D7-A49E-3A0BBED1780B}"/>
              </a:ext>
            </a:extLst>
          </p:cNvPr>
          <p:cNvCxnSpPr>
            <a:cxnSpLocks/>
          </p:cNvCxnSpPr>
          <p:nvPr/>
        </p:nvCxnSpPr>
        <p:spPr>
          <a:xfrm>
            <a:off x="1484671" y="3119492"/>
            <a:ext cx="0" cy="390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C163873-D88A-4455-9A24-4A9EC6FC6DC1}"/>
              </a:ext>
            </a:extLst>
          </p:cNvPr>
          <p:cNvCxnSpPr>
            <a:cxnSpLocks/>
          </p:cNvCxnSpPr>
          <p:nvPr/>
        </p:nvCxnSpPr>
        <p:spPr>
          <a:xfrm flipH="1">
            <a:off x="565355" y="2275043"/>
            <a:ext cx="3143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1D6A78-93CA-49BD-A073-87CA281EAF64}"/>
              </a:ext>
            </a:extLst>
          </p:cNvPr>
          <p:cNvCxnSpPr>
            <a:cxnSpLocks/>
          </p:cNvCxnSpPr>
          <p:nvPr/>
        </p:nvCxnSpPr>
        <p:spPr>
          <a:xfrm flipH="1">
            <a:off x="565355" y="3119492"/>
            <a:ext cx="9193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A2E92A-36CB-4091-89BD-71F9637521D9}"/>
              </a:ext>
            </a:extLst>
          </p:cNvPr>
          <p:cNvCxnSpPr>
            <a:cxnSpLocks/>
          </p:cNvCxnSpPr>
          <p:nvPr/>
        </p:nvCxnSpPr>
        <p:spPr>
          <a:xfrm flipH="1">
            <a:off x="6096000" y="1690688"/>
            <a:ext cx="18976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C83ACDC-70DA-4178-BCAD-25FD36DC3E39}"/>
              </a:ext>
            </a:extLst>
          </p:cNvPr>
          <p:cNvCxnSpPr>
            <a:cxnSpLocks/>
          </p:cNvCxnSpPr>
          <p:nvPr/>
        </p:nvCxnSpPr>
        <p:spPr>
          <a:xfrm>
            <a:off x="7993626" y="1690688"/>
            <a:ext cx="0" cy="3696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9CACF6-BCE4-441F-95C3-D71422D95096}"/>
              </a:ext>
            </a:extLst>
          </p:cNvPr>
          <p:cNvCxnSpPr>
            <a:cxnSpLocks/>
          </p:cNvCxnSpPr>
          <p:nvPr/>
        </p:nvCxnSpPr>
        <p:spPr>
          <a:xfrm>
            <a:off x="7993626" y="3763703"/>
            <a:ext cx="0" cy="18103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7C3613-DBA0-4DD7-B5AF-649A74A1EDBB}"/>
              </a:ext>
            </a:extLst>
          </p:cNvPr>
          <p:cNvCxnSpPr>
            <a:cxnSpLocks/>
          </p:cNvCxnSpPr>
          <p:nvPr/>
        </p:nvCxnSpPr>
        <p:spPr>
          <a:xfrm>
            <a:off x="6096000" y="5574031"/>
            <a:ext cx="0" cy="4610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6E917A-9617-453A-A5DE-1F23ABAD5533}"/>
              </a:ext>
            </a:extLst>
          </p:cNvPr>
          <p:cNvCxnSpPr>
            <a:cxnSpLocks/>
          </p:cNvCxnSpPr>
          <p:nvPr/>
        </p:nvCxnSpPr>
        <p:spPr>
          <a:xfrm flipH="1">
            <a:off x="6096000" y="5574031"/>
            <a:ext cx="18976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1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23B1A3A2-8B58-4C78-81AA-B187FB96BD8A}"/>
              </a:ext>
            </a:extLst>
          </p:cNvPr>
          <p:cNvGrpSpPr/>
          <p:nvPr/>
        </p:nvGrpSpPr>
        <p:grpSpPr>
          <a:xfrm>
            <a:off x="6689733" y="0"/>
            <a:ext cx="5502267" cy="6905308"/>
            <a:chOff x="6706607" y="-372"/>
            <a:chExt cx="5502267" cy="690530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40F14F9-9CF9-4863-8462-03BF9B6A2444}"/>
                </a:ext>
              </a:extLst>
            </p:cNvPr>
            <p:cNvSpPr/>
            <p:nvPr/>
          </p:nvSpPr>
          <p:spPr>
            <a:xfrm>
              <a:off x="9068952" y="-372"/>
              <a:ext cx="3139922" cy="6858372"/>
            </a:xfrm>
            <a:prstGeom prst="rect">
              <a:avLst/>
            </a:prstGeom>
            <a:solidFill>
              <a:srgbClr val="A98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9" name="Right Triangle 58">
              <a:extLst>
                <a:ext uri="{FF2B5EF4-FFF2-40B4-BE49-F238E27FC236}">
                  <a16:creationId xmlns:a16="http://schemas.microsoft.com/office/drawing/2014/main" id="{47A3DCE4-4CF7-4B65-80B8-7D12447356C2}"/>
                </a:ext>
              </a:extLst>
            </p:cNvPr>
            <p:cNvSpPr/>
            <p:nvPr/>
          </p:nvSpPr>
          <p:spPr>
            <a:xfrm rot="16200000" flipH="1">
              <a:off x="6316978" y="4152961"/>
              <a:ext cx="3141604" cy="2362345"/>
            </a:xfrm>
            <a:prstGeom prst="rtTriangle">
              <a:avLst/>
            </a:prstGeom>
            <a:solidFill>
              <a:srgbClr val="A98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B4B556-1ED5-4A5D-951B-F74D0052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B3C1-1594-4C35-9B68-2747250C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78490B-5F53-47E5-B03C-8F4A16A6F9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WELCOME!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AF9F8-44F9-4D76-AC0F-A1DE24187D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29733AB-C183-4992-9CA4-D26C7257F95E}"/>
              </a:ext>
            </a:extLst>
          </p:cNvPr>
          <p:cNvGrpSpPr/>
          <p:nvPr/>
        </p:nvGrpSpPr>
        <p:grpSpPr>
          <a:xfrm>
            <a:off x="6689735" y="0"/>
            <a:ext cx="5502265" cy="6858372"/>
            <a:chOff x="6706609" y="-372"/>
            <a:chExt cx="5502265" cy="685837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42FE04-50BE-4615-9129-82BAF3573398}"/>
                </a:ext>
              </a:extLst>
            </p:cNvPr>
            <p:cNvSpPr/>
            <p:nvPr/>
          </p:nvSpPr>
          <p:spPr>
            <a:xfrm>
              <a:off x="9068952" y="-372"/>
              <a:ext cx="3139922" cy="6858372"/>
            </a:xfrm>
            <a:prstGeom prst="rect">
              <a:avLst/>
            </a:prstGeom>
            <a:solidFill>
              <a:srgbClr val="A98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2" name="Right Triangle 61">
              <a:extLst>
                <a:ext uri="{FF2B5EF4-FFF2-40B4-BE49-F238E27FC236}">
                  <a16:creationId xmlns:a16="http://schemas.microsoft.com/office/drawing/2014/main" id="{C49A8E72-D3B2-4857-9054-7B46BD18A2A3}"/>
                </a:ext>
              </a:extLst>
            </p:cNvPr>
            <p:cNvSpPr/>
            <p:nvPr/>
          </p:nvSpPr>
          <p:spPr>
            <a:xfrm rot="16200000" flipH="1">
              <a:off x="6339774" y="4130167"/>
              <a:ext cx="3094298" cy="2360628"/>
            </a:xfrm>
            <a:prstGeom prst="rtTriangle">
              <a:avLst/>
            </a:prstGeom>
            <a:solidFill>
              <a:srgbClr val="A983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CE255F-B257-4FBB-AFCF-2BAE56DB8F8E}"/>
              </a:ext>
            </a:extLst>
          </p:cNvPr>
          <p:cNvGrpSpPr/>
          <p:nvPr/>
        </p:nvGrpSpPr>
        <p:grpSpPr>
          <a:xfrm>
            <a:off x="838198" y="1689736"/>
            <a:ext cx="4242828" cy="593501"/>
            <a:chOff x="5858121" y="2348369"/>
            <a:chExt cx="4242828" cy="9541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070377-CC26-4E22-96E8-10FF9421DEB4}"/>
                </a:ext>
              </a:extLst>
            </p:cNvPr>
            <p:cNvSpPr txBox="1"/>
            <p:nvPr/>
          </p:nvSpPr>
          <p:spPr>
            <a:xfrm>
              <a:off x="5858121" y="2348369"/>
              <a:ext cx="424282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Who will your Company</a:t>
              </a:r>
            </a:p>
            <a:p>
              <a:r>
                <a:rPr lang="en-US" sz="28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benefits cover?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F7DBDA-B282-4725-9052-C525572B58E3}"/>
                </a:ext>
              </a:extLst>
            </p:cNvPr>
            <p:cNvSpPr txBox="1"/>
            <p:nvPr/>
          </p:nvSpPr>
          <p:spPr>
            <a:xfrm>
              <a:off x="5858122" y="2888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170F5D-CBEC-40CC-BD28-B997B35F69B5}"/>
              </a:ext>
            </a:extLst>
          </p:cNvPr>
          <p:cNvCxnSpPr/>
          <p:nvPr/>
        </p:nvCxnSpPr>
        <p:spPr>
          <a:xfrm>
            <a:off x="6096000" y="6242566"/>
            <a:ext cx="0" cy="4568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80BC83A-D763-4F2A-A30D-7E2EFAAD786B}"/>
              </a:ext>
            </a:extLst>
          </p:cNvPr>
          <p:cNvSpPr/>
          <p:nvPr/>
        </p:nvSpPr>
        <p:spPr>
          <a:xfrm>
            <a:off x="0" y="3509963"/>
            <a:ext cx="2692400" cy="3693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 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10B800-0BB3-4AEA-B6D4-FD4BE29DA9A4}"/>
              </a:ext>
            </a:extLst>
          </p:cNvPr>
          <p:cNvSpPr/>
          <p:nvPr/>
        </p:nvSpPr>
        <p:spPr>
          <a:xfrm>
            <a:off x="-1" y="4074875"/>
            <a:ext cx="3310359" cy="3904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 and my Spouse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408599-51FF-4578-B2F4-305CCA03F62D}"/>
              </a:ext>
            </a:extLst>
          </p:cNvPr>
          <p:cNvSpPr/>
          <p:nvPr/>
        </p:nvSpPr>
        <p:spPr>
          <a:xfrm>
            <a:off x="-2" y="4639787"/>
            <a:ext cx="2692401" cy="369332"/>
          </a:xfrm>
          <a:prstGeom prst="rect">
            <a:avLst/>
          </a:prstGeom>
          <a:solidFill>
            <a:srgbClr val="E6E6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 and my kids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66F24-1B57-4CF2-B519-CB82B545C771}"/>
              </a:ext>
            </a:extLst>
          </p:cNvPr>
          <p:cNvSpPr/>
          <p:nvPr/>
        </p:nvSpPr>
        <p:spPr>
          <a:xfrm>
            <a:off x="0" y="5204699"/>
            <a:ext cx="2692400" cy="3693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family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FA51D9-82F9-4BA2-875D-99C37C16790C}"/>
              </a:ext>
            </a:extLst>
          </p:cNvPr>
          <p:cNvCxnSpPr>
            <a:cxnSpLocks/>
          </p:cNvCxnSpPr>
          <p:nvPr/>
        </p:nvCxnSpPr>
        <p:spPr>
          <a:xfrm flipV="1">
            <a:off x="6096000" y="129713"/>
            <a:ext cx="0" cy="4206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1FCF04-453A-4BA5-ABFA-C0D42AA27FB2}"/>
              </a:ext>
            </a:extLst>
          </p:cNvPr>
          <p:cNvGrpSpPr/>
          <p:nvPr/>
        </p:nvGrpSpPr>
        <p:grpSpPr>
          <a:xfrm>
            <a:off x="6027229" y="2660474"/>
            <a:ext cx="137542" cy="1149529"/>
            <a:chOff x="6096000" y="2627376"/>
            <a:chExt cx="137542" cy="114952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40AA918-DCBE-48E8-BCB2-90728BF00D7C}"/>
                </a:ext>
              </a:extLst>
            </p:cNvPr>
            <p:cNvSpPr/>
            <p:nvPr/>
          </p:nvSpPr>
          <p:spPr>
            <a:xfrm>
              <a:off x="6096000" y="2627376"/>
              <a:ext cx="134112" cy="134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16688DD-3B22-4BBE-BF09-0FEA07F25C17}"/>
                </a:ext>
              </a:extLst>
            </p:cNvPr>
            <p:cNvSpPr/>
            <p:nvPr/>
          </p:nvSpPr>
          <p:spPr>
            <a:xfrm>
              <a:off x="6096000" y="3161261"/>
              <a:ext cx="134112" cy="1341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3B6940-98D7-4B4F-A9C5-2E53F6C9DD89}"/>
                </a:ext>
              </a:extLst>
            </p:cNvPr>
            <p:cNvSpPr/>
            <p:nvPr/>
          </p:nvSpPr>
          <p:spPr>
            <a:xfrm>
              <a:off x="6099430" y="3642793"/>
              <a:ext cx="134112" cy="134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022C9-9436-4501-83A2-DF2AAB590236}"/>
              </a:ext>
            </a:extLst>
          </p:cNvPr>
          <p:cNvGrpSpPr/>
          <p:nvPr/>
        </p:nvGrpSpPr>
        <p:grpSpPr>
          <a:xfrm>
            <a:off x="10774050" y="214350"/>
            <a:ext cx="1125751" cy="1125751"/>
            <a:chOff x="10494865" y="595945"/>
            <a:chExt cx="1578392" cy="157839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0760D1C-2253-4583-B66F-6A1075B0C86D}"/>
                </a:ext>
              </a:extLst>
            </p:cNvPr>
            <p:cNvSpPr/>
            <p:nvPr/>
          </p:nvSpPr>
          <p:spPr>
            <a:xfrm>
              <a:off x="10820756" y="916366"/>
              <a:ext cx="937549" cy="937549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C5C6F9A-55FF-405B-B850-2F1150F636A7}"/>
                </a:ext>
              </a:extLst>
            </p:cNvPr>
            <p:cNvSpPr/>
            <p:nvPr/>
          </p:nvSpPr>
          <p:spPr>
            <a:xfrm>
              <a:off x="10668000" y="769080"/>
              <a:ext cx="1232122" cy="1232122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EDB0F7-5B33-4903-8F48-36C880DBDD68}"/>
                </a:ext>
              </a:extLst>
            </p:cNvPr>
            <p:cNvSpPr/>
            <p:nvPr/>
          </p:nvSpPr>
          <p:spPr>
            <a:xfrm>
              <a:off x="10494865" y="595945"/>
              <a:ext cx="1578392" cy="157839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Read More!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299631-4A42-494C-AD80-E3449E05265B}"/>
              </a:ext>
            </a:extLst>
          </p:cNvPr>
          <p:cNvCxnSpPr>
            <a:cxnSpLocks/>
          </p:cNvCxnSpPr>
          <p:nvPr/>
        </p:nvCxnSpPr>
        <p:spPr>
          <a:xfrm>
            <a:off x="2959612" y="762000"/>
            <a:ext cx="68244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223A48-90C8-4E6F-BE7F-67CFBE246FB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959612" y="762000"/>
            <a:ext cx="0" cy="927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EF5742-1D96-42AD-8264-698A57553B47}"/>
              </a:ext>
            </a:extLst>
          </p:cNvPr>
          <p:cNvCxnSpPr>
            <a:cxnSpLocks/>
          </p:cNvCxnSpPr>
          <p:nvPr/>
        </p:nvCxnSpPr>
        <p:spPr>
          <a:xfrm>
            <a:off x="9784080" y="752748"/>
            <a:ext cx="0" cy="12731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F03F3A-2CC1-4571-8757-92C7C9D704D5}"/>
              </a:ext>
            </a:extLst>
          </p:cNvPr>
          <p:cNvCxnSpPr>
            <a:cxnSpLocks/>
          </p:cNvCxnSpPr>
          <p:nvPr/>
        </p:nvCxnSpPr>
        <p:spPr>
          <a:xfrm>
            <a:off x="1605280" y="2660474"/>
            <a:ext cx="0" cy="6679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4BE315-8CF7-42BA-9838-4BC4CA5B765A}"/>
              </a:ext>
            </a:extLst>
          </p:cNvPr>
          <p:cNvCxnSpPr>
            <a:cxnSpLocks/>
          </p:cNvCxnSpPr>
          <p:nvPr/>
        </p:nvCxnSpPr>
        <p:spPr>
          <a:xfrm>
            <a:off x="9784080" y="2025857"/>
            <a:ext cx="178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878A19-0B27-4867-A119-51FC2841C4E7}"/>
              </a:ext>
            </a:extLst>
          </p:cNvPr>
          <p:cNvCxnSpPr>
            <a:cxnSpLocks/>
          </p:cNvCxnSpPr>
          <p:nvPr/>
        </p:nvCxnSpPr>
        <p:spPr>
          <a:xfrm>
            <a:off x="11572240" y="2023919"/>
            <a:ext cx="0" cy="1274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A9664E-667B-472E-BB8D-53F86AEFE0EA}"/>
              </a:ext>
            </a:extLst>
          </p:cNvPr>
          <p:cNvCxnSpPr>
            <a:cxnSpLocks/>
          </p:cNvCxnSpPr>
          <p:nvPr/>
        </p:nvCxnSpPr>
        <p:spPr>
          <a:xfrm>
            <a:off x="11336925" y="3297991"/>
            <a:ext cx="235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2480047-2E9C-4A08-B865-91580F8B33FA}"/>
              </a:ext>
            </a:extLst>
          </p:cNvPr>
          <p:cNvCxnSpPr>
            <a:cxnSpLocks/>
          </p:cNvCxnSpPr>
          <p:nvPr/>
        </p:nvCxnSpPr>
        <p:spPr>
          <a:xfrm>
            <a:off x="2959612" y="4565857"/>
            <a:ext cx="31346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03D73B-A0C6-4DC2-BF0D-BA793FA89D30}"/>
              </a:ext>
            </a:extLst>
          </p:cNvPr>
          <p:cNvCxnSpPr>
            <a:cxnSpLocks/>
          </p:cNvCxnSpPr>
          <p:nvPr/>
        </p:nvCxnSpPr>
        <p:spPr>
          <a:xfrm>
            <a:off x="6094285" y="4565857"/>
            <a:ext cx="0" cy="13726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72A9A3-EE6A-4469-8F5C-5C57A7C6B61F}"/>
              </a:ext>
            </a:extLst>
          </p:cNvPr>
          <p:cNvCxnSpPr>
            <a:cxnSpLocks/>
          </p:cNvCxnSpPr>
          <p:nvPr/>
        </p:nvCxnSpPr>
        <p:spPr>
          <a:xfrm>
            <a:off x="6094285" y="650559"/>
            <a:ext cx="0" cy="1114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3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B556-1ED5-4A5D-951B-F74D0052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B3C1-1594-4C35-9B68-2747250C3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78490B-5F53-47E5-B03C-8F4A16A6F9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WELCOME!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AF9F8-44F9-4D76-AC0F-A1DE24187D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C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CE255F-B257-4FBB-AFCF-2BAE56DB8F8E}"/>
              </a:ext>
            </a:extLst>
          </p:cNvPr>
          <p:cNvGrpSpPr/>
          <p:nvPr/>
        </p:nvGrpSpPr>
        <p:grpSpPr>
          <a:xfrm>
            <a:off x="838199" y="1166387"/>
            <a:ext cx="11049194" cy="2128986"/>
            <a:chOff x="5858122" y="1129060"/>
            <a:chExt cx="11049194" cy="21289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070377-CC26-4E22-96E8-10FF9421DEB4}"/>
                </a:ext>
              </a:extLst>
            </p:cNvPr>
            <p:cNvSpPr txBox="1"/>
            <p:nvPr/>
          </p:nvSpPr>
          <p:spPr>
            <a:xfrm>
              <a:off x="12072723" y="1129060"/>
              <a:ext cx="483459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How much care do </a:t>
              </a:r>
            </a:p>
            <a:p>
              <a:r>
                <a:rPr lang="en-US" sz="4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you use in an </a:t>
              </a:r>
            </a:p>
            <a:p>
              <a:r>
                <a:rPr lang="en-US" sz="4000" b="1" dirty="0">
                  <a:solidFill>
                    <a:schemeClr val="bg1"/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average year?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F7DBDA-B282-4725-9052-C525572B58E3}"/>
                </a:ext>
              </a:extLst>
            </p:cNvPr>
            <p:cNvSpPr txBox="1"/>
            <p:nvPr/>
          </p:nvSpPr>
          <p:spPr>
            <a:xfrm>
              <a:off x="5858122" y="2888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170F5D-CBEC-40CC-BD28-B997B35F69B5}"/>
              </a:ext>
            </a:extLst>
          </p:cNvPr>
          <p:cNvCxnSpPr/>
          <p:nvPr/>
        </p:nvCxnSpPr>
        <p:spPr>
          <a:xfrm>
            <a:off x="6096000" y="6242566"/>
            <a:ext cx="0" cy="4568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80BC83A-D763-4F2A-A30D-7E2EFAAD786B}"/>
              </a:ext>
            </a:extLst>
          </p:cNvPr>
          <p:cNvSpPr/>
          <p:nvPr/>
        </p:nvSpPr>
        <p:spPr>
          <a:xfrm>
            <a:off x="9499600" y="3891593"/>
            <a:ext cx="2692400" cy="3693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 lot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10B800-0BB3-4AEA-B6D4-FD4BE29DA9A4}"/>
              </a:ext>
            </a:extLst>
          </p:cNvPr>
          <p:cNvSpPr/>
          <p:nvPr/>
        </p:nvSpPr>
        <p:spPr>
          <a:xfrm>
            <a:off x="9499600" y="4456505"/>
            <a:ext cx="2692400" cy="36933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Amount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408599-51FF-4578-B2F4-305CCA03F62D}"/>
              </a:ext>
            </a:extLst>
          </p:cNvPr>
          <p:cNvSpPr/>
          <p:nvPr/>
        </p:nvSpPr>
        <p:spPr>
          <a:xfrm>
            <a:off x="9042400" y="5021417"/>
            <a:ext cx="3149600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Quite a bit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0CA48B-1673-4938-A4F9-767B20A2CD91}"/>
              </a:ext>
            </a:extLst>
          </p:cNvPr>
          <p:cNvGrpSpPr/>
          <p:nvPr/>
        </p:nvGrpSpPr>
        <p:grpSpPr>
          <a:xfrm>
            <a:off x="0" y="0"/>
            <a:ext cx="4763876" cy="6858001"/>
            <a:chOff x="0" y="0"/>
            <a:chExt cx="4763876" cy="68580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07B73D-487C-4878-A2E9-3FCBD6CE7F9E}"/>
                </a:ext>
              </a:extLst>
            </p:cNvPr>
            <p:cNvSpPr/>
            <p:nvPr/>
          </p:nvSpPr>
          <p:spPr>
            <a:xfrm>
              <a:off x="0" y="0"/>
              <a:ext cx="3211822" cy="6858000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B3CA7FB5-0B58-4516-B1CE-CA91F0ADC3C8}"/>
                </a:ext>
              </a:extLst>
            </p:cNvPr>
            <p:cNvSpPr/>
            <p:nvPr/>
          </p:nvSpPr>
          <p:spPr>
            <a:xfrm rot="5400000">
              <a:off x="2463850" y="4557974"/>
              <a:ext cx="3047998" cy="1552055"/>
            </a:xfrm>
            <a:prstGeom prst="rtTriangle">
              <a:avLst/>
            </a:prstGeom>
            <a:solidFill>
              <a:srgbClr val="66D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0CD540-5307-4DAF-920D-335CB82DE198}"/>
              </a:ext>
            </a:extLst>
          </p:cNvPr>
          <p:cNvCxnSpPr>
            <a:cxnSpLocks/>
          </p:cNvCxnSpPr>
          <p:nvPr/>
        </p:nvCxnSpPr>
        <p:spPr>
          <a:xfrm flipV="1">
            <a:off x="6096000" y="129713"/>
            <a:ext cx="0" cy="4206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32430B-8744-42BD-BD8D-158D524DAFBE}"/>
              </a:ext>
            </a:extLst>
          </p:cNvPr>
          <p:cNvGrpSpPr/>
          <p:nvPr/>
        </p:nvGrpSpPr>
        <p:grpSpPr>
          <a:xfrm>
            <a:off x="6030358" y="2660474"/>
            <a:ext cx="137542" cy="1149529"/>
            <a:chOff x="6096000" y="2627376"/>
            <a:chExt cx="137542" cy="114952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4DDA5A-1E65-48DA-B206-5FBB09485F56}"/>
                </a:ext>
              </a:extLst>
            </p:cNvPr>
            <p:cNvSpPr/>
            <p:nvPr/>
          </p:nvSpPr>
          <p:spPr>
            <a:xfrm>
              <a:off x="6096000" y="2627376"/>
              <a:ext cx="134112" cy="1341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E14D2B5-1704-415C-99DF-D872D92D7162}"/>
                </a:ext>
              </a:extLst>
            </p:cNvPr>
            <p:cNvSpPr/>
            <p:nvPr/>
          </p:nvSpPr>
          <p:spPr>
            <a:xfrm>
              <a:off x="6096000" y="3161261"/>
              <a:ext cx="134112" cy="134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657A98-411F-4A75-A521-3D4F3708E393}"/>
                </a:ext>
              </a:extLst>
            </p:cNvPr>
            <p:cNvSpPr/>
            <p:nvPr/>
          </p:nvSpPr>
          <p:spPr>
            <a:xfrm>
              <a:off x="6099430" y="3642793"/>
              <a:ext cx="134112" cy="134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0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87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Black</vt:lpstr>
      <vt:lpstr>Segoe UI Light</vt:lpstr>
      <vt:lpstr>Office Theme</vt:lpstr>
      <vt:lpstr>WELCOME!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Semilla, Joma (Taguig City 1634)</dc:creator>
  <cp:lastModifiedBy>Semilla, Joma (Taguig City 1634)</cp:lastModifiedBy>
  <cp:revision>38</cp:revision>
  <dcterms:created xsi:type="dcterms:W3CDTF">2019-07-30T19:37:22Z</dcterms:created>
  <dcterms:modified xsi:type="dcterms:W3CDTF">2019-08-02T20:28:08Z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700311-1b20-487f-9129-30717d50ca8e_Enabled">
    <vt:lpwstr>True</vt:lpwstr>
  </property>
  <property fmtid="{D5CDD505-2E9C-101B-9397-08002B2CF9AE}" pid="3" name="MSIP_Label_9c700311-1b20-487f-9129-30717d50ca8e_SiteId">
    <vt:lpwstr>76e3921f-489b-4b7e-9547-9ea297add9b5</vt:lpwstr>
  </property>
  <property fmtid="{D5CDD505-2E9C-101B-9397-08002B2CF9AE}" pid="4" name="MSIP_Label_9c700311-1b20-487f-9129-30717d50ca8e_Owner">
    <vt:lpwstr>joma.semilla@towerswatson.com</vt:lpwstr>
  </property>
  <property fmtid="{D5CDD505-2E9C-101B-9397-08002B2CF9AE}" pid="5" name="MSIP_Label_9c700311-1b20-487f-9129-30717d50ca8e_SetDate">
    <vt:lpwstr>2019-07-30T20:56:00.4319697Z</vt:lpwstr>
  </property>
  <property fmtid="{D5CDD505-2E9C-101B-9397-08002B2CF9AE}" pid="6" name="MSIP_Label_9c700311-1b20-487f-9129-30717d50ca8e_Name">
    <vt:lpwstr>Confidential</vt:lpwstr>
  </property>
  <property fmtid="{D5CDD505-2E9C-101B-9397-08002B2CF9AE}" pid="7" name="MSIP_Label_9c700311-1b20-487f-9129-30717d50ca8e_Application">
    <vt:lpwstr>Microsoft Azure Information Protection</vt:lpwstr>
  </property>
  <property fmtid="{D5CDD505-2E9C-101B-9397-08002B2CF9AE}" pid="8" name="MSIP_Label_9c700311-1b20-487f-9129-30717d50ca8e_ActionId">
    <vt:lpwstr>55adfa53-66d7-4d0d-874d-09c09bfff577</vt:lpwstr>
  </property>
  <property fmtid="{D5CDD505-2E9C-101B-9397-08002B2CF9AE}" pid="9" name="MSIP_Label_9c700311-1b20-487f-9129-30717d50ca8e_Extended_MSFT_Method">
    <vt:lpwstr>Automatic</vt:lpwstr>
  </property>
  <property fmtid="{D5CDD505-2E9C-101B-9397-08002B2CF9AE}" pid="10" name="MSIP_Label_d347b247-e90e-43a3-9d7b-004f14ae6873_Enabled">
    <vt:lpwstr>True</vt:lpwstr>
  </property>
  <property fmtid="{D5CDD505-2E9C-101B-9397-08002B2CF9AE}" pid="11" name="MSIP_Label_d347b247-e90e-43a3-9d7b-004f14ae6873_SiteId">
    <vt:lpwstr>76e3921f-489b-4b7e-9547-9ea297add9b5</vt:lpwstr>
  </property>
  <property fmtid="{D5CDD505-2E9C-101B-9397-08002B2CF9AE}" pid="12" name="MSIP_Label_d347b247-e90e-43a3-9d7b-004f14ae6873_Owner">
    <vt:lpwstr>joma.semilla@towerswatson.com</vt:lpwstr>
  </property>
  <property fmtid="{D5CDD505-2E9C-101B-9397-08002B2CF9AE}" pid="13" name="MSIP_Label_d347b247-e90e-43a3-9d7b-004f14ae6873_SetDate">
    <vt:lpwstr>2019-07-30T20:56:00.4319697Z</vt:lpwstr>
  </property>
  <property fmtid="{D5CDD505-2E9C-101B-9397-08002B2CF9AE}" pid="14" name="MSIP_Label_d347b247-e90e-43a3-9d7b-004f14ae6873_Name">
    <vt:lpwstr>Anyone (No Protection)</vt:lpwstr>
  </property>
  <property fmtid="{D5CDD505-2E9C-101B-9397-08002B2CF9AE}" pid="15" name="MSIP_Label_d347b247-e90e-43a3-9d7b-004f14ae6873_Application">
    <vt:lpwstr>Microsoft Azure Information Protection</vt:lpwstr>
  </property>
  <property fmtid="{D5CDD505-2E9C-101B-9397-08002B2CF9AE}" pid="16" name="MSIP_Label_d347b247-e90e-43a3-9d7b-004f14ae6873_ActionId">
    <vt:lpwstr>55adfa53-66d7-4d0d-874d-09c09bfff577</vt:lpwstr>
  </property>
  <property fmtid="{D5CDD505-2E9C-101B-9397-08002B2CF9AE}" pid="17" name="MSIP_Label_d347b247-e90e-43a3-9d7b-004f14ae6873_Parent">
    <vt:lpwstr>9c700311-1b20-487f-9129-30717d50ca8e</vt:lpwstr>
  </property>
  <property fmtid="{D5CDD505-2E9C-101B-9397-08002B2CF9AE}" pid="18" name="MSIP_Label_d347b247-e90e-43a3-9d7b-004f14ae6873_Extended_MSFT_Method">
    <vt:lpwstr>Automatic</vt:lpwstr>
  </property>
  <property fmtid="{D5CDD505-2E9C-101B-9397-08002B2CF9AE}" pid="19" name="Sensitivity">
    <vt:lpwstr>Confidential Anyone (No Protection)</vt:lpwstr>
  </property>
</Properties>
</file>