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6"/>
  </p:sldMasterIdLst>
  <p:notesMasterIdLst>
    <p:notesMasterId r:id="rId46"/>
  </p:notesMasterIdLst>
  <p:handoutMasterIdLst>
    <p:handoutMasterId r:id="rId47"/>
  </p:handoutMasterIdLst>
  <p:sldIdLst>
    <p:sldId id="410" r:id="rId7"/>
    <p:sldId id="408" r:id="rId8"/>
    <p:sldId id="407" r:id="rId9"/>
    <p:sldId id="386" r:id="rId10"/>
    <p:sldId id="411" r:id="rId11"/>
    <p:sldId id="400" r:id="rId12"/>
    <p:sldId id="391" r:id="rId13"/>
    <p:sldId id="387" r:id="rId14"/>
    <p:sldId id="395" r:id="rId15"/>
    <p:sldId id="396" r:id="rId16"/>
    <p:sldId id="397" r:id="rId17"/>
    <p:sldId id="398" r:id="rId18"/>
    <p:sldId id="388" r:id="rId19"/>
    <p:sldId id="389" r:id="rId20"/>
    <p:sldId id="399" r:id="rId21"/>
    <p:sldId id="390" r:id="rId22"/>
    <p:sldId id="392" r:id="rId23"/>
    <p:sldId id="405" r:id="rId24"/>
    <p:sldId id="401" r:id="rId25"/>
    <p:sldId id="402" r:id="rId26"/>
    <p:sldId id="403" r:id="rId27"/>
    <p:sldId id="404" r:id="rId28"/>
    <p:sldId id="406" r:id="rId29"/>
    <p:sldId id="420" r:id="rId30"/>
    <p:sldId id="421" r:id="rId31"/>
    <p:sldId id="394" r:id="rId32"/>
    <p:sldId id="393" r:id="rId33"/>
    <p:sldId id="419" r:id="rId34"/>
    <p:sldId id="418" r:id="rId35"/>
    <p:sldId id="416" r:id="rId36"/>
    <p:sldId id="417" r:id="rId37"/>
    <p:sldId id="412" r:id="rId38"/>
    <p:sldId id="415" r:id="rId39"/>
    <p:sldId id="413" r:id="rId40"/>
    <p:sldId id="414" r:id="rId41"/>
    <p:sldId id="409" r:id="rId42"/>
    <p:sldId id="264" r:id="rId43"/>
    <p:sldId id="422" r:id="rId44"/>
    <p:sldId id="423" r:id="rId45"/>
  </p:sldIdLst>
  <p:sldSz cx="9144000" cy="6858000" type="screen4x3"/>
  <p:notesSz cx="6985000" cy="92837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A0A734-F015-486A-B769-9D53401EB411}">
          <p14:sldIdLst>
            <p14:sldId id="410"/>
            <p14:sldId id="408"/>
            <p14:sldId id="407"/>
            <p14:sldId id="386"/>
            <p14:sldId id="411"/>
            <p14:sldId id="400"/>
            <p14:sldId id="391"/>
            <p14:sldId id="387"/>
            <p14:sldId id="395"/>
            <p14:sldId id="396"/>
            <p14:sldId id="397"/>
            <p14:sldId id="398"/>
            <p14:sldId id="388"/>
            <p14:sldId id="389"/>
            <p14:sldId id="399"/>
            <p14:sldId id="390"/>
            <p14:sldId id="392"/>
            <p14:sldId id="405"/>
            <p14:sldId id="401"/>
            <p14:sldId id="402"/>
            <p14:sldId id="403"/>
            <p14:sldId id="404"/>
            <p14:sldId id="406"/>
            <p14:sldId id="420"/>
            <p14:sldId id="421"/>
            <p14:sldId id="394"/>
            <p14:sldId id="393"/>
            <p14:sldId id="419"/>
            <p14:sldId id="418"/>
            <p14:sldId id="416"/>
            <p14:sldId id="417"/>
            <p14:sldId id="412"/>
          </p14:sldIdLst>
        </p14:section>
        <p14:section name="Untitled Section" id="{128B2AAD-D899-4070-9744-E726DB395A56}">
          <p14:sldIdLst>
            <p14:sldId id="415"/>
            <p14:sldId id="413"/>
            <p14:sldId id="414"/>
            <p14:sldId id="409"/>
            <p14:sldId id="264"/>
            <p14:sldId id="422"/>
            <p14:sldId id="423"/>
          </p14:sldIdLst>
        </p14:section>
      </p14:sectionLst>
    </p:ext>
    <p:ext uri="{EFAFB233-063F-42B5-8137-9DF3F51BA10A}">
      <p15:sldGuideLst xmlns:p15="http://schemas.microsoft.com/office/powerpoint/2012/main">
        <p15:guide id="1" orient="horz" pos="2160">
          <p15:clr>
            <a:srgbClr val="A4A3A4"/>
          </p15:clr>
        </p15:guide>
        <p15:guide id="2" orient="horz" pos="300" userDrawn="1">
          <p15:clr>
            <a:srgbClr val="A4A3A4"/>
          </p15:clr>
        </p15:guide>
        <p15:guide id="3" orient="horz" pos="960">
          <p15:clr>
            <a:srgbClr val="A4A3A4"/>
          </p15:clr>
        </p15:guide>
        <p15:guide id="5" orient="horz" pos="4032">
          <p15:clr>
            <a:srgbClr val="A4A3A4"/>
          </p15:clr>
        </p15:guide>
        <p15:guide id="6" orient="horz" pos="3840">
          <p15:clr>
            <a:srgbClr val="A4A3A4"/>
          </p15:clr>
        </p15:guide>
        <p15:guide id="7" pos="3456">
          <p15:clr>
            <a:srgbClr val="A4A3A4"/>
          </p15:clr>
        </p15:guide>
        <p15:guide id="8" pos="272" userDrawn="1">
          <p15:clr>
            <a:srgbClr val="A4A3A4"/>
          </p15:clr>
        </p15:guide>
        <p15:guide id="9" pos="5472">
          <p15:clr>
            <a:srgbClr val="A4A3A4"/>
          </p15:clr>
        </p15:guide>
        <p15:guide id="10" pos="1247" userDrawn="1">
          <p15:clr>
            <a:srgbClr val="A4A3A4"/>
          </p15:clr>
        </p15:guide>
        <p15:guide id="11" pos="4416">
          <p15:clr>
            <a:srgbClr val="A4A3A4"/>
          </p15:clr>
        </p15:guide>
        <p15:guide id="12" pos="4512">
          <p15:clr>
            <a:srgbClr val="A4A3A4"/>
          </p15:clr>
        </p15:guide>
        <p15:guide id="13" pos="3360">
          <p15:clr>
            <a:srgbClr val="A4A3A4"/>
          </p15:clr>
        </p15:guide>
        <p15:guide id="14" pos="1344">
          <p15:clr>
            <a:srgbClr val="A4A3A4"/>
          </p15:clr>
        </p15:guide>
        <p15:guide id="15" pos="2290" userDrawn="1">
          <p15:clr>
            <a:srgbClr val="A4A3A4"/>
          </p15:clr>
        </p15:guide>
        <p15:guide id="16" pos="240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uel-Rhinehart, Angela (Philadelphia)" initials="SA(" lastIdx="1" clrIdx="0">
    <p:extLst>
      <p:ext uri="{19B8F6BF-5375-455C-9EA6-DF929625EA0E}">
        <p15:presenceInfo xmlns:p15="http://schemas.microsoft.com/office/powerpoint/2012/main" userId="S-1-5-21-4255863253-1233835171-2685878428-966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7DF"/>
    <a:srgbClr val="C0C0C0"/>
    <a:srgbClr val="702082"/>
    <a:srgbClr val="D8D7DF"/>
    <a:srgbClr val="D8DB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4660"/>
  </p:normalViewPr>
  <p:slideViewPr>
    <p:cSldViewPr snapToGrid="0" showGuides="1">
      <p:cViewPr varScale="1">
        <p:scale>
          <a:sx n="110" d="100"/>
          <a:sy n="110" d="100"/>
        </p:scale>
        <p:origin x="1020" y="102"/>
      </p:cViewPr>
      <p:guideLst>
        <p:guide orient="horz" pos="2160"/>
        <p:guide orient="horz" pos="300"/>
        <p:guide orient="horz" pos="960"/>
        <p:guide orient="horz" pos="4032"/>
        <p:guide orient="horz" pos="3840"/>
        <p:guide pos="3456"/>
        <p:guide pos="272"/>
        <p:guide pos="5472"/>
        <p:guide pos="1247"/>
        <p:guide pos="4416"/>
        <p:guide pos="4512"/>
        <p:guide pos="3360"/>
        <p:guide pos="1344"/>
        <p:guide pos="2290"/>
        <p:guide pos="2400"/>
      </p:guideLst>
    </p:cSldViewPr>
  </p:slideViewPr>
  <p:notesTextViewPr>
    <p:cViewPr>
      <p:scale>
        <a:sx n="100" d="100"/>
        <a:sy n="100" d="100"/>
      </p:scale>
      <p:origin x="0" y="0"/>
    </p:cViewPr>
  </p:notesTextViewPr>
  <p:sorterViewPr>
    <p:cViewPr>
      <p:scale>
        <a:sx n="110" d="100"/>
        <a:sy n="110" d="100"/>
      </p:scale>
      <p:origin x="0" y="-14466"/>
    </p:cViewPr>
  </p:sorterViewPr>
  <p:notesViewPr>
    <p:cSldViewPr snapToGrid="0">
      <p:cViewPr varScale="1">
        <p:scale>
          <a:sx n="87" d="100"/>
          <a:sy n="87"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24999B-7ABC-47F5-A6B2-EF8B890ABAA7}" type="doc">
      <dgm:prSet loTypeId="urn:microsoft.com/office/officeart/2005/8/layout/chevron1" loCatId="process" qsTypeId="urn:microsoft.com/office/officeart/2005/8/quickstyle/simple1" qsCatId="simple" csTypeId="urn:microsoft.com/office/officeart/2005/8/colors/colorful3" csCatId="colorful" phldr="1"/>
      <dgm:spPr/>
    </dgm:pt>
    <dgm:pt modelId="{1215C5FD-88EC-47BD-B5E6-2E28D0E465AA}">
      <dgm:prSet phldrT="[Text]" custT="1"/>
      <dgm:spPr/>
      <dgm:t>
        <a:bodyPr/>
        <a:lstStyle/>
        <a:p>
          <a:r>
            <a:rPr lang="en-US" sz="1100" b="1" dirty="0">
              <a:solidFill>
                <a:schemeClr val="bg1"/>
              </a:solidFill>
            </a:rPr>
            <a:t>Wireframe / </a:t>
          </a:r>
          <a:br>
            <a:rPr lang="en-US" sz="1100" b="1" dirty="0">
              <a:solidFill>
                <a:schemeClr val="bg1"/>
              </a:solidFill>
            </a:rPr>
          </a:br>
          <a:r>
            <a:rPr lang="en-US" sz="1100" b="1" dirty="0">
              <a:solidFill>
                <a:schemeClr val="bg1"/>
              </a:solidFill>
            </a:rPr>
            <a:t>Site Mapping</a:t>
          </a:r>
        </a:p>
      </dgm:t>
    </dgm:pt>
    <dgm:pt modelId="{3AB43803-78AF-4151-BAED-BA66E8D94BB9}" type="parTrans" cxnId="{451D5B4D-7194-4199-A9F7-D4CCB9081AAD}">
      <dgm:prSet/>
      <dgm:spPr/>
      <dgm:t>
        <a:bodyPr/>
        <a:lstStyle/>
        <a:p>
          <a:endParaRPr lang="en-US" sz="1100" b="1"/>
        </a:p>
      </dgm:t>
    </dgm:pt>
    <dgm:pt modelId="{8FBA7D21-B07C-4B43-9333-3D62B91A908A}" type="sibTrans" cxnId="{451D5B4D-7194-4199-A9F7-D4CCB9081AAD}">
      <dgm:prSet/>
      <dgm:spPr/>
      <dgm:t>
        <a:bodyPr/>
        <a:lstStyle/>
        <a:p>
          <a:endParaRPr lang="en-US" sz="1100" b="1"/>
        </a:p>
      </dgm:t>
    </dgm:pt>
    <dgm:pt modelId="{4CBB929E-703F-4C93-A09A-572B5F2BA2E2}">
      <dgm:prSet phldrT="[Text]" custT="1"/>
      <dgm:spPr/>
      <dgm:t>
        <a:bodyPr/>
        <a:lstStyle/>
        <a:p>
          <a:r>
            <a:rPr lang="en-US" sz="1100" b="1" dirty="0">
              <a:solidFill>
                <a:schemeClr val="bg1"/>
              </a:solidFill>
            </a:rPr>
            <a:t>Content Development</a:t>
          </a:r>
        </a:p>
      </dgm:t>
    </dgm:pt>
    <dgm:pt modelId="{3B7EED32-16B3-447C-925C-F0EFA3F8E2DC}" type="parTrans" cxnId="{7D1A7EAD-B8F3-4727-BF8D-0CC7BAC25CDA}">
      <dgm:prSet/>
      <dgm:spPr/>
      <dgm:t>
        <a:bodyPr/>
        <a:lstStyle/>
        <a:p>
          <a:endParaRPr lang="en-US" sz="1100" b="1"/>
        </a:p>
      </dgm:t>
    </dgm:pt>
    <dgm:pt modelId="{43A0D416-09DD-4B2F-AFDA-AD22E7AA46D1}" type="sibTrans" cxnId="{7D1A7EAD-B8F3-4727-BF8D-0CC7BAC25CDA}">
      <dgm:prSet/>
      <dgm:spPr/>
      <dgm:t>
        <a:bodyPr/>
        <a:lstStyle/>
        <a:p>
          <a:endParaRPr lang="en-US" sz="1100" b="1"/>
        </a:p>
      </dgm:t>
    </dgm:pt>
    <dgm:pt modelId="{03E64FDC-2B16-4490-A50F-FDD1C0C1662C}">
      <dgm:prSet phldrT="[Text]" custT="1"/>
      <dgm:spPr/>
      <dgm:t>
        <a:bodyPr/>
        <a:lstStyle/>
        <a:p>
          <a:r>
            <a:rPr lang="en-US" sz="1100" b="1" dirty="0">
              <a:solidFill>
                <a:schemeClr val="bg1"/>
              </a:solidFill>
            </a:rPr>
            <a:t>Look/Feel Development</a:t>
          </a:r>
        </a:p>
      </dgm:t>
    </dgm:pt>
    <dgm:pt modelId="{C08B330C-8B08-4387-AE22-0E57EF453C55}" type="parTrans" cxnId="{9A6A6289-C255-4DAE-90F4-865CC34ECAD2}">
      <dgm:prSet/>
      <dgm:spPr/>
      <dgm:t>
        <a:bodyPr/>
        <a:lstStyle/>
        <a:p>
          <a:endParaRPr lang="en-US" sz="1100" b="1"/>
        </a:p>
      </dgm:t>
    </dgm:pt>
    <dgm:pt modelId="{834D38D7-2ED4-40C8-948C-7F74F6B187B0}" type="sibTrans" cxnId="{9A6A6289-C255-4DAE-90F4-865CC34ECAD2}">
      <dgm:prSet/>
      <dgm:spPr/>
      <dgm:t>
        <a:bodyPr/>
        <a:lstStyle/>
        <a:p>
          <a:endParaRPr lang="en-US" sz="1100" b="1"/>
        </a:p>
      </dgm:t>
    </dgm:pt>
    <dgm:pt modelId="{6E3BC9FF-5F34-46F5-A112-3DD338BE143C}">
      <dgm:prSet custT="1"/>
      <dgm:spPr/>
      <dgm:t>
        <a:bodyPr/>
        <a:lstStyle/>
        <a:p>
          <a:r>
            <a:rPr lang="en-US" sz="1100" b="1" dirty="0">
              <a:solidFill>
                <a:schemeClr val="bg1"/>
              </a:solidFill>
            </a:rPr>
            <a:t>Implementing + Programming</a:t>
          </a:r>
        </a:p>
      </dgm:t>
    </dgm:pt>
    <dgm:pt modelId="{6CB1C768-73B3-4521-A835-C97E9301044D}" type="parTrans" cxnId="{7F878D4B-1FA9-414A-B400-22B42168A44E}">
      <dgm:prSet/>
      <dgm:spPr/>
      <dgm:t>
        <a:bodyPr/>
        <a:lstStyle/>
        <a:p>
          <a:endParaRPr lang="en-US" sz="1100" b="1"/>
        </a:p>
      </dgm:t>
    </dgm:pt>
    <dgm:pt modelId="{DCE01EB8-E6F4-4BA8-B946-045B77F511BF}" type="sibTrans" cxnId="{7F878D4B-1FA9-414A-B400-22B42168A44E}">
      <dgm:prSet/>
      <dgm:spPr/>
      <dgm:t>
        <a:bodyPr/>
        <a:lstStyle/>
        <a:p>
          <a:endParaRPr lang="en-US" sz="1100" b="1"/>
        </a:p>
      </dgm:t>
    </dgm:pt>
    <dgm:pt modelId="{45A2E90B-4568-475B-BE26-9B76DDAC7D1C}">
      <dgm:prSet custT="1"/>
      <dgm:spPr/>
      <dgm:t>
        <a:bodyPr/>
        <a:lstStyle/>
        <a:p>
          <a:r>
            <a:rPr lang="en-US" sz="1100" b="1" dirty="0">
              <a:solidFill>
                <a:schemeClr val="bg1"/>
              </a:solidFill>
            </a:rPr>
            <a:t>Review + Testing</a:t>
          </a:r>
        </a:p>
      </dgm:t>
    </dgm:pt>
    <dgm:pt modelId="{8001F959-6520-42FE-9531-5830D73E3B93}" type="parTrans" cxnId="{048AE90E-820D-42CB-9798-8533CBE4B9FE}">
      <dgm:prSet/>
      <dgm:spPr/>
      <dgm:t>
        <a:bodyPr/>
        <a:lstStyle/>
        <a:p>
          <a:endParaRPr lang="en-US" sz="1100" b="1"/>
        </a:p>
      </dgm:t>
    </dgm:pt>
    <dgm:pt modelId="{83608B0A-CE4F-4649-86B2-86A4B2E1F743}" type="sibTrans" cxnId="{048AE90E-820D-42CB-9798-8533CBE4B9FE}">
      <dgm:prSet/>
      <dgm:spPr/>
      <dgm:t>
        <a:bodyPr/>
        <a:lstStyle/>
        <a:p>
          <a:endParaRPr lang="en-US" sz="1100" b="1"/>
        </a:p>
      </dgm:t>
    </dgm:pt>
    <dgm:pt modelId="{700BF16B-9AAF-2B4B-9FD7-C4EF9C7F17BF}">
      <dgm:prSet custT="1"/>
      <dgm:spPr/>
      <dgm:t>
        <a:bodyPr/>
        <a:lstStyle/>
        <a:p>
          <a:r>
            <a:rPr lang="en-US" sz="1100" b="1" dirty="0">
              <a:solidFill>
                <a:schemeClr val="bg1"/>
              </a:solidFill>
            </a:rPr>
            <a:t>Launch (Release)</a:t>
          </a:r>
        </a:p>
      </dgm:t>
    </dgm:pt>
    <dgm:pt modelId="{080CFDC2-8DEC-3A46-8926-74BBDE463BC5}" type="parTrans" cxnId="{7169E639-7412-824C-BE76-31A7C93F7211}">
      <dgm:prSet/>
      <dgm:spPr/>
      <dgm:t>
        <a:bodyPr/>
        <a:lstStyle/>
        <a:p>
          <a:endParaRPr lang="en-US"/>
        </a:p>
      </dgm:t>
    </dgm:pt>
    <dgm:pt modelId="{6F70BAE4-2E72-2448-AE87-AF3239085862}" type="sibTrans" cxnId="{7169E639-7412-824C-BE76-31A7C93F7211}">
      <dgm:prSet/>
      <dgm:spPr/>
      <dgm:t>
        <a:bodyPr/>
        <a:lstStyle/>
        <a:p>
          <a:endParaRPr lang="en-US"/>
        </a:p>
      </dgm:t>
    </dgm:pt>
    <dgm:pt modelId="{45D308EE-8D34-4754-9A17-41C1B28FAA61}" type="pres">
      <dgm:prSet presAssocID="{2624999B-7ABC-47F5-A6B2-EF8B890ABAA7}" presName="Name0" presStyleCnt="0">
        <dgm:presLayoutVars>
          <dgm:dir/>
          <dgm:animLvl val="lvl"/>
          <dgm:resizeHandles val="exact"/>
        </dgm:presLayoutVars>
      </dgm:prSet>
      <dgm:spPr/>
    </dgm:pt>
    <dgm:pt modelId="{EE95CC93-1603-4FEB-8353-7850E7902E0E}" type="pres">
      <dgm:prSet presAssocID="{1215C5FD-88EC-47BD-B5E6-2E28D0E465AA}" presName="parTxOnly" presStyleLbl="node1" presStyleIdx="0" presStyleCnt="6">
        <dgm:presLayoutVars>
          <dgm:chMax val="0"/>
          <dgm:chPref val="0"/>
          <dgm:bulletEnabled val="1"/>
        </dgm:presLayoutVars>
      </dgm:prSet>
      <dgm:spPr/>
    </dgm:pt>
    <dgm:pt modelId="{8D393502-462C-421E-80F5-4E28A5644512}" type="pres">
      <dgm:prSet presAssocID="{8FBA7D21-B07C-4B43-9333-3D62B91A908A}" presName="parTxOnlySpace" presStyleCnt="0"/>
      <dgm:spPr/>
    </dgm:pt>
    <dgm:pt modelId="{45B334B5-3578-4BCC-B30F-E34CA21AF5D5}" type="pres">
      <dgm:prSet presAssocID="{4CBB929E-703F-4C93-A09A-572B5F2BA2E2}" presName="parTxOnly" presStyleLbl="node1" presStyleIdx="1" presStyleCnt="6">
        <dgm:presLayoutVars>
          <dgm:chMax val="0"/>
          <dgm:chPref val="0"/>
          <dgm:bulletEnabled val="1"/>
        </dgm:presLayoutVars>
      </dgm:prSet>
      <dgm:spPr/>
    </dgm:pt>
    <dgm:pt modelId="{6FDB8B37-24F1-4721-BF2B-6BF7942E259D}" type="pres">
      <dgm:prSet presAssocID="{43A0D416-09DD-4B2F-AFDA-AD22E7AA46D1}" presName="parTxOnlySpace" presStyleCnt="0"/>
      <dgm:spPr/>
    </dgm:pt>
    <dgm:pt modelId="{F1ADDAA1-23A7-447C-BC7B-78867A19759E}" type="pres">
      <dgm:prSet presAssocID="{03E64FDC-2B16-4490-A50F-FDD1C0C1662C}" presName="parTxOnly" presStyleLbl="node1" presStyleIdx="2" presStyleCnt="6" custLinFactNeighborX="1" custLinFactNeighborY="-96421">
        <dgm:presLayoutVars>
          <dgm:chMax val="0"/>
          <dgm:chPref val="0"/>
          <dgm:bulletEnabled val="1"/>
        </dgm:presLayoutVars>
      </dgm:prSet>
      <dgm:spPr/>
    </dgm:pt>
    <dgm:pt modelId="{EAEF9784-1EC7-421E-92C5-0ED631FD3E01}" type="pres">
      <dgm:prSet presAssocID="{834D38D7-2ED4-40C8-948C-7F74F6B187B0}" presName="parTxOnlySpace" presStyleCnt="0"/>
      <dgm:spPr/>
    </dgm:pt>
    <dgm:pt modelId="{067E8F70-8BC3-4FBD-8270-EFC249BEA754}" type="pres">
      <dgm:prSet presAssocID="{6E3BC9FF-5F34-46F5-A112-3DD338BE143C}" presName="parTxOnly" presStyleLbl="node1" presStyleIdx="3" presStyleCnt="6">
        <dgm:presLayoutVars>
          <dgm:chMax val="0"/>
          <dgm:chPref val="0"/>
          <dgm:bulletEnabled val="1"/>
        </dgm:presLayoutVars>
      </dgm:prSet>
      <dgm:spPr/>
    </dgm:pt>
    <dgm:pt modelId="{6D842318-764B-4805-AAA3-5218F5DC923C}" type="pres">
      <dgm:prSet presAssocID="{DCE01EB8-E6F4-4BA8-B946-045B77F511BF}" presName="parTxOnlySpace" presStyleCnt="0"/>
      <dgm:spPr/>
    </dgm:pt>
    <dgm:pt modelId="{CF17C8F4-F049-434A-BFC1-4BC458220324}" type="pres">
      <dgm:prSet presAssocID="{45A2E90B-4568-475B-BE26-9B76DDAC7D1C}" presName="parTxOnly" presStyleLbl="node1" presStyleIdx="4" presStyleCnt="6">
        <dgm:presLayoutVars>
          <dgm:chMax val="0"/>
          <dgm:chPref val="0"/>
          <dgm:bulletEnabled val="1"/>
        </dgm:presLayoutVars>
      </dgm:prSet>
      <dgm:spPr/>
    </dgm:pt>
    <dgm:pt modelId="{267C5230-9FAE-3746-850F-C866765431B5}" type="pres">
      <dgm:prSet presAssocID="{83608B0A-CE4F-4649-86B2-86A4B2E1F743}" presName="parTxOnlySpace" presStyleCnt="0"/>
      <dgm:spPr/>
    </dgm:pt>
    <dgm:pt modelId="{68FD6C65-2AD0-734D-B369-4A7684395B8F}" type="pres">
      <dgm:prSet presAssocID="{700BF16B-9AAF-2B4B-9FD7-C4EF9C7F17BF}" presName="parTxOnly" presStyleLbl="node1" presStyleIdx="5" presStyleCnt="6">
        <dgm:presLayoutVars>
          <dgm:chMax val="0"/>
          <dgm:chPref val="0"/>
          <dgm:bulletEnabled val="1"/>
        </dgm:presLayoutVars>
      </dgm:prSet>
      <dgm:spPr/>
    </dgm:pt>
  </dgm:ptLst>
  <dgm:cxnLst>
    <dgm:cxn modelId="{96B4110A-C0CC-4841-A93A-87C07F8B39C8}" type="presOf" srcId="{1215C5FD-88EC-47BD-B5E6-2E28D0E465AA}" destId="{EE95CC93-1603-4FEB-8353-7850E7902E0E}" srcOrd="0" destOrd="0" presId="urn:microsoft.com/office/officeart/2005/8/layout/chevron1"/>
    <dgm:cxn modelId="{3ED81D0E-967E-4EC8-AC3F-F295FF77B3CB}" type="presOf" srcId="{03E64FDC-2B16-4490-A50F-FDD1C0C1662C}" destId="{F1ADDAA1-23A7-447C-BC7B-78867A19759E}" srcOrd="0" destOrd="0" presId="urn:microsoft.com/office/officeart/2005/8/layout/chevron1"/>
    <dgm:cxn modelId="{048AE90E-820D-42CB-9798-8533CBE4B9FE}" srcId="{2624999B-7ABC-47F5-A6B2-EF8B890ABAA7}" destId="{45A2E90B-4568-475B-BE26-9B76DDAC7D1C}" srcOrd="4" destOrd="0" parTransId="{8001F959-6520-42FE-9531-5830D73E3B93}" sibTransId="{83608B0A-CE4F-4649-86B2-86A4B2E1F743}"/>
    <dgm:cxn modelId="{7169E639-7412-824C-BE76-31A7C93F7211}" srcId="{2624999B-7ABC-47F5-A6B2-EF8B890ABAA7}" destId="{700BF16B-9AAF-2B4B-9FD7-C4EF9C7F17BF}" srcOrd="5" destOrd="0" parTransId="{080CFDC2-8DEC-3A46-8926-74BBDE463BC5}" sibTransId="{6F70BAE4-2E72-2448-AE87-AF3239085862}"/>
    <dgm:cxn modelId="{85902767-6C8B-4F9D-8AFE-24BE22054A14}" type="presOf" srcId="{6E3BC9FF-5F34-46F5-A112-3DD338BE143C}" destId="{067E8F70-8BC3-4FBD-8270-EFC249BEA754}" srcOrd="0" destOrd="0" presId="urn:microsoft.com/office/officeart/2005/8/layout/chevron1"/>
    <dgm:cxn modelId="{BB762849-FE5D-4A34-A981-9DC9303930ED}" type="presOf" srcId="{2624999B-7ABC-47F5-A6B2-EF8B890ABAA7}" destId="{45D308EE-8D34-4754-9A17-41C1B28FAA61}" srcOrd="0" destOrd="0" presId="urn:microsoft.com/office/officeart/2005/8/layout/chevron1"/>
    <dgm:cxn modelId="{7F878D4B-1FA9-414A-B400-22B42168A44E}" srcId="{2624999B-7ABC-47F5-A6B2-EF8B890ABAA7}" destId="{6E3BC9FF-5F34-46F5-A112-3DD338BE143C}" srcOrd="3" destOrd="0" parTransId="{6CB1C768-73B3-4521-A835-C97E9301044D}" sibTransId="{DCE01EB8-E6F4-4BA8-B946-045B77F511BF}"/>
    <dgm:cxn modelId="{451D5B4D-7194-4199-A9F7-D4CCB9081AAD}" srcId="{2624999B-7ABC-47F5-A6B2-EF8B890ABAA7}" destId="{1215C5FD-88EC-47BD-B5E6-2E28D0E465AA}" srcOrd="0" destOrd="0" parTransId="{3AB43803-78AF-4151-BAED-BA66E8D94BB9}" sibTransId="{8FBA7D21-B07C-4B43-9333-3D62B91A908A}"/>
    <dgm:cxn modelId="{47E86F50-6D2E-784F-A347-3FF6294383C1}" type="presOf" srcId="{700BF16B-9AAF-2B4B-9FD7-C4EF9C7F17BF}" destId="{68FD6C65-2AD0-734D-B369-4A7684395B8F}" srcOrd="0" destOrd="0" presId="urn:microsoft.com/office/officeart/2005/8/layout/chevron1"/>
    <dgm:cxn modelId="{9A6A6289-C255-4DAE-90F4-865CC34ECAD2}" srcId="{2624999B-7ABC-47F5-A6B2-EF8B890ABAA7}" destId="{03E64FDC-2B16-4490-A50F-FDD1C0C1662C}" srcOrd="2" destOrd="0" parTransId="{C08B330C-8B08-4387-AE22-0E57EF453C55}" sibTransId="{834D38D7-2ED4-40C8-948C-7F74F6B187B0}"/>
    <dgm:cxn modelId="{88098D9C-CDAD-487E-8385-1FE11F59E569}" type="presOf" srcId="{45A2E90B-4568-475B-BE26-9B76DDAC7D1C}" destId="{CF17C8F4-F049-434A-BFC1-4BC458220324}" srcOrd="0" destOrd="0" presId="urn:microsoft.com/office/officeart/2005/8/layout/chevron1"/>
    <dgm:cxn modelId="{7D1A7EAD-B8F3-4727-BF8D-0CC7BAC25CDA}" srcId="{2624999B-7ABC-47F5-A6B2-EF8B890ABAA7}" destId="{4CBB929E-703F-4C93-A09A-572B5F2BA2E2}" srcOrd="1" destOrd="0" parTransId="{3B7EED32-16B3-447C-925C-F0EFA3F8E2DC}" sibTransId="{43A0D416-09DD-4B2F-AFDA-AD22E7AA46D1}"/>
    <dgm:cxn modelId="{7C0B40B7-DE1A-4CEB-B13E-075087285B2D}" type="presOf" srcId="{4CBB929E-703F-4C93-A09A-572B5F2BA2E2}" destId="{45B334B5-3578-4BCC-B30F-E34CA21AF5D5}" srcOrd="0" destOrd="0" presId="urn:microsoft.com/office/officeart/2005/8/layout/chevron1"/>
    <dgm:cxn modelId="{9F2B8691-3AA6-4DA7-AEA0-FF210CAF10D7}" type="presParOf" srcId="{45D308EE-8D34-4754-9A17-41C1B28FAA61}" destId="{EE95CC93-1603-4FEB-8353-7850E7902E0E}" srcOrd="0" destOrd="0" presId="urn:microsoft.com/office/officeart/2005/8/layout/chevron1"/>
    <dgm:cxn modelId="{94822F7F-F8E6-4347-8602-64E5C1D3CBC7}" type="presParOf" srcId="{45D308EE-8D34-4754-9A17-41C1B28FAA61}" destId="{8D393502-462C-421E-80F5-4E28A5644512}" srcOrd="1" destOrd="0" presId="urn:microsoft.com/office/officeart/2005/8/layout/chevron1"/>
    <dgm:cxn modelId="{4F0A4F3D-A768-4D77-9D56-C7DF12BCA246}" type="presParOf" srcId="{45D308EE-8D34-4754-9A17-41C1B28FAA61}" destId="{45B334B5-3578-4BCC-B30F-E34CA21AF5D5}" srcOrd="2" destOrd="0" presId="urn:microsoft.com/office/officeart/2005/8/layout/chevron1"/>
    <dgm:cxn modelId="{C4F212D3-9A30-409A-8925-AFA92D9D16B1}" type="presParOf" srcId="{45D308EE-8D34-4754-9A17-41C1B28FAA61}" destId="{6FDB8B37-24F1-4721-BF2B-6BF7942E259D}" srcOrd="3" destOrd="0" presId="urn:microsoft.com/office/officeart/2005/8/layout/chevron1"/>
    <dgm:cxn modelId="{90555B0C-41CA-4339-AB4D-1300099B22E5}" type="presParOf" srcId="{45D308EE-8D34-4754-9A17-41C1B28FAA61}" destId="{F1ADDAA1-23A7-447C-BC7B-78867A19759E}" srcOrd="4" destOrd="0" presId="urn:microsoft.com/office/officeart/2005/8/layout/chevron1"/>
    <dgm:cxn modelId="{961A7FCA-8E20-47C0-B500-4EE3663F9BFD}" type="presParOf" srcId="{45D308EE-8D34-4754-9A17-41C1B28FAA61}" destId="{EAEF9784-1EC7-421E-92C5-0ED631FD3E01}" srcOrd="5" destOrd="0" presId="urn:microsoft.com/office/officeart/2005/8/layout/chevron1"/>
    <dgm:cxn modelId="{5FF2B494-3A77-480C-AFF3-1DC7957796E2}" type="presParOf" srcId="{45D308EE-8D34-4754-9A17-41C1B28FAA61}" destId="{067E8F70-8BC3-4FBD-8270-EFC249BEA754}" srcOrd="6" destOrd="0" presId="urn:microsoft.com/office/officeart/2005/8/layout/chevron1"/>
    <dgm:cxn modelId="{F7771BC9-5528-4848-AEE2-7B05DE6C3B77}" type="presParOf" srcId="{45D308EE-8D34-4754-9A17-41C1B28FAA61}" destId="{6D842318-764B-4805-AAA3-5218F5DC923C}" srcOrd="7" destOrd="0" presId="urn:microsoft.com/office/officeart/2005/8/layout/chevron1"/>
    <dgm:cxn modelId="{CEB38E64-B069-4EF6-AB5E-C86BEB096B15}" type="presParOf" srcId="{45D308EE-8D34-4754-9A17-41C1B28FAA61}" destId="{CF17C8F4-F049-434A-BFC1-4BC458220324}" srcOrd="8" destOrd="0" presId="urn:microsoft.com/office/officeart/2005/8/layout/chevron1"/>
    <dgm:cxn modelId="{81D0C7D0-0113-D54F-A564-79D92F75EE57}" type="presParOf" srcId="{45D308EE-8D34-4754-9A17-41C1B28FAA61}" destId="{267C5230-9FAE-3746-850F-C866765431B5}" srcOrd="9" destOrd="0" presId="urn:microsoft.com/office/officeart/2005/8/layout/chevron1"/>
    <dgm:cxn modelId="{20ADC4AC-0AD0-4B45-9564-AC83DBE40E5C}" type="presParOf" srcId="{45D308EE-8D34-4754-9A17-41C1B28FAA61}" destId="{68FD6C65-2AD0-734D-B369-4A7684395B8F}"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5CC93-1603-4FEB-8353-7850E7902E0E}">
      <dsp:nvSpPr>
        <dsp:cNvPr id="0" name=""/>
        <dsp:cNvSpPr/>
      </dsp:nvSpPr>
      <dsp:spPr>
        <a:xfrm>
          <a:off x="4124" y="0"/>
          <a:ext cx="1534412" cy="525224"/>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Wireframe / </a:t>
          </a:r>
          <a:br>
            <a:rPr lang="en-US" sz="1100" b="1" kern="1200" dirty="0">
              <a:solidFill>
                <a:schemeClr val="bg1"/>
              </a:solidFill>
            </a:rPr>
          </a:br>
          <a:r>
            <a:rPr lang="en-US" sz="1100" b="1" kern="1200" dirty="0">
              <a:solidFill>
                <a:schemeClr val="bg1"/>
              </a:solidFill>
            </a:rPr>
            <a:t>Site Mapping</a:t>
          </a:r>
        </a:p>
      </dsp:txBody>
      <dsp:txXfrm>
        <a:off x="266736" y="0"/>
        <a:ext cx="1009188" cy="525224"/>
      </dsp:txXfrm>
    </dsp:sp>
    <dsp:sp modelId="{45B334B5-3578-4BCC-B30F-E34CA21AF5D5}">
      <dsp:nvSpPr>
        <dsp:cNvPr id="0" name=""/>
        <dsp:cNvSpPr/>
      </dsp:nvSpPr>
      <dsp:spPr>
        <a:xfrm>
          <a:off x="1385096" y="0"/>
          <a:ext cx="1534412" cy="525224"/>
        </a:xfrm>
        <a:prstGeom prst="chevron">
          <a:avLst/>
        </a:prstGeom>
        <a:solidFill>
          <a:schemeClr val="accent3">
            <a:hueOff val="1402808"/>
            <a:satOff val="-3062"/>
            <a:lumOff val="-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Content Development</a:t>
          </a:r>
        </a:p>
      </dsp:txBody>
      <dsp:txXfrm>
        <a:off x="1647708" y="0"/>
        <a:ext cx="1009188" cy="525224"/>
      </dsp:txXfrm>
    </dsp:sp>
    <dsp:sp modelId="{F1ADDAA1-23A7-447C-BC7B-78867A19759E}">
      <dsp:nvSpPr>
        <dsp:cNvPr id="0" name=""/>
        <dsp:cNvSpPr/>
      </dsp:nvSpPr>
      <dsp:spPr>
        <a:xfrm>
          <a:off x="2766069" y="0"/>
          <a:ext cx="1534412" cy="525224"/>
        </a:xfrm>
        <a:prstGeom prst="chevron">
          <a:avLst/>
        </a:prstGeom>
        <a:solidFill>
          <a:schemeClr val="accent3">
            <a:hueOff val="2805616"/>
            <a:satOff val="-6123"/>
            <a:lumOff val="-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Look/Feel Development</a:t>
          </a:r>
        </a:p>
      </dsp:txBody>
      <dsp:txXfrm>
        <a:off x="3028681" y="0"/>
        <a:ext cx="1009188" cy="525224"/>
      </dsp:txXfrm>
    </dsp:sp>
    <dsp:sp modelId="{067E8F70-8BC3-4FBD-8270-EFC249BEA754}">
      <dsp:nvSpPr>
        <dsp:cNvPr id="0" name=""/>
        <dsp:cNvSpPr/>
      </dsp:nvSpPr>
      <dsp:spPr>
        <a:xfrm>
          <a:off x="4147038" y="0"/>
          <a:ext cx="1534412" cy="525224"/>
        </a:xfrm>
        <a:prstGeom prst="chevron">
          <a:avLst/>
        </a:prstGeom>
        <a:solidFill>
          <a:schemeClr val="accent3">
            <a:hueOff val="4208425"/>
            <a:satOff val="-9185"/>
            <a:lumOff val="-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Implementing + Programming</a:t>
          </a:r>
        </a:p>
      </dsp:txBody>
      <dsp:txXfrm>
        <a:off x="4409650" y="0"/>
        <a:ext cx="1009188" cy="525224"/>
      </dsp:txXfrm>
    </dsp:sp>
    <dsp:sp modelId="{CF17C8F4-F049-434A-BFC1-4BC458220324}">
      <dsp:nvSpPr>
        <dsp:cNvPr id="0" name=""/>
        <dsp:cNvSpPr/>
      </dsp:nvSpPr>
      <dsp:spPr>
        <a:xfrm>
          <a:off x="5528010" y="0"/>
          <a:ext cx="1534412" cy="525224"/>
        </a:xfrm>
        <a:prstGeom prst="chevron">
          <a:avLst/>
        </a:prstGeom>
        <a:solidFill>
          <a:schemeClr val="accent3">
            <a:hueOff val="5611233"/>
            <a:satOff val="-12246"/>
            <a:lumOff val="-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Review + Testing</a:t>
          </a:r>
        </a:p>
      </dsp:txBody>
      <dsp:txXfrm>
        <a:off x="5790622" y="0"/>
        <a:ext cx="1009188" cy="525224"/>
      </dsp:txXfrm>
    </dsp:sp>
    <dsp:sp modelId="{68FD6C65-2AD0-734D-B369-4A7684395B8F}">
      <dsp:nvSpPr>
        <dsp:cNvPr id="0" name=""/>
        <dsp:cNvSpPr/>
      </dsp:nvSpPr>
      <dsp:spPr>
        <a:xfrm>
          <a:off x="6908981" y="0"/>
          <a:ext cx="1534412" cy="525224"/>
        </a:xfrm>
        <a:prstGeom prst="chevron">
          <a:avLst/>
        </a:prstGeom>
        <a:solidFill>
          <a:schemeClr val="accent3">
            <a:hueOff val="7014041"/>
            <a:satOff val="-15308"/>
            <a:lumOff val="-19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rPr>
            <a:t>Launch (Release)</a:t>
          </a:r>
        </a:p>
      </dsp:txBody>
      <dsp:txXfrm>
        <a:off x="7171593" y="0"/>
        <a:ext cx="1009188" cy="5252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sz="quarter" idx="1"/>
          </p:nvPr>
        </p:nvSpPr>
        <p:spPr>
          <a:xfrm>
            <a:off x="3956550" y="0"/>
            <a:ext cx="3026833" cy="465797"/>
          </a:xfrm>
          <a:prstGeom prst="rect">
            <a:avLst/>
          </a:prstGeom>
        </p:spPr>
        <p:txBody>
          <a:bodyPr vert="horz" lIns="92958" tIns="46479" rIns="92958" bIns="46479" rtlCol="0"/>
          <a:lstStyle>
            <a:lvl1pPr algn="r">
              <a:defRPr sz="1200"/>
            </a:lvl1pPr>
          </a:lstStyle>
          <a:p>
            <a:fld id="{D301E1B6-3125-48A0-B39B-258A8C29552C}" type="datetimeFigureOut">
              <a:rPr lang="en-US" smtClean="0"/>
              <a:t>2/22/2020</a:t>
            </a:fld>
            <a:endParaRPr lang="en-US" dirty="0"/>
          </a:p>
        </p:txBody>
      </p:sp>
      <p:sp>
        <p:nvSpPr>
          <p:cNvPr id="4" name="Footer Placeholder 3"/>
          <p:cNvSpPr>
            <a:spLocks noGrp="1"/>
          </p:cNvSpPr>
          <p:nvPr>
            <p:ph type="ftr" sz="quarter" idx="2"/>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dirty="0"/>
          </a:p>
        </p:txBody>
      </p:sp>
    </p:spTree>
    <p:extLst>
      <p:ext uri="{BB962C8B-B14F-4D97-AF65-F5344CB8AC3E}">
        <p14:creationId xmlns:p14="http://schemas.microsoft.com/office/powerpoint/2010/main" val="1299402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B97DC975-A455-47BB-A68D-520EABF783D0}" type="datetimeFigureOut">
              <a:rPr lang="en-US" smtClean="0"/>
              <a:pPr/>
              <a:t>2/22/2020</a:t>
            </a:fld>
            <a:endParaRPr lang="en-US" dirty="0"/>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A499B0F9-5275-4FDD-BFE5-B9E6F2FD770F}" type="slidenum">
              <a:rPr lang="en-US" smtClean="0"/>
              <a:pPr/>
              <a:t>‹#›</a:t>
            </a:fld>
            <a:endParaRPr lang="en-US" dirty="0"/>
          </a:p>
        </p:txBody>
      </p:sp>
    </p:spTree>
    <p:extLst>
      <p:ext uri="{BB962C8B-B14F-4D97-AF65-F5344CB8AC3E}">
        <p14:creationId xmlns:p14="http://schemas.microsoft.com/office/powerpoint/2010/main" val="780051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userDrawn="1"/>
        </p:nvSpPr>
        <p:spPr>
          <a:xfrm>
            <a:off x="228600" y="228600"/>
            <a:ext cx="5769864"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57200" y="457200"/>
            <a:ext cx="5257800" cy="612648"/>
          </a:xfrm>
        </p:spPr>
        <p:txBody>
          <a:bodyPr>
            <a:noAutofit/>
          </a:bodyPr>
          <a:lstStyle>
            <a:lvl1pPr>
              <a:lnSpc>
                <a:spcPts val="2300"/>
              </a:lnSpc>
              <a:defRPr baseline="0"/>
            </a:lvl1pPr>
          </a:lstStyle>
          <a:p>
            <a:r>
              <a:rPr lang="en-US" dirty="0"/>
              <a:t>Title image slide — click to edit</a:t>
            </a:r>
            <a:br>
              <a:rPr lang="en-US" dirty="0"/>
            </a:br>
            <a:r>
              <a:rPr lang="en-US" dirty="0"/>
              <a:t>second line if needed </a:t>
            </a:r>
          </a:p>
        </p:txBody>
      </p:sp>
      <p:sp>
        <p:nvSpPr>
          <p:cNvPr id="22" name="Text Placeholder 21"/>
          <p:cNvSpPr>
            <a:spLocks noGrp="1"/>
          </p:cNvSpPr>
          <p:nvPr>
            <p:ph type="body" sz="quarter" idx="15" hasCustomPrompt="1"/>
          </p:nvPr>
        </p:nvSpPr>
        <p:spPr>
          <a:xfrm>
            <a:off x="457200" y="1097280"/>
            <a:ext cx="5257800" cy="502920"/>
          </a:xfrm>
        </p:spPr>
        <p:txBody>
          <a:bodyPr/>
          <a:lstStyle>
            <a:lvl1pPr>
              <a:lnSpc>
                <a:spcPts val="2000"/>
              </a:lnSpc>
              <a:spcAft>
                <a:spcPts val="0"/>
              </a:spcAft>
              <a:defRPr sz="1800" b="0" baseline="0"/>
            </a:lvl1pPr>
          </a:lstStyle>
          <a:p>
            <a:pPr lvl="0"/>
            <a:r>
              <a:rPr lang="en-US" dirty="0"/>
              <a:t>Click to add subhead</a:t>
            </a:r>
          </a:p>
        </p:txBody>
      </p:sp>
      <p:sp>
        <p:nvSpPr>
          <p:cNvPr id="24" name="Text Placeholder 23"/>
          <p:cNvSpPr>
            <a:spLocks noGrp="1"/>
          </p:cNvSpPr>
          <p:nvPr>
            <p:ph type="body" sz="quarter" idx="16" hasCustomPrompt="1"/>
          </p:nvPr>
        </p:nvSpPr>
        <p:spPr>
          <a:xfrm>
            <a:off x="457200" y="2209669"/>
            <a:ext cx="2011680" cy="271081"/>
          </a:xfrm>
        </p:spPr>
        <p:txBody>
          <a:bodyPr/>
          <a:lstStyle>
            <a:lvl1pPr>
              <a:defRPr sz="1200" b="0" baseline="0"/>
            </a:lvl1pPr>
          </a:lstStyle>
          <a:p>
            <a:pPr lvl="0"/>
            <a:r>
              <a:rPr lang="en-US" dirty="0"/>
              <a:t>Insert date</a:t>
            </a:r>
          </a:p>
        </p:txBody>
      </p:sp>
      <p:sp>
        <p:nvSpPr>
          <p:cNvPr id="26" name="Text Placeholder 25"/>
          <p:cNvSpPr>
            <a:spLocks noGrp="1"/>
          </p:cNvSpPr>
          <p:nvPr>
            <p:ph type="body" sz="quarter" idx="17" hasCustomPrompt="1"/>
          </p:nvPr>
        </p:nvSpPr>
        <p:spPr>
          <a:xfrm>
            <a:off x="457200" y="1654457"/>
            <a:ext cx="5257800" cy="527386"/>
          </a:xfrm>
        </p:spPr>
        <p:txBody>
          <a:bodyPr/>
          <a:lstStyle>
            <a:lvl1pPr>
              <a:lnSpc>
                <a:spcPts val="1800"/>
              </a:lnSpc>
              <a:spcAft>
                <a:spcPts val="0"/>
              </a:spcAft>
              <a:defRPr sz="1600" b="0"/>
            </a:lvl1pPr>
          </a:lstStyle>
          <a:p>
            <a:pPr lvl="0"/>
            <a:r>
              <a:rPr lang="en-US" dirty="0"/>
              <a:t>Click to add text</a:t>
            </a:r>
          </a:p>
        </p:txBody>
      </p:sp>
      <p:pic>
        <p:nvPicPr>
          <p:cNvPr id="14" name="Picture 13"/>
          <p:cNvPicPr>
            <a:picLocks noChangeAspect="1"/>
          </p:cNvPicPr>
          <p:nvPr userDrawn="1"/>
        </p:nvPicPr>
        <p:blipFill>
          <a:blip r:embed="rId3" cstate="print"/>
          <a:stretch>
            <a:fillRect/>
          </a:stretch>
        </p:blipFill>
        <p:spPr>
          <a:xfrm>
            <a:off x="5877560" y="6273358"/>
            <a:ext cx="3022600" cy="584200"/>
          </a:xfrm>
          <a:prstGeom prst="rect">
            <a:avLst/>
          </a:prstGeom>
        </p:spPr>
      </p:pic>
      <p:sp>
        <p:nvSpPr>
          <p:cNvPr id="11" name="Footer Placeholder 4 Copyright"/>
          <p:cNvSpPr>
            <a:spLocks noGrp="1"/>
          </p:cNvSpPr>
          <p:nvPr>
            <p:ph type="ftr" sz="quarter" idx="3"/>
          </p:nvPr>
        </p:nvSpPr>
        <p:spPr>
          <a:xfrm>
            <a:off x="457199" y="6515096"/>
            <a:ext cx="2469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654593001"/>
      </p:ext>
    </p:extLst>
  </p:cSld>
  <p:clrMapOvr>
    <a:masterClrMapping/>
  </p:clrMapOvr>
  <p:extLst>
    <p:ext uri="{DCECCB84-F9BA-43D5-87BE-67443E8EF086}">
      <p15:sldGuideLst xmlns:p15="http://schemas.microsoft.com/office/powerpoint/2012/main">
        <p15:guide id="1" orient="horz" pos="4178">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457200" y="1524000"/>
            <a:ext cx="4876800" cy="4389120"/>
          </a:xfrm>
        </p:spPr>
        <p:txBody>
          <a:bodyPr/>
          <a:lstStyle>
            <a:lvl1pPr>
              <a:defRPr sz="1800"/>
            </a:lvl1pPr>
            <a:lvl2pPr>
              <a:defRPr sz="1600"/>
            </a:lvl2pPr>
            <a:lvl3pPr>
              <a:buSzPct val="125000"/>
              <a:defRPr/>
            </a:lvl3pPr>
            <a:lvl4pPr>
              <a:buSzPct val="125000"/>
              <a:defRPr/>
            </a:lvl4pPr>
            <a:lvl5pPr>
              <a:buSzPct val="125000"/>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p:cNvSpPr>
            <a:spLocks noGrp="1"/>
          </p:cNvSpPr>
          <p:nvPr>
            <p:ph sz="quarter" idx="16"/>
          </p:nvPr>
        </p:nvSpPr>
        <p:spPr>
          <a:xfrm>
            <a:off x="5486400" y="1527048"/>
            <a:ext cx="3200400" cy="4038600"/>
          </a:xfrm>
          <a:solidFill>
            <a:srgbClr val="D8D7DF"/>
          </a:solidFill>
        </p:spPr>
        <p:txBody>
          <a:bodyPr/>
          <a:lstStyle/>
          <a:p>
            <a:pPr lvl="0"/>
            <a:r>
              <a:rPr lang="en-US"/>
              <a:t>Click to edit Master text styles</a:t>
            </a:r>
          </a:p>
        </p:txBody>
      </p:sp>
      <p:sp>
        <p:nvSpPr>
          <p:cNvPr id="14" name="Text Placeholder 13"/>
          <p:cNvSpPr>
            <a:spLocks noGrp="1"/>
          </p:cNvSpPr>
          <p:nvPr>
            <p:ph type="body" sz="quarter" idx="17"/>
          </p:nvPr>
        </p:nvSpPr>
        <p:spPr>
          <a:xfrm>
            <a:off x="5791200" y="2221992"/>
            <a:ext cx="2590800" cy="2731008"/>
          </a:xfrm>
        </p:spPr>
        <p:txBody>
          <a:bodyPr/>
          <a:lstStyle>
            <a:lvl1pPr>
              <a:spcBef>
                <a:spcPts val="0"/>
              </a:spcBef>
              <a:spcAft>
                <a:spcPts val="1000"/>
              </a:spcAft>
              <a:defRPr baseline="0">
                <a:solidFill>
                  <a:schemeClr val="accent1"/>
                </a:solidFill>
                <a:latin typeface="Arial" pitchFamily="34" charset="0"/>
              </a:defRPr>
            </a:lvl1pPr>
            <a:lvl2pPr>
              <a:spcAft>
                <a:spcPts val="400"/>
              </a:spcAft>
              <a:defRPr sz="1600"/>
            </a:lvl2pPr>
          </a:lstStyle>
          <a:p>
            <a:pPr lvl="0"/>
            <a:r>
              <a:rPr lang="en-US"/>
              <a:t>Click to edit Master text styles</a:t>
            </a:r>
          </a:p>
          <a:p>
            <a:pPr lvl="1"/>
            <a:r>
              <a:rPr lang="en-US"/>
              <a:t>Second level</a:t>
            </a:r>
          </a:p>
        </p:txBody>
      </p:sp>
      <p:sp>
        <p:nvSpPr>
          <p:cNvPr id="11" name="Text Placeholder 12"/>
          <p:cNvSpPr>
            <a:spLocks noGrp="1"/>
          </p:cNvSpPr>
          <p:nvPr>
            <p:ph type="body" sz="quarter" idx="18"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cxnSp>
        <p:nvCxnSpPr>
          <p:cNvPr id="13" name="Straight Connector 12"/>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21"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5"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224975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457200" y="1524000"/>
            <a:ext cx="3962400" cy="4389120"/>
          </a:xfrm>
        </p:spPr>
        <p:txBody>
          <a:bodyPr/>
          <a:lstStyle>
            <a:lvl1pPr>
              <a:defRPr sz="1800"/>
            </a:lvl1pPr>
            <a:lvl2pPr>
              <a:defRPr sz="1600"/>
            </a:lvl2pPr>
            <a:lvl5pPr>
              <a:defRPr/>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648200" y="1524000"/>
            <a:ext cx="4038600" cy="4389120"/>
          </a:xfrm>
        </p:spPr>
        <p:txBody>
          <a:bodyPr/>
          <a:lstStyle>
            <a:lvl1pPr>
              <a:defRPr sz="1800"/>
            </a:lvl1pPr>
            <a:lvl2pPr>
              <a:defRPr sz="16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2"/>
          <p:cNvSpPr>
            <a:spLocks noGrp="1"/>
          </p:cNvSpPr>
          <p:nvPr>
            <p:ph type="body" sz="quarter" idx="15"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cxnSp>
        <p:nvCxnSpPr>
          <p:cNvPr id="10" name="Straight Connector 9"/>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18"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3"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3763095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Text Placeholder 12"/>
          <p:cNvSpPr>
            <a:spLocks noGrp="1"/>
          </p:cNvSpPr>
          <p:nvPr>
            <p:ph type="body" sz="quarter" idx="13"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cxnSp>
        <p:nvCxnSpPr>
          <p:cNvPr id="8" name="Straight Connector 7"/>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15"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0"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2242719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6" name="Straight Connector 5"/>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14"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9"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596125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55613"/>
            <a:ext cx="4495800" cy="304800"/>
          </a:xfrm>
        </p:spPr>
        <p:txBody>
          <a:bodyPr/>
          <a:lstStyle>
            <a:lvl1pPr>
              <a:defRPr baseline="0"/>
            </a:lvl1pPr>
          </a:lstStyle>
          <a:p>
            <a:r>
              <a:rPr lang="en-US" dirty="0"/>
              <a:t>Thank you — Click to edit text</a:t>
            </a:r>
          </a:p>
        </p:txBody>
      </p:sp>
      <p:cxnSp>
        <p:nvCxnSpPr>
          <p:cNvPr id="12" name="Straight Connector 11"/>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p:cNvGrpSpPr/>
          <p:nvPr userDrawn="1"/>
        </p:nvGrpSpPr>
        <p:grpSpPr>
          <a:xfrm>
            <a:off x="6635794" y="3462205"/>
            <a:ext cx="2047958" cy="2157709"/>
            <a:chOff x="457200" y="3682374"/>
            <a:chExt cx="1481138" cy="1560513"/>
          </a:xfrm>
        </p:grpSpPr>
        <p:sp>
          <p:nvSpPr>
            <p:cNvPr id="14" name="Rectangle 255"/>
            <p:cNvSpPr>
              <a:spLocks noChangeArrowheads="1"/>
            </p:cNvSpPr>
            <p:nvPr userDrawn="1"/>
          </p:nvSpPr>
          <p:spPr bwMode="auto">
            <a:xfrm>
              <a:off x="457200" y="3682374"/>
              <a:ext cx="269875" cy="78105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 name="Rectangle 256"/>
            <p:cNvSpPr>
              <a:spLocks noChangeArrowheads="1"/>
            </p:cNvSpPr>
            <p:nvPr userDrawn="1"/>
          </p:nvSpPr>
          <p:spPr bwMode="auto">
            <a:xfrm>
              <a:off x="993775" y="4266574"/>
              <a:ext cx="406400" cy="5873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Rectangle 257"/>
            <p:cNvSpPr>
              <a:spLocks noChangeArrowheads="1"/>
            </p:cNvSpPr>
            <p:nvPr userDrawn="1"/>
          </p:nvSpPr>
          <p:spPr bwMode="auto">
            <a:xfrm>
              <a:off x="1536700" y="3877636"/>
              <a:ext cx="401638" cy="38893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Rectangle 258"/>
            <p:cNvSpPr>
              <a:spLocks noChangeArrowheads="1"/>
            </p:cNvSpPr>
            <p:nvPr userDrawn="1"/>
          </p:nvSpPr>
          <p:spPr bwMode="auto">
            <a:xfrm>
              <a:off x="592137" y="4658686"/>
              <a:ext cx="131763" cy="1920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Rectangle 259"/>
            <p:cNvSpPr>
              <a:spLocks noChangeArrowheads="1"/>
            </p:cNvSpPr>
            <p:nvPr userDrawn="1"/>
          </p:nvSpPr>
          <p:spPr bwMode="auto">
            <a:xfrm>
              <a:off x="1265237" y="5047624"/>
              <a:ext cx="541338" cy="19526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pic>
        <p:nvPicPr>
          <p:cNvPr id="24" name="Picture 23"/>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25"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20" name="Footer Placeholder 3 Copyright"/>
          <p:cNvSpPr>
            <a:spLocks noGrp="1"/>
          </p:cNvSpPr>
          <p:nvPr>
            <p:ph type="ftr" sz="quarter" idx="11"/>
          </p:nvPr>
        </p:nvSpPr>
        <p:spPr>
          <a:xfrm>
            <a:off x="457199" y="6515096"/>
            <a:ext cx="5277853" cy="92333"/>
          </a:xfrm>
        </p:spPr>
        <p:txBody>
          <a:bodyPr/>
          <a:lstStyle>
            <a:lvl1pPr>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286022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2083E393-C0BF-4ED8-8545-7E4C90AFF831}" type="slidenum">
              <a:rPr lang="en-US" smtClean="0">
                <a:solidFill>
                  <a:prstClr val="black"/>
                </a:solidFill>
              </a:rPr>
              <a:pPr/>
              <a:t>‹#›</a:t>
            </a:fld>
            <a:endParaRPr lang="en-US" dirty="0">
              <a:solidFill>
                <a:prstClr val="black"/>
              </a:solidFill>
            </a:endParaRPr>
          </a:p>
        </p:txBody>
      </p:sp>
      <p:sp>
        <p:nvSpPr>
          <p:cNvPr id="8" name="Text Placeholder 7"/>
          <p:cNvSpPr>
            <a:spLocks noGrp="1"/>
          </p:cNvSpPr>
          <p:nvPr>
            <p:ph type="body" sz="quarter" idx="16" hasCustomPrompt="1"/>
          </p:nvPr>
        </p:nvSpPr>
        <p:spPr>
          <a:xfrm>
            <a:off x="457200" y="1524000"/>
            <a:ext cx="8229600" cy="4572000"/>
          </a:xfrm>
        </p:spPr>
        <p:txBody>
          <a:bodyPr/>
          <a:lstStyle>
            <a:lvl1pPr>
              <a:lnSpc>
                <a:spcPts val="4400"/>
              </a:lnSpc>
              <a:spcBef>
                <a:spcPts val="0"/>
              </a:spcBef>
              <a:spcAft>
                <a:spcPts val="0"/>
              </a:spcAft>
              <a:defRPr sz="3900" b="0" i="0" baseline="0"/>
            </a:lvl1pPr>
          </a:lstStyle>
          <a:p>
            <a:pPr lvl="0"/>
            <a:r>
              <a:rPr lang="en-US" dirty="0"/>
              <a:t>“Click to edit Master text styles</a:t>
            </a:r>
          </a:p>
        </p:txBody>
      </p:sp>
      <p:sp>
        <p:nvSpPr>
          <p:cNvPr id="9" name="Text Placeholder 12"/>
          <p:cNvSpPr>
            <a:spLocks noGrp="1"/>
          </p:cNvSpPr>
          <p:nvPr>
            <p:ph type="body" sz="quarter" idx="13"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cxnSp>
        <p:nvCxnSpPr>
          <p:cNvPr id="7" name="Straight Connector 6"/>
          <p:cNvCxnSpPr/>
          <p:nvPr userDrawn="1"/>
        </p:nvCxnSpPr>
        <p:spPr>
          <a:xfrm>
            <a:off x="457200" y="6248400"/>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stretch>
            <a:fillRect/>
          </a:stretch>
        </p:blipFill>
        <p:spPr>
          <a:xfrm>
            <a:off x="6675343" y="6300216"/>
            <a:ext cx="1782857" cy="347429"/>
          </a:xfrm>
          <a:prstGeom prst="rect">
            <a:avLst/>
          </a:prstGeom>
        </p:spPr>
      </p:pic>
    </p:spTree>
    <p:extLst>
      <p:ext uri="{BB962C8B-B14F-4D97-AF65-F5344CB8AC3E}">
        <p14:creationId xmlns:p14="http://schemas.microsoft.com/office/powerpoint/2010/main" val="782386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2083E393-C0BF-4ED8-8545-7E4C90AFF831}" type="slidenum">
              <a:rPr lang="en-US" smtClean="0">
                <a:solidFill>
                  <a:prstClr val="black"/>
                </a:solidFill>
              </a:rPr>
              <a:pPr/>
              <a:t>‹#›</a:t>
            </a:fld>
            <a:endParaRPr lang="en-US" dirty="0">
              <a:solidFill>
                <a:prstClr val="black"/>
              </a:solidFill>
            </a:endParaRPr>
          </a:p>
        </p:txBody>
      </p:sp>
      <p:sp>
        <p:nvSpPr>
          <p:cNvPr id="8" name="Text Placeholder 12"/>
          <p:cNvSpPr>
            <a:spLocks noGrp="1"/>
          </p:cNvSpPr>
          <p:nvPr>
            <p:ph type="body" sz="quarter" idx="13"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457200" y="1524000"/>
            <a:ext cx="8229600" cy="4572000"/>
          </a:xfrm>
        </p:spPr>
        <p:txBody>
          <a:bodyPr/>
          <a:lstStyle>
            <a:lvl5pPr>
              <a:defRPr baseline="0"/>
            </a:lvl5pPr>
            <a:lvl6pPr>
              <a:defRPr baseline="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Straight Connector 10"/>
          <p:cNvCxnSpPr/>
          <p:nvPr userDrawn="1"/>
        </p:nvCxnSpPr>
        <p:spPr>
          <a:xfrm>
            <a:off x="457200" y="6248400"/>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stretch>
            <a:fillRect/>
          </a:stretch>
        </p:blipFill>
        <p:spPr>
          <a:xfrm>
            <a:off x="6675343" y="6300216"/>
            <a:ext cx="1782857" cy="347429"/>
          </a:xfrm>
          <a:prstGeom prst="rect">
            <a:avLst/>
          </a:prstGeom>
        </p:spPr>
      </p:pic>
    </p:spTree>
    <p:extLst>
      <p:ext uri="{BB962C8B-B14F-4D97-AF65-F5344CB8AC3E}">
        <p14:creationId xmlns:p14="http://schemas.microsoft.com/office/powerpoint/2010/main" val="2560624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brand Titl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10" name="Straight Connector 9"/>
          <p:cNvCxnSpPr/>
          <p:nvPr userDrawn="1"/>
        </p:nvCxnSpPr>
        <p:spPr>
          <a:xfrm>
            <a:off x="5890054" y="6359395"/>
            <a:ext cx="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9"/>
          <p:cNvSpPr>
            <a:spLocks noGrp="1"/>
          </p:cNvSpPr>
          <p:nvPr>
            <p:ph type="pic" sz="quarter" idx="14" hasCustomPrompt="1"/>
          </p:nvPr>
        </p:nvSpPr>
        <p:spPr>
          <a:xfrm>
            <a:off x="3247806" y="6354216"/>
            <a:ext cx="2466975" cy="390196"/>
          </a:xfrm>
        </p:spPr>
        <p:txBody>
          <a:bodyPr anchor="ctr" anchorCtr="0"/>
          <a:lstStyle>
            <a:lvl1pPr algn="ctr">
              <a:defRPr sz="1200"/>
            </a:lvl1pPr>
          </a:lstStyle>
          <a:p>
            <a:r>
              <a:rPr lang="en-US" dirty="0"/>
              <a:t>Click to insert cobrand logo</a:t>
            </a:r>
          </a:p>
        </p:txBody>
      </p:sp>
      <p:sp>
        <p:nvSpPr>
          <p:cNvPr id="15" name="Rectangle 14"/>
          <p:cNvSpPr/>
          <p:nvPr userDrawn="1"/>
        </p:nvSpPr>
        <p:spPr>
          <a:xfrm>
            <a:off x="228600" y="228600"/>
            <a:ext cx="5769864"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Title 1"/>
          <p:cNvSpPr>
            <a:spLocks noGrp="1"/>
          </p:cNvSpPr>
          <p:nvPr>
            <p:ph type="title" hasCustomPrompt="1"/>
          </p:nvPr>
        </p:nvSpPr>
        <p:spPr>
          <a:xfrm>
            <a:off x="457200" y="457200"/>
            <a:ext cx="5257800" cy="612648"/>
          </a:xfrm>
        </p:spPr>
        <p:txBody>
          <a:bodyPr>
            <a:noAutofit/>
          </a:bodyPr>
          <a:lstStyle>
            <a:lvl1pPr>
              <a:lnSpc>
                <a:spcPts val="2300"/>
              </a:lnSpc>
              <a:defRPr baseline="0"/>
            </a:lvl1pPr>
          </a:lstStyle>
          <a:p>
            <a:r>
              <a:rPr lang="en-US" dirty="0"/>
              <a:t>Title cobrand image slide — click to edit</a:t>
            </a:r>
            <a:br>
              <a:rPr lang="en-US" dirty="0"/>
            </a:br>
            <a:r>
              <a:rPr lang="en-US" dirty="0"/>
              <a:t>second line if needed </a:t>
            </a:r>
          </a:p>
        </p:txBody>
      </p:sp>
      <p:sp>
        <p:nvSpPr>
          <p:cNvPr id="17" name="Text Placeholder 21"/>
          <p:cNvSpPr>
            <a:spLocks noGrp="1"/>
          </p:cNvSpPr>
          <p:nvPr>
            <p:ph type="body" sz="quarter" idx="15" hasCustomPrompt="1"/>
          </p:nvPr>
        </p:nvSpPr>
        <p:spPr>
          <a:xfrm>
            <a:off x="457200" y="1097280"/>
            <a:ext cx="5257800" cy="502920"/>
          </a:xfrm>
        </p:spPr>
        <p:txBody>
          <a:bodyPr/>
          <a:lstStyle>
            <a:lvl1pPr>
              <a:lnSpc>
                <a:spcPts val="2000"/>
              </a:lnSpc>
              <a:spcAft>
                <a:spcPts val="0"/>
              </a:spcAft>
              <a:defRPr sz="1800" b="0" baseline="0"/>
            </a:lvl1pPr>
          </a:lstStyle>
          <a:p>
            <a:pPr lvl="0"/>
            <a:r>
              <a:rPr lang="en-US" dirty="0"/>
              <a:t>Click to add subhead</a:t>
            </a:r>
          </a:p>
        </p:txBody>
      </p:sp>
      <p:sp>
        <p:nvSpPr>
          <p:cNvPr id="18" name="Text Placeholder 23"/>
          <p:cNvSpPr>
            <a:spLocks noGrp="1"/>
          </p:cNvSpPr>
          <p:nvPr>
            <p:ph type="body" sz="quarter" idx="16" hasCustomPrompt="1"/>
          </p:nvPr>
        </p:nvSpPr>
        <p:spPr>
          <a:xfrm>
            <a:off x="457200" y="2209669"/>
            <a:ext cx="2011680" cy="271081"/>
          </a:xfrm>
        </p:spPr>
        <p:txBody>
          <a:bodyPr/>
          <a:lstStyle>
            <a:lvl1pPr>
              <a:defRPr sz="1200" b="0" baseline="0"/>
            </a:lvl1pPr>
          </a:lstStyle>
          <a:p>
            <a:pPr lvl="0"/>
            <a:r>
              <a:rPr lang="en-US" dirty="0"/>
              <a:t>Insert date</a:t>
            </a:r>
          </a:p>
        </p:txBody>
      </p:sp>
      <p:sp>
        <p:nvSpPr>
          <p:cNvPr id="19" name="Text Placeholder 25"/>
          <p:cNvSpPr>
            <a:spLocks noGrp="1"/>
          </p:cNvSpPr>
          <p:nvPr>
            <p:ph type="body" sz="quarter" idx="17" hasCustomPrompt="1"/>
          </p:nvPr>
        </p:nvSpPr>
        <p:spPr>
          <a:xfrm>
            <a:off x="457200" y="1654457"/>
            <a:ext cx="5257800" cy="527386"/>
          </a:xfrm>
        </p:spPr>
        <p:txBody>
          <a:bodyPr/>
          <a:lstStyle>
            <a:lvl1pPr>
              <a:lnSpc>
                <a:spcPts val="1800"/>
              </a:lnSpc>
              <a:spcAft>
                <a:spcPts val="0"/>
              </a:spcAft>
              <a:defRPr sz="1600" b="0"/>
            </a:lvl1pPr>
          </a:lstStyle>
          <a:p>
            <a:pPr lvl="0"/>
            <a:r>
              <a:rPr lang="en-US" dirty="0"/>
              <a:t>Click to add text</a:t>
            </a:r>
          </a:p>
        </p:txBody>
      </p:sp>
      <p:pic>
        <p:nvPicPr>
          <p:cNvPr id="13" name="Picture 12"/>
          <p:cNvPicPr>
            <a:picLocks noChangeAspect="1"/>
          </p:cNvPicPr>
          <p:nvPr userDrawn="1"/>
        </p:nvPicPr>
        <p:blipFill>
          <a:blip r:embed="rId3" cstate="print"/>
          <a:stretch>
            <a:fillRect/>
          </a:stretch>
        </p:blipFill>
        <p:spPr>
          <a:xfrm>
            <a:off x="5877560" y="6273358"/>
            <a:ext cx="3022600" cy="584200"/>
          </a:xfrm>
          <a:prstGeom prst="rect">
            <a:avLst/>
          </a:prstGeom>
        </p:spPr>
      </p:pic>
      <p:sp>
        <p:nvSpPr>
          <p:cNvPr id="20" name="Footer Placeholder 4 Copyright"/>
          <p:cNvSpPr>
            <a:spLocks noGrp="1"/>
          </p:cNvSpPr>
          <p:nvPr>
            <p:ph type="ftr" sz="quarter" idx="3"/>
          </p:nvPr>
        </p:nvSpPr>
        <p:spPr>
          <a:xfrm>
            <a:off x="457199" y="6515096"/>
            <a:ext cx="2469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233809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lor">
    <p:bg>
      <p:bgPr>
        <a:solidFill>
          <a:srgbClr val="C8D7DF"/>
        </a:solidFill>
        <a:effectLst/>
      </p:bgPr>
    </p:bg>
    <p:spTree>
      <p:nvGrpSpPr>
        <p:cNvPr id="1" name=""/>
        <p:cNvGrpSpPr/>
        <p:nvPr/>
      </p:nvGrpSpPr>
      <p:grpSpPr>
        <a:xfrm>
          <a:off x="0" y="0"/>
          <a:ext cx="0" cy="0"/>
          <a:chOff x="0" y="0"/>
          <a:chExt cx="0" cy="0"/>
        </a:xfrm>
      </p:grpSpPr>
      <p:sp>
        <p:nvSpPr>
          <p:cNvPr id="9" name="Rectangle 8"/>
          <p:cNvSpPr/>
          <p:nvPr userDrawn="1"/>
        </p:nvSpPr>
        <p:spPr>
          <a:xfrm>
            <a:off x="228600" y="228600"/>
            <a:ext cx="5769864"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hasCustomPrompt="1"/>
          </p:nvPr>
        </p:nvSpPr>
        <p:spPr>
          <a:xfrm>
            <a:off x="457200" y="457200"/>
            <a:ext cx="5257800" cy="612648"/>
          </a:xfrm>
        </p:spPr>
        <p:txBody>
          <a:bodyPr>
            <a:noAutofit/>
          </a:bodyPr>
          <a:lstStyle>
            <a:lvl1pPr>
              <a:lnSpc>
                <a:spcPts val="2300"/>
              </a:lnSpc>
              <a:defRPr baseline="0"/>
            </a:lvl1pPr>
          </a:lstStyle>
          <a:p>
            <a:r>
              <a:rPr lang="en-US" dirty="0"/>
              <a:t>Title color slide — click to edit</a:t>
            </a:r>
            <a:br>
              <a:rPr lang="en-US" dirty="0"/>
            </a:br>
            <a:r>
              <a:rPr lang="en-US" dirty="0"/>
              <a:t>second line if needed </a:t>
            </a:r>
          </a:p>
        </p:txBody>
      </p:sp>
      <p:sp>
        <p:nvSpPr>
          <p:cNvPr id="22" name="Text Placeholder 21"/>
          <p:cNvSpPr>
            <a:spLocks noGrp="1"/>
          </p:cNvSpPr>
          <p:nvPr>
            <p:ph type="body" sz="quarter" idx="15" hasCustomPrompt="1"/>
          </p:nvPr>
        </p:nvSpPr>
        <p:spPr>
          <a:xfrm>
            <a:off x="457200" y="1097280"/>
            <a:ext cx="5257800" cy="502920"/>
          </a:xfrm>
        </p:spPr>
        <p:txBody>
          <a:bodyPr/>
          <a:lstStyle>
            <a:lvl1pPr>
              <a:lnSpc>
                <a:spcPts val="2000"/>
              </a:lnSpc>
              <a:spcAft>
                <a:spcPts val="0"/>
              </a:spcAft>
              <a:defRPr sz="1800" b="0" baseline="0"/>
            </a:lvl1pPr>
          </a:lstStyle>
          <a:p>
            <a:pPr lvl="0"/>
            <a:r>
              <a:rPr lang="en-US" dirty="0"/>
              <a:t>Click to add subhead</a:t>
            </a:r>
          </a:p>
        </p:txBody>
      </p:sp>
      <p:sp>
        <p:nvSpPr>
          <p:cNvPr id="24" name="Text Placeholder 23"/>
          <p:cNvSpPr>
            <a:spLocks noGrp="1"/>
          </p:cNvSpPr>
          <p:nvPr>
            <p:ph type="body" sz="quarter" idx="16" hasCustomPrompt="1"/>
          </p:nvPr>
        </p:nvSpPr>
        <p:spPr>
          <a:xfrm>
            <a:off x="457200" y="2209669"/>
            <a:ext cx="2011680" cy="271081"/>
          </a:xfrm>
        </p:spPr>
        <p:txBody>
          <a:bodyPr/>
          <a:lstStyle>
            <a:lvl1pPr>
              <a:defRPr sz="1200" b="0" baseline="0"/>
            </a:lvl1pPr>
          </a:lstStyle>
          <a:p>
            <a:pPr lvl="0"/>
            <a:r>
              <a:rPr lang="en-US" dirty="0"/>
              <a:t>Insert date</a:t>
            </a:r>
          </a:p>
        </p:txBody>
      </p:sp>
      <p:sp>
        <p:nvSpPr>
          <p:cNvPr id="26" name="Text Placeholder 25"/>
          <p:cNvSpPr>
            <a:spLocks noGrp="1"/>
          </p:cNvSpPr>
          <p:nvPr>
            <p:ph type="body" sz="quarter" idx="17" hasCustomPrompt="1"/>
          </p:nvPr>
        </p:nvSpPr>
        <p:spPr>
          <a:xfrm>
            <a:off x="457200" y="1654457"/>
            <a:ext cx="5257800" cy="527386"/>
          </a:xfrm>
        </p:spPr>
        <p:txBody>
          <a:bodyPr/>
          <a:lstStyle>
            <a:lvl1pPr>
              <a:lnSpc>
                <a:spcPts val="1800"/>
              </a:lnSpc>
              <a:spcAft>
                <a:spcPts val="0"/>
              </a:spcAft>
              <a:defRPr sz="1600" b="0"/>
            </a:lvl1pPr>
          </a:lstStyle>
          <a:p>
            <a:pPr lvl="0"/>
            <a:r>
              <a:rPr lang="en-US" dirty="0"/>
              <a:t>Click to add text</a:t>
            </a:r>
          </a:p>
        </p:txBody>
      </p:sp>
      <p:sp>
        <p:nvSpPr>
          <p:cNvPr id="10" name="Rectangle 9"/>
          <p:cNvSpPr/>
          <p:nvPr userDrawn="1"/>
        </p:nvSpPr>
        <p:spPr>
          <a:xfrm>
            <a:off x="0" y="6280484"/>
            <a:ext cx="9144000" cy="577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grpSp>
        <p:nvGrpSpPr>
          <p:cNvPr id="11" name="Group 10"/>
          <p:cNvGrpSpPr/>
          <p:nvPr userDrawn="1"/>
        </p:nvGrpSpPr>
        <p:grpSpPr>
          <a:xfrm>
            <a:off x="457200" y="3583408"/>
            <a:ext cx="2047958" cy="2157709"/>
            <a:chOff x="457200" y="3682374"/>
            <a:chExt cx="1481138" cy="1560513"/>
          </a:xfrm>
        </p:grpSpPr>
        <p:sp>
          <p:nvSpPr>
            <p:cNvPr id="13" name="Rectangle 255"/>
            <p:cNvSpPr>
              <a:spLocks noChangeArrowheads="1"/>
            </p:cNvSpPr>
            <p:nvPr userDrawn="1"/>
          </p:nvSpPr>
          <p:spPr bwMode="auto">
            <a:xfrm>
              <a:off x="457200" y="3682374"/>
              <a:ext cx="269875" cy="781050"/>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5" name="Rectangle 256"/>
            <p:cNvSpPr>
              <a:spLocks noChangeArrowheads="1"/>
            </p:cNvSpPr>
            <p:nvPr userDrawn="1"/>
          </p:nvSpPr>
          <p:spPr bwMode="auto">
            <a:xfrm>
              <a:off x="993775" y="4266574"/>
              <a:ext cx="406400" cy="58737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6" name="Rectangle 257"/>
            <p:cNvSpPr>
              <a:spLocks noChangeArrowheads="1"/>
            </p:cNvSpPr>
            <p:nvPr userDrawn="1"/>
          </p:nvSpPr>
          <p:spPr bwMode="auto">
            <a:xfrm>
              <a:off x="1536700" y="3877636"/>
              <a:ext cx="401638" cy="38893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7" name="Rectangle 258"/>
            <p:cNvSpPr>
              <a:spLocks noChangeArrowheads="1"/>
            </p:cNvSpPr>
            <p:nvPr userDrawn="1"/>
          </p:nvSpPr>
          <p:spPr bwMode="auto">
            <a:xfrm>
              <a:off x="592137" y="4658686"/>
              <a:ext cx="131763" cy="192088"/>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8" name="Rectangle 259"/>
            <p:cNvSpPr>
              <a:spLocks noChangeArrowheads="1"/>
            </p:cNvSpPr>
            <p:nvPr userDrawn="1"/>
          </p:nvSpPr>
          <p:spPr bwMode="auto">
            <a:xfrm>
              <a:off x="1265237" y="5047624"/>
              <a:ext cx="541338" cy="195263"/>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pic>
        <p:nvPicPr>
          <p:cNvPr id="19" name="Picture 18"/>
          <p:cNvPicPr>
            <a:picLocks noChangeAspect="1"/>
          </p:cNvPicPr>
          <p:nvPr userDrawn="1"/>
        </p:nvPicPr>
        <p:blipFill>
          <a:blip r:embed="rId2" cstate="print"/>
          <a:stretch>
            <a:fillRect/>
          </a:stretch>
        </p:blipFill>
        <p:spPr>
          <a:xfrm>
            <a:off x="5877560" y="6273358"/>
            <a:ext cx="3022600" cy="584200"/>
          </a:xfrm>
          <a:prstGeom prst="rect">
            <a:avLst/>
          </a:prstGeom>
        </p:spPr>
      </p:pic>
      <p:sp>
        <p:nvSpPr>
          <p:cNvPr id="27" name="Footer Placeholder 4 Copyright"/>
          <p:cNvSpPr>
            <a:spLocks noGrp="1"/>
          </p:cNvSpPr>
          <p:nvPr>
            <p:ph type="ftr" sz="quarter" idx="3"/>
          </p:nvPr>
        </p:nvSpPr>
        <p:spPr>
          <a:xfrm>
            <a:off x="457199" y="6515096"/>
            <a:ext cx="2469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28" name="Rectangle 27"/>
          <p:cNvSpPr/>
          <p:nvPr userDrawn="1"/>
        </p:nvSpPr>
        <p:spPr>
          <a:xfrm>
            <a:off x="457199" y="6400800"/>
            <a:ext cx="878446" cy="92333"/>
          </a:xfrm>
          <a:prstGeom prst="rect">
            <a:avLst/>
          </a:prstGeom>
        </p:spPr>
        <p:txBody>
          <a:bodyPr wrap="none" lIns="0" tIns="0" rIns="0" bIns="0">
            <a:spAutoFit/>
          </a:bodyPr>
          <a:lstStyle/>
          <a:p>
            <a:pPr>
              <a:spcAft>
                <a:spcPts val="200"/>
              </a:spcAft>
            </a:pPr>
            <a:r>
              <a:rPr lang="en-GB" sz="600" b="1" dirty="0">
                <a:solidFill>
                  <a:srgbClr val="702082"/>
                </a:solidFill>
              </a:rPr>
              <a:t>willistowerswatson.com</a:t>
            </a:r>
          </a:p>
        </p:txBody>
      </p:sp>
    </p:spTree>
    <p:extLst>
      <p:ext uri="{BB962C8B-B14F-4D97-AF65-F5344CB8AC3E}">
        <p14:creationId xmlns:p14="http://schemas.microsoft.com/office/powerpoint/2010/main" val="4070488223"/>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tangle 11"/>
          <p:cNvSpPr/>
          <p:nvPr userDrawn="1"/>
        </p:nvSpPr>
        <p:spPr>
          <a:xfrm>
            <a:off x="228600" y="1310177"/>
            <a:ext cx="5090532" cy="1419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6" name="Text Placeholder 12"/>
          <p:cNvSpPr>
            <a:spLocks noGrp="1"/>
          </p:cNvSpPr>
          <p:nvPr>
            <p:ph type="body" sz="quarter" idx="13" hasCustomPrompt="1"/>
          </p:nvPr>
        </p:nvSpPr>
        <p:spPr>
          <a:xfrm>
            <a:off x="457200" y="1938528"/>
            <a:ext cx="4636008" cy="337433"/>
          </a:xfrm>
        </p:spPr>
        <p:txBody>
          <a:bodyPr>
            <a:noAutofit/>
          </a:bodyPr>
          <a:lstStyle>
            <a:lvl1pPr>
              <a:defRPr sz="1800" b="0">
                <a:solidFill>
                  <a:schemeClr val="tx1"/>
                </a:solidFill>
              </a:defRPr>
            </a:lvl1pPr>
          </a:lstStyle>
          <a:p>
            <a:pPr lvl="0"/>
            <a:r>
              <a:rPr lang="en-US" dirty="0"/>
              <a:t>Click to add subheading</a:t>
            </a:r>
          </a:p>
        </p:txBody>
      </p:sp>
      <p:sp>
        <p:nvSpPr>
          <p:cNvPr id="17" name="Title 1"/>
          <p:cNvSpPr>
            <a:spLocks noGrp="1"/>
          </p:cNvSpPr>
          <p:nvPr>
            <p:ph type="title" hasCustomPrompt="1"/>
          </p:nvPr>
        </p:nvSpPr>
        <p:spPr>
          <a:xfrm>
            <a:off x="457200" y="1524001"/>
            <a:ext cx="4636008" cy="381000"/>
          </a:xfrm>
        </p:spPr>
        <p:txBody>
          <a:bodyPr>
            <a:noAutofit/>
          </a:bodyPr>
          <a:lstStyle>
            <a:lvl1pPr>
              <a:defRPr baseline="0"/>
            </a:lvl1pPr>
          </a:lstStyle>
          <a:p>
            <a:r>
              <a:rPr lang="en-US" dirty="0"/>
              <a:t>Divider image slide — click to edit text</a:t>
            </a:r>
          </a:p>
        </p:txBody>
      </p:sp>
      <p:pic>
        <p:nvPicPr>
          <p:cNvPr id="25" name="Picture 24"/>
          <p:cNvPicPr>
            <a:picLocks noChangeAspect="1"/>
          </p:cNvPicPr>
          <p:nvPr userDrawn="1"/>
        </p:nvPicPr>
        <p:blipFill>
          <a:blip r:embed="rId3" cstate="print"/>
          <a:stretch>
            <a:fillRect/>
          </a:stretch>
        </p:blipFill>
        <p:spPr>
          <a:xfrm>
            <a:off x="6675343" y="6300216"/>
            <a:ext cx="1782857" cy="347429"/>
          </a:xfrm>
          <a:prstGeom prst="rect">
            <a:avLst/>
          </a:prstGeom>
        </p:spPr>
      </p:pic>
      <p:sp>
        <p:nvSpPr>
          <p:cNvPr id="26"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4"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26074631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color">
    <p:bg>
      <p:bgPr>
        <a:solidFill>
          <a:srgbClr val="DDD0CF"/>
        </a:solidFill>
        <a:effectLst/>
      </p:bgPr>
    </p:bg>
    <p:spTree>
      <p:nvGrpSpPr>
        <p:cNvPr id="1" name=""/>
        <p:cNvGrpSpPr/>
        <p:nvPr/>
      </p:nvGrpSpPr>
      <p:grpSpPr>
        <a:xfrm>
          <a:off x="0" y="0"/>
          <a:ext cx="0" cy="0"/>
          <a:chOff x="0" y="0"/>
          <a:chExt cx="0" cy="0"/>
        </a:xfrm>
      </p:grpSpPr>
      <p:sp>
        <p:nvSpPr>
          <p:cNvPr id="22" name="Rectangle 21"/>
          <p:cNvSpPr/>
          <p:nvPr userDrawn="1"/>
        </p:nvSpPr>
        <p:spPr>
          <a:xfrm>
            <a:off x="228600" y="1310177"/>
            <a:ext cx="5090532" cy="1419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prstClr val="white"/>
              </a:solidFill>
            </a:endParaRPr>
          </a:p>
        </p:txBody>
      </p:sp>
      <p:sp>
        <p:nvSpPr>
          <p:cNvPr id="11" name="Rectangle 10"/>
          <p:cNvSpPr/>
          <p:nvPr userDrawn="1"/>
        </p:nvSpPr>
        <p:spPr>
          <a:xfrm>
            <a:off x="0" y="6280484"/>
            <a:ext cx="9144000" cy="577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prstClr val="white"/>
              </a:solidFill>
            </a:endParaRPr>
          </a:p>
        </p:txBody>
      </p:sp>
      <p:sp>
        <p:nvSpPr>
          <p:cNvPr id="17" name="Text Placeholder 12"/>
          <p:cNvSpPr>
            <a:spLocks noGrp="1"/>
          </p:cNvSpPr>
          <p:nvPr>
            <p:ph type="body" sz="quarter" idx="13" hasCustomPrompt="1"/>
          </p:nvPr>
        </p:nvSpPr>
        <p:spPr>
          <a:xfrm>
            <a:off x="457200" y="1938528"/>
            <a:ext cx="4636008" cy="337433"/>
          </a:xfrm>
        </p:spPr>
        <p:txBody>
          <a:bodyPr>
            <a:noAutofit/>
          </a:bodyPr>
          <a:lstStyle>
            <a:lvl1pPr>
              <a:defRPr sz="1800" b="0">
                <a:solidFill>
                  <a:schemeClr val="tx1"/>
                </a:solidFill>
              </a:defRPr>
            </a:lvl1pPr>
          </a:lstStyle>
          <a:p>
            <a:pPr lvl="0"/>
            <a:r>
              <a:rPr lang="en-US" dirty="0"/>
              <a:t>Click to add subheading</a:t>
            </a:r>
          </a:p>
        </p:txBody>
      </p:sp>
      <p:sp>
        <p:nvSpPr>
          <p:cNvPr id="13" name="Title 1"/>
          <p:cNvSpPr>
            <a:spLocks noGrp="1"/>
          </p:cNvSpPr>
          <p:nvPr>
            <p:ph type="title" hasCustomPrompt="1"/>
          </p:nvPr>
        </p:nvSpPr>
        <p:spPr>
          <a:xfrm>
            <a:off x="457200" y="1524001"/>
            <a:ext cx="4636008" cy="381000"/>
          </a:xfrm>
        </p:spPr>
        <p:txBody>
          <a:bodyPr>
            <a:noAutofit/>
          </a:bodyPr>
          <a:lstStyle>
            <a:lvl1pPr>
              <a:defRPr baseline="0"/>
            </a:lvl1pPr>
          </a:lstStyle>
          <a:p>
            <a:r>
              <a:rPr lang="en-US" dirty="0"/>
              <a:t>Divider color slide — click to edit text</a:t>
            </a:r>
          </a:p>
        </p:txBody>
      </p:sp>
      <p:grpSp>
        <p:nvGrpSpPr>
          <p:cNvPr id="14" name="Group 13"/>
          <p:cNvGrpSpPr/>
          <p:nvPr userDrawn="1"/>
        </p:nvGrpSpPr>
        <p:grpSpPr>
          <a:xfrm>
            <a:off x="457200" y="3829699"/>
            <a:ext cx="1855788" cy="2051050"/>
            <a:chOff x="457200" y="3522663"/>
            <a:chExt cx="1855788" cy="2051050"/>
          </a:xfrm>
        </p:grpSpPr>
        <p:sp>
          <p:nvSpPr>
            <p:cNvPr id="18" name="AutoShape 3"/>
            <p:cNvSpPr>
              <a:spLocks noChangeAspect="1" noChangeArrowheads="1" noTextEdit="1"/>
            </p:cNvSpPr>
            <p:nvPr userDrawn="1"/>
          </p:nvSpPr>
          <p:spPr bwMode="auto">
            <a:xfrm>
              <a:off x="457200" y="3522663"/>
              <a:ext cx="1855788" cy="204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9" name="Rectangle 5"/>
            <p:cNvSpPr>
              <a:spLocks noChangeArrowheads="1"/>
            </p:cNvSpPr>
            <p:nvPr userDrawn="1"/>
          </p:nvSpPr>
          <p:spPr bwMode="auto">
            <a:xfrm>
              <a:off x="1879600" y="4954588"/>
              <a:ext cx="285750" cy="203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1" name="Rectangle 6"/>
            <p:cNvSpPr>
              <a:spLocks noChangeArrowheads="1"/>
            </p:cNvSpPr>
            <p:nvPr userDrawn="1"/>
          </p:nvSpPr>
          <p:spPr bwMode="auto">
            <a:xfrm>
              <a:off x="1597025" y="3522663"/>
              <a:ext cx="712788" cy="10287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5" name="Rectangle 7"/>
            <p:cNvSpPr>
              <a:spLocks noChangeArrowheads="1"/>
            </p:cNvSpPr>
            <p:nvPr userDrawn="1"/>
          </p:nvSpPr>
          <p:spPr bwMode="auto">
            <a:xfrm>
              <a:off x="1177925" y="3730625"/>
              <a:ext cx="142875" cy="6175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6" name="Rectangle 8"/>
            <p:cNvSpPr>
              <a:spLocks noChangeArrowheads="1"/>
            </p:cNvSpPr>
            <p:nvPr userDrawn="1"/>
          </p:nvSpPr>
          <p:spPr bwMode="auto">
            <a:xfrm>
              <a:off x="1309688" y="4543425"/>
              <a:ext cx="147638" cy="4159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27" name="Rectangle 26"/>
            <p:cNvSpPr>
              <a:spLocks noChangeArrowheads="1"/>
            </p:cNvSpPr>
            <p:nvPr userDrawn="1"/>
          </p:nvSpPr>
          <p:spPr bwMode="auto">
            <a:xfrm>
              <a:off x="460375" y="4751388"/>
              <a:ext cx="569913" cy="8223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pic>
        <p:nvPicPr>
          <p:cNvPr id="28" name="Picture 27"/>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29"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6"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20" name="Rectangle 19"/>
          <p:cNvSpPr/>
          <p:nvPr userDrawn="1"/>
        </p:nvSpPr>
        <p:spPr>
          <a:xfrm>
            <a:off x="457199" y="6400800"/>
            <a:ext cx="878446" cy="92333"/>
          </a:xfrm>
          <a:prstGeom prst="rect">
            <a:avLst/>
          </a:prstGeom>
        </p:spPr>
        <p:txBody>
          <a:bodyPr wrap="none" lIns="0" tIns="0" rIns="0" bIns="0">
            <a:spAutoFit/>
          </a:bodyPr>
          <a:lstStyle/>
          <a:p>
            <a:pPr>
              <a:spcAft>
                <a:spcPts val="200"/>
              </a:spcAft>
            </a:pPr>
            <a:r>
              <a:rPr lang="en-GB" sz="600" b="1" dirty="0">
                <a:solidFill>
                  <a:srgbClr val="702082"/>
                </a:solidFill>
              </a:rPr>
              <a:t>willistowerswatson.com</a:t>
            </a:r>
          </a:p>
        </p:txBody>
      </p:sp>
    </p:spTree>
    <p:extLst>
      <p:ext uri="{BB962C8B-B14F-4D97-AF65-F5344CB8AC3E}">
        <p14:creationId xmlns:p14="http://schemas.microsoft.com/office/powerpoint/2010/main" val="213308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3"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cxnSp>
        <p:nvCxnSpPr>
          <p:cNvPr id="12" name="Straight Connector 11"/>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
          </p:nvPr>
        </p:nvSpPr>
        <p:spPr>
          <a:xfrm>
            <a:off x="457200" y="1524000"/>
            <a:ext cx="8229600" cy="4389120"/>
          </a:xfrm>
        </p:spPr>
        <p:txBody>
          <a:bodyPr/>
          <a:lstStyle>
            <a:lvl1pPr>
              <a:defRPr sz="1800"/>
            </a:lvl1pPr>
            <a:lvl2pPr>
              <a:defRPr sz="1600"/>
            </a:lvl2pPr>
            <a:lvl3pPr>
              <a:buSzPct val="125000"/>
              <a:defRPr/>
            </a:lvl3pPr>
            <a:lvl4pPr>
              <a:buSzPct val="125000"/>
              <a:defRPr/>
            </a:lvl4pPr>
            <a:lvl5pPr>
              <a:buSzPct val="125000"/>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20"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9"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3272552008"/>
      </p:ext>
    </p:extLst>
  </p:cSld>
  <p:clrMapOvr>
    <a:masterClrMapping/>
  </p:clrMapOvr>
  <p:extLst>
    <p:ext uri="{DCECCB84-F9BA-43D5-87BE-67443E8EF086}">
      <p15:sldGuideLst xmlns:p15="http://schemas.microsoft.com/office/powerpoint/2012/main">
        <p15:guide id="1" orient="horz" pos="4104">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Number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Text Placeholder 12"/>
          <p:cNvSpPr>
            <a:spLocks noGrp="1"/>
          </p:cNvSpPr>
          <p:nvPr>
            <p:ph type="body" sz="quarter" idx="13"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sp>
        <p:nvSpPr>
          <p:cNvPr id="8" name="Content Placeholder 2"/>
          <p:cNvSpPr>
            <a:spLocks noGrp="1"/>
          </p:cNvSpPr>
          <p:nvPr>
            <p:ph idx="1"/>
          </p:nvPr>
        </p:nvSpPr>
        <p:spPr>
          <a:xfrm>
            <a:off x="457200" y="1524000"/>
            <a:ext cx="8229600" cy="4389120"/>
          </a:xfrm>
        </p:spPr>
        <p:txBody>
          <a:bodyPr/>
          <a:lstStyle>
            <a:lvl1pPr>
              <a:defRPr sz="1800"/>
            </a:lvl1pPr>
            <a:lvl2pPr>
              <a:defRPr sz="1600"/>
            </a:lvl2pPr>
            <a:lvl3pPr marL="233363" indent="-233363">
              <a:buSzPct val="100000"/>
              <a:buFont typeface="+mj-lt"/>
              <a:buAutoNum type="arabicPeriod"/>
              <a:defRPr/>
            </a:lvl3pPr>
            <a:lvl4pPr>
              <a:buSzPct val="125000"/>
              <a:defRPr/>
            </a:lvl4pPr>
            <a:lvl5pPr>
              <a:buSzPct val="125000"/>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14"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2"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50302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readcrum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US" dirty="0"/>
          </a:p>
        </p:txBody>
      </p:sp>
      <p:sp>
        <p:nvSpPr>
          <p:cNvPr id="8" name="Text Placeholder 12"/>
          <p:cNvSpPr>
            <a:spLocks noGrp="1"/>
          </p:cNvSpPr>
          <p:nvPr>
            <p:ph type="body" sz="quarter" idx="13"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sp>
        <p:nvSpPr>
          <p:cNvPr id="10" name="Content Placeholder 2"/>
          <p:cNvSpPr>
            <a:spLocks noGrp="1"/>
          </p:cNvSpPr>
          <p:nvPr>
            <p:ph idx="1"/>
          </p:nvPr>
        </p:nvSpPr>
        <p:spPr>
          <a:xfrm>
            <a:off x="457200" y="1524000"/>
            <a:ext cx="8229600" cy="4389120"/>
          </a:xfrm>
        </p:spPr>
        <p:txBody>
          <a:bodyPr/>
          <a:lstStyle>
            <a:lvl1pPr>
              <a:defRPr sz="1800"/>
            </a:lvl1pPr>
            <a:lvl2pPr>
              <a:defRPr sz="1600"/>
            </a:lvl2pPr>
            <a:lvl3pPr>
              <a:buSzPct val="125000"/>
              <a:defRPr/>
            </a:lvl3pPr>
            <a:lvl4pPr>
              <a:buSzPct val="125000"/>
              <a:defRPr/>
            </a:lvl4pPr>
            <a:lvl5pPr>
              <a:buSzPct val="125000"/>
              <a:defRPr baseline="0"/>
            </a:lvl5pPr>
            <a:lvl6pPr>
              <a:defRPr baseline="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hasCustomPrompt="1"/>
          </p:nvPr>
        </p:nvSpPr>
        <p:spPr>
          <a:xfrm>
            <a:off x="6572865" y="-977"/>
            <a:ext cx="2106186" cy="230400"/>
          </a:xfrm>
          <a:solidFill>
            <a:schemeClr val="accent1"/>
          </a:solidFill>
        </p:spPr>
        <p:txBody>
          <a:bodyPr anchor="ctr" anchorCtr="0"/>
          <a:lstStyle>
            <a:lvl1pPr algn="ctr">
              <a:defRPr sz="1000" cap="all" baseline="0">
                <a:solidFill>
                  <a:schemeClr val="bg1"/>
                </a:solidFill>
              </a:defRPr>
            </a:lvl1pPr>
          </a:lstStyle>
          <a:p>
            <a:pPr lvl="0"/>
            <a:r>
              <a:rPr lang="en-US" dirty="0"/>
              <a:t>Click to edit text</a:t>
            </a:r>
          </a:p>
        </p:txBody>
      </p:sp>
      <p:cxnSp>
        <p:nvCxnSpPr>
          <p:cNvPr id="14" name="Straight Connector 13"/>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18"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1"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2789093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3" name="Text Placeholder 12"/>
          <p:cNvSpPr>
            <a:spLocks noGrp="1"/>
          </p:cNvSpPr>
          <p:nvPr>
            <p:ph type="body" sz="quarter" idx="13" hasCustomPrompt="1"/>
          </p:nvPr>
        </p:nvSpPr>
        <p:spPr>
          <a:xfrm>
            <a:off x="457200" y="800239"/>
            <a:ext cx="8229600" cy="276999"/>
          </a:xfrm>
        </p:spPr>
        <p:txBody>
          <a:bodyPr/>
          <a:lstStyle>
            <a:lvl1pPr>
              <a:defRPr sz="1800" b="0" baseline="0">
                <a:solidFill>
                  <a:schemeClr val="tx1"/>
                </a:solidFill>
              </a:defRPr>
            </a:lvl1pPr>
          </a:lstStyle>
          <a:p>
            <a:pPr lvl="0"/>
            <a:r>
              <a:rPr lang="en-US" dirty="0"/>
              <a:t>Subheading here</a:t>
            </a:r>
          </a:p>
        </p:txBody>
      </p:sp>
      <p:sp>
        <p:nvSpPr>
          <p:cNvPr id="9" name="Content Placeholder 8"/>
          <p:cNvSpPr>
            <a:spLocks noGrp="1"/>
          </p:cNvSpPr>
          <p:nvPr>
            <p:ph sz="quarter" idx="14"/>
          </p:nvPr>
        </p:nvSpPr>
        <p:spPr>
          <a:xfrm>
            <a:off x="457200" y="1524000"/>
            <a:ext cx="1524000" cy="1905000"/>
          </a:xfrm>
          <a:solidFill>
            <a:srgbClr val="D8D7DF"/>
          </a:solidFill>
        </p:spPr>
        <p:txBody>
          <a:bodyPr/>
          <a:lstStyle>
            <a:lvl3pPr>
              <a:buSzPct val="125000"/>
              <a:defRPr/>
            </a:lvl3pPr>
            <a:lvl4pPr>
              <a:buSzPct val="125000"/>
              <a:defRPr/>
            </a:lvl4pPr>
            <a:lvl5pPr>
              <a:buSzPct val="125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5"/>
          </p:nvPr>
        </p:nvSpPr>
        <p:spPr>
          <a:xfrm>
            <a:off x="2133600" y="1523999"/>
            <a:ext cx="6553200" cy="4388603"/>
          </a:xfrm>
        </p:spPr>
        <p:txBody>
          <a:bodyPr/>
          <a:lstStyle>
            <a:lvl1pPr marL="0" marR="0" indent="0" algn="l" defTabSz="914400" rtl="0" eaLnBrk="1" fontAlgn="auto" latinLnBrk="0" hangingPunct="1">
              <a:lnSpc>
                <a:spcPct val="100000"/>
              </a:lnSpc>
              <a:spcBef>
                <a:spcPts val="0"/>
              </a:spcBef>
              <a:spcAft>
                <a:spcPts val="350"/>
              </a:spcAft>
              <a:buClrTx/>
              <a:buSzTx/>
              <a:buFontTx/>
              <a:buNone/>
              <a:tabLst/>
              <a:defRPr lang="en-US" sz="1800" dirty="0" smtClean="0"/>
            </a:lvl1pPr>
            <a:lvl2pPr>
              <a:spcBef>
                <a:spcPts val="0"/>
              </a:spcBef>
              <a:spcAft>
                <a:spcPts val="350"/>
              </a:spcAft>
              <a:defRPr lang="en-US" sz="1600" dirty="0" smtClean="0"/>
            </a:lvl2pPr>
            <a:lvl3pPr>
              <a:spcBef>
                <a:spcPts val="0"/>
              </a:spcBef>
              <a:spcAft>
                <a:spcPts val="400"/>
              </a:spcAft>
              <a:buSzPct val="125000"/>
              <a:buFont typeface="Wingdings" pitchFamily="2" charset="2"/>
              <a:buChar char="§"/>
              <a:defRPr lang="en-US" dirty="0" smtClean="0"/>
            </a:lvl3pPr>
            <a:lvl4pPr marL="457200" indent="-228600">
              <a:buClr>
                <a:schemeClr val="tx2"/>
              </a:buClr>
              <a:buSzPct val="125000"/>
              <a:buFont typeface="Wingdings" panose="05000000000000000000" pitchFamily="2" charset="2"/>
              <a:buChar char=""/>
              <a:defRPr/>
            </a:lvl4pPr>
            <a:lvl5pPr>
              <a:buSzPct val="125000"/>
              <a:buFont typeface="Arial" panose="020B0604020202020204" pitchFamily="34" charset="0"/>
              <a:buChar char="˗"/>
              <a:defRPr/>
            </a:lvl5pPr>
            <a:lvl6pPr>
              <a:buSzPct val="125000"/>
              <a:defRPr/>
            </a:lvl6pPr>
            <a:lvl7pPr>
              <a:buSzPct val="125000"/>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p:nvPr userDrawn="1"/>
        </p:nvCxnSpPr>
        <p:spPr>
          <a:xfrm>
            <a:off x="457200" y="6279396"/>
            <a:ext cx="82296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cstate="print"/>
          <a:stretch>
            <a:fillRect/>
          </a:stretch>
        </p:blipFill>
        <p:spPr>
          <a:xfrm>
            <a:off x="6675343" y="6300216"/>
            <a:ext cx="1782857" cy="347429"/>
          </a:xfrm>
          <a:prstGeom prst="rect">
            <a:avLst/>
          </a:prstGeom>
        </p:spPr>
      </p:pic>
      <p:sp>
        <p:nvSpPr>
          <p:cNvPr id="19"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14" name="Footer Placeholder 4 Copyright"/>
          <p:cNvSpPr>
            <a:spLocks noGrp="1"/>
          </p:cNvSpPr>
          <p:nvPr>
            <p:ph type="ftr" sz="quarter" idx="3"/>
          </p:nvPr>
        </p:nvSpPr>
        <p:spPr>
          <a:xfrm>
            <a:off x="457199" y="6515096"/>
            <a:ext cx="5277600"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58410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extBox 7"/>
          <p:cNvSpPr txBox="1"/>
          <p:nvPr userDrawn="1">
            <p:custDataLst>
              <p:tags r:id="rId18"/>
            </p:custDataLst>
          </p:nvPr>
        </p:nvSpPr>
        <p:spPr>
          <a:xfrm rot="19906914">
            <a:off x="243577" y="3029257"/>
            <a:ext cx="8514068" cy="1107996"/>
          </a:xfrm>
          <a:prstGeom prst="rect">
            <a:avLst/>
          </a:prstGeom>
          <a:noFill/>
        </p:spPr>
        <p:txBody>
          <a:bodyPr wrap="square" rtlCol="0" anchor="ctr" anchorCtr="0">
            <a:spAutoFit/>
          </a:bodyPr>
          <a:lstStyle/>
          <a:p>
            <a:pPr algn="ctr"/>
            <a:r>
              <a:rPr lang="en-GB" sz="6600" b="1" dirty="0">
                <a:solidFill>
                  <a:srgbClr val="C0C0C0"/>
                </a:solidFill>
              </a:rPr>
              <a:t> </a:t>
            </a:r>
            <a:endParaRPr lang="en-GB" b="1" dirty="0">
              <a:solidFill>
                <a:srgbClr val="C0C0C0"/>
              </a:solidFill>
            </a:endParaRPr>
          </a:p>
        </p:txBody>
      </p:sp>
      <p:sp>
        <p:nvSpPr>
          <p:cNvPr id="2" name="Title Placeholder 1"/>
          <p:cNvSpPr>
            <a:spLocks noGrp="1"/>
          </p:cNvSpPr>
          <p:nvPr>
            <p:ph type="title"/>
          </p:nvPr>
        </p:nvSpPr>
        <p:spPr>
          <a:xfrm>
            <a:off x="457200" y="457200"/>
            <a:ext cx="8229600" cy="30777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524000"/>
            <a:ext cx="8229600" cy="4572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305800" y="6400800"/>
            <a:ext cx="381000" cy="137160"/>
          </a:xfrm>
          <a:prstGeom prst="rect">
            <a:avLst/>
          </a:prstGeom>
        </p:spPr>
        <p:txBody>
          <a:bodyPr vert="horz" wrap="square" lIns="0" tIns="0" rIns="0" bIns="0" rtlCol="0" anchor="b" anchorCtr="0">
            <a:spAutoFit/>
          </a:bodyPr>
          <a:lstStyle>
            <a:lvl1pPr algn="r">
              <a:defRPr sz="900">
                <a:solidFill>
                  <a:schemeClr val="tx1"/>
                </a:solidFill>
              </a:defRPr>
            </a:lvl1pPr>
          </a:lstStyle>
          <a:p>
            <a:fld id="{2083E393-C0BF-4ED8-8545-7E4C90AFF831}" type="slidenum">
              <a:rPr lang="en-US" smtClean="0">
                <a:solidFill>
                  <a:prstClr val="black"/>
                </a:solidFill>
              </a:rPr>
              <a:pPr/>
              <a:t>‹#›</a:t>
            </a:fld>
            <a:endParaRPr lang="en-US" dirty="0">
              <a:solidFill>
                <a:prstClr val="black"/>
              </a:solidFill>
            </a:endParaRPr>
          </a:p>
        </p:txBody>
      </p:sp>
      <p:sp>
        <p:nvSpPr>
          <p:cNvPr id="7" name="Footer Placeholder 4 Copyright"/>
          <p:cNvSpPr>
            <a:spLocks noGrp="1"/>
          </p:cNvSpPr>
          <p:nvPr>
            <p:ph type="ftr" sz="quarter" idx="3"/>
          </p:nvPr>
        </p:nvSpPr>
        <p:spPr>
          <a:xfrm>
            <a:off x="457199" y="6515096"/>
            <a:ext cx="5277853" cy="92333"/>
          </a:xfrm>
          <a:prstGeom prst="rect">
            <a:avLst/>
          </a:prstGeom>
        </p:spPr>
        <p:txBody>
          <a:bodyPr vert="horz" wrap="square" lIns="0" tIns="0" rIns="0" bIns="0" rtlCol="0" anchor="t" anchorCtr="0">
            <a:spAutoFit/>
          </a:bodyPr>
          <a:lstStyle>
            <a:lvl1pPr algn="l">
              <a:defRPr sz="600">
                <a:solidFill>
                  <a:schemeClr val="tx1"/>
                </a:solidFill>
              </a:defRPr>
            </a:lvl1p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9" name="Rectangle 8"/>
          <p:cNvSpPr/>
          <p:nvPr userDrawn="1"/>
        </p:nvSpPr>
        <p:spPr>
          <a:xfrm>
            <a:off x="457199" y="6400800"/>
            <a:ext cx="878446" cy="92333"/>
          </a:xfrm>
          <a:prstGeom prst="rect">
            <a:avLst/>
          </a:prstGeom>
        </p:spPr>
        <p:txBody>
          <a:bodyPr wrap="none" lIns="0" tIns="0" rIns="0" bIns="0">
            <a:spAutoFit/>
          </a:bodyPr>
          <a:lstStyle/>
          <a:p>
            <a:pPr>
              <a:spcAft>
                <a:spcPts val="200"/>
              </a:spcAft>
            </a:pPr>
            <a:r>
              <a:rPr lang="en-GB" sz="600" b="1" dirty="0">
                <a:solidFill>
                  <a:srgbClr val="702082"/>
                </a:solidFill>
              </a:rPr>
              <a:t>willistowerswatson.com</a:t>
            </a:r>
          </a:p>
        </p:txBody>
      </p:sp>
    </p:spTree>
    <p:extLst>
      <p:ext uri="{BB962C8B-B14F-4D97-AF65-F5344CB8AC3E}">
        <p14:creationId xmlns:p14="http://schemas.microsoft.com/office/powerpoint/2010/main" val="1727326113"/>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7" r:id="rId15"/>
    <p:sldLayoutId id="2147483875" r:id="rId16"/>
  </p:sldLayoutIdLst>
  <p:hf hdr="0" dt="0"/>
  <p:txStyles>
    <p:title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spcBef>
          <a:spcPts val="0"/>
        </a:spcBef>
        <a:spcAft>
          <a:spcPts val="350"/>
        </a:spcAft>
        <a:buFontTx/>
        <a:buNone/>
        <a:defRPr sz="18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6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SzPct val="125000"/>
        <a:buFont typeface="Wingdings" pitchFamily="2" charset="2"/>
        <a:buChar char="§"/>
        <a:defRPr sz="16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SzPct val="125000"/>
        <a:buFont typeface="Wingdings" pitchFamily="2" charset="2"/>
        <a:buChar char="§"/>
        <a:defRPr sz="14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SzPct val="125000"/>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1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1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0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www.elucidat.com/showcase/#learning-analytics-ebook" TargetMode="External"/><Relationship Id="rId2" Type="http://schemas.openxmlformats.org/officeDocument/2006/relationships/hyperlink" Target="https://www.elucidat.com/showcase/#sales-simulation" TargetMode="External"/><Relationship Id="rId1" Type="http://schemas.openxmlformats.org/officeDocument/2006/relationships/slideLayout" Target="../slideLayouts/slideLayout16.xml"/><Relationship Id="rId4" Type="http://schemas.openxmlformats.org/officeDocument/2006/relationships/hyperlink" Target="https://www.elucidat.com/showcase/#interactive-storytelling"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s://learning.elucidat.com/course/5829b13d0669e-5bd33790ac953"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www.elucidat.com/showcase/#making-policies-interesting" TargetMode="External"/><Relationship Id="rId2" Type="http://schemas.openxmlformats.org/officeDocument/2006/relationships/hyperlink" Target="https://learning.elucidat.com/course/57a1feba70984-57c5963440c31" TargetMode="Externa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help.elucidat.com/polls-clips-and-achievements/polls" TargetMode="External"/><Relationship Id="rId2" Type="http://schemas.openxmlformats.org/officeDocument/2006/relationships/hyperlink" Target="http://help.elucidat.com/releases/rapid-releasing" TargetMode="External"/><Relationship Id="rId1" Type="http://schemas.openxmlformats.org/officeDocument/2006/relationships/slideLayout" Target="../slideLayouts/slideLayout6.xml"/><Relationship Id="rId6" Type="http://schemas.openxmlformats.org/officeDocument/2006/relationships/hyperlink" Target="http://help.elucidat.com/analytics/analytics" TargetMode="External"/><Relationship Id="rId5" Type="http://schemas.openxmlformats.org/officeDocument/2006/relationships/hyperlink" Target="http://help.elucidat.com/releases/bookmarking" TargetMode="External"/><Relationship Id="rId4" Type="http://schemas.openxmlformats.org/officeDocument/2006/relationships/hyperlink" Target="http://help.elucidat.com/polls-clips-and-achievements/clip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6.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30D8-3C01-F841-B573-1B64C9625EEC}"/>
              </a:ext>
            </a:extLst>
          </p:cNvPr>
          <p:cNvSpPr>
            <a:spLocks noGrp="1"/>
          </p:cNvSpPr>
          <p:nvPr>
            <p:ph type="title"/>
          </p:nvPr>
        </p:nvSpPr>
        <p:spPr/>
        <p:txBody>
          <a:bodyPr/>
          <a:lstStyle/>
          <a:p>
            <a:r>
              <a:rPr lang="en-US" dirty="0" err="1"/>
              <a:t>Elucidat</a:t>
            </a:r>
            <a:r>
              <a:rPr lang="en-US" dirty="0"/>
              <a:t> Experience modules </a:t>
            </a:r>
            <a:br>
              <a:rPr lang="en-US" dirty="0"/>
            </a:br>
            <a:r>
              <a:rPr lang="en-US" dirty="0"/>
              <a:t>How To Move from Selling to Building</a:t>
            </a:r>
          </a:p>
        </p:txBody>
      </p:sp>
      <p:sp>
        <p:nvSpPr>
          <p:cNvPr id="3" name="Text Placeholder 2">
            <a:extLst>
              <a:ext uri="{FF2B5EF4-FFF2-40B4-BE49-F238E27FC236}">
                <a16:creationId xmlns:a16="http://schemas.microsoft.com/office/drawing/2014/main" id="{4F338351-6064-4D4F-83AA-4D773C85ED9E}"/>
              </a:ext>
            </a:extLst>
          </p:cNvPr>
          <p:cNvSpPr>
            <a:spLocks noGrp="1"/>
          </p:cNvSpPr>
          <p:nvPr>
            <p:ph type="body" sz="quarter" idx="15"/>
          </p:nvPr>
        </p:nvSpPr>
        <p:spPr>
          <a:xfrm>
            <a:off x="457200" y="1257296"/>
            <a:ext cx="5257800" cy="502920"/>
          </a:xfrm>
        </p:spPr>
        <p:txBody>
          <a:bodyPr/>
          <a:lstStyle/>
          <a:p>
            <a:r>
              <a:rPr lang="en-US" sz="1600" dirty="0"/>
              <a:t>The process at-a-glance and other time-saving items to help you build a successful online experience</a:t>
            </a:r>
          </a:p>
        </p:txBody>
      </p:sp>
      <p:sp>
        <p:nvSpPr>
          <p:cNvPr id="4" name="Text Placeholder 3">
            <a:extLst>
              <a:ext uri="{FF2B5EF4-FFF2-40B4-BE49-F238E27FC236}">
                <a16:creationId xmlns:a16="http://schemas.microsoft.com/office/drawing/2014/main" id="{51F266A9-78D8-C340-80A1-BEE062D3C0FB}"/>
              </a:ext>
            </a:extLst>
          </p:cNvPr>
          <p:cNvSpPr>
            <a:spLocks noGrp="1"/>
          </p:cNvSpPr>
          <p:nvPr>
            <p:ph type="body" sz="quarter" idx="16"/>
          </p:nvPr>
        </p:nvSpPr>
        <p:spPr/>
        <p:txBody>
          <a:bodyPr/>
          <a:lstStyle/>
          <a:p>
            <a:r>
              <a:rPr lang="en-US" dirty="0"/>
              <a:t>February 18, 2020</a:t>
            </a:r>
          </a:p>
        </p:txBody>
      </p:sp>
      <p:sp>
        <p:nvSpPr>
          <p:cNvPr id="6" name="Footer Placeholder 5">
            <a:extLst>
              <a:ext uri="{FF2B5EF4-FFF2-40B4-BE49-F238E27FC236}">
                <a16:creationId xmlns:a16="http://schemas.microsoft.com/office/drawing/2014/main" id="{0ED7A726-BA91-474C-88AD-C24D6AAC6B3E}"/>
              </a:ext>
            </a:extLst>
          </p:cNvPr>
          <p:cNvSpPr>
            <a:spLocks noGrp="1"/>
          </p:cNvSpPr>
          <p:nvPr>
            <p:ph type="ftr" sz="quarter" idx="3"/>
          </p:nvPr>
        </p:nvSpPr>
        <p:spPr>
          <a:xfrm>
            <a:off x="457198" y="6515096"/>
            <a:ext cx="5767332" cy="342904"/>
          </a:xfrm>
          <a:noFill/>
        </p:spPr>
        <p:txBody>
          <a:bodyPr/>
          <a:lstStyle/>
          <a:p>
            <a:r>
              <a:rPr lang="en-US" dirty="0">
                <a:solidFill>
                  <a:prstClr val="black"/>
                </a:solidFill>
              </a:rPr>
              <a:t>© 2020 Willis Towers Watson. All rights reserved. Proprietary and Confidential. For Willis Towers Watson and Willis Towers Watson client use only.</a:t>
            </a:r>
          </a:p>
        </p:txBody>
      </p:sp>
    </p:spTree>
    <p:extLst>
      <p:ext uri="{BB962C8B-B14F-4D97-AF65-F5344CB8AC3E}">
        <p14:creationId xmlns:p14="http://schemas.microsoft.com/office/powerpoint/2010/main" val="359202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3F6C-A107-2F44-B8B0-288EA2301C3A}"/>
              </a:ext>
            </a:extLst>
          </p:cNvPr>
          <p:cNvSpPr>
            <a:spLocks noGrp="1"/>
          </p:cNvSpPr>
          <p:nvPr>
            <p:ph type="title"/>
          </p:nvPr>
        </p:nvSpPr>
        <p:spPr/>
        <p:txBody>
          <a:bodyPr/>
          <a:lstStyle/>
          <a:p>
            <a:r>
              <a:rPr lang="en-US" dirty="0"/>
              <a:t>Sequence - Carousel</a:t>
            </a:r>
          </a:p>
        </p:txBody>
      </p:sp>
      <p:sp>
        <p:nvSpPr>
          <p:cNvPr id="3" name="Footer Placeholder 2">
            <a:extLst>
              <a:ext uri="{FF2B5EF4-FFF2-40B4-BE49-F238E27FC236}">
                <a16:creationId xmlns:a16="http://schemas.microsoft.com/office/drawing/2014/main" id="{9D0266C2-8639-7A4A-AEC8-B891EB591A3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6D832D38-286F-174D-AE1B-A2F02A4254D6}"/>
              </a:ext>
            </a:extLst>
          </p:cNvPr>
          <p:cNvSpPr>
            <a:spLocks noGrp="1"/>
          </p:cNvSpPr>
          <p:nvPr>
            <p:ph type="sldNum" sz="quarter" idx="12"/>
          </p:nvPr>
        </p:nvSpPr>
        <p:spPr/>
        <p:txBody>
          <a:bodyPr/>
          <a:lstStyle/>
          <a:p>
            <a:fld id="{2083E393-C0BF-4ED8-8545-7E4C90AFF831}" type="slidenum">
              <a:rPr lang="en-US" smtClean="0">
                <a:solidFill>
                  <a:prstClr val="black"/>
                </a:solidFill>
              </a:rPr>
              <a:pPr/>
              <a:t>10</a:t>
            </a:fld>
            <a:endParaRPr lang="en-US" dirty="0">
              <a:solidFill>
                <a:prstClr val="black"/>
              </a:solidFill>
            </a:endParaRPr>
          </a:p>
        </p:txBody>
      </p:sp>
      <p:sp>
        <p:nvSpPr>
          <p:cNvPr id="5" name="Text Placeholder 4">
            <a:extLst>
              <a:ext uri="{FF2B5EF4-FFF2-40B4-BE49-F238E27FC236}">
                <a16:creationId xmlns:a16="http://schemas.microsoft.com/office/drawing/2014/main" id="{9B659DE3-BCEF-BA47-9392-22D55DDB0342}"/>
              </a:ext>
            </a:extLst>
          </p:cNvPr>
          <p:cNvSpPr>
            <a:spLocks noGrp="1"/>
          </p:cNvSpPr>
          <p:nvPr>
            <p:ph type="body" sz="quarter" idx="13"/>
          </p:nvPr>
        </p:nvSpPr>
        <p:spPr/>
        <p:txBody>
          <a:bodyPr/>
          <a:lstStyle/>
          <a:p>
            <a:r>
              <a:rPr lang="en-US" dirty="0"/>
              <a:t>Pages where information is released in an order</a:t>
            </a:r>
          </a:p>
        </p:txBody>
      </p:sp>
      <p:pic>
        <p:nvPicPr>
          <p:cNvPr id="8" name="Content Placeholder 7">
            <a:extLst>
              <a:ext uri="{FF2B5EF4-FFF2-40B4-BE49-F238E27FC236}">
                <a16:creationId xmlns:a16="http://schemas.microsoft.com/office/drawing/2014/main" id="{54CD9CEE-DAD8-E246-890E-314216EB634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773043" y="1924310"/>
            <a:ext cx="7597914" cy="3771378"/>
          </a:xfrm>
        </p:spPr>
      </p:pic>
    </p:spTree>
    <p:extLst>
      <p:ext uri="{BB962C8B-B14F-4D97-AF65-F5344CB8AC3E}">
        <p14:creationId xmlns:p14="http://schemas.microsoft.com/office/powerpoint/2010/main" val="521647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3F6C-A107-2F44-B8B0-288EA2301C3A}"/>
              </a:ext>
            </a:extLst>
          </p:cNvPr>
          <p:cNvSpPr>
            <a:spLocks noGrp="1"/>
          </p:cNvSpPr>
          <p:nvPr>
            <p:ph type="title"/>
          </p:nvPr>
        </p:nvSpPr>
        <p:spPr/>
        <p:txBody>
          <a:bodyPr/>
          <a:lstStyle/>
          <a:p>
            <a:r>
              <a:rPr lang="en-US" dirty="0"/>
              <a:t>Sequence - Tabs</a:t>
            </a:r>
          </a:p>
        </p:txBody>
      </p:sp>
      <p:sp>
        <p:nvSpPr>
          <p:cNvPr id="3" name="Footer Placeholder 2">
            <a:extLst>
              <a:ext uri="{FF2B5EF4-FFF2-40B4-BE49-F238E27FC236}">
                <a16:creationId xmlns:a16="http://schemas.microsoft.com/office/drawing/2014/main" id="{9D0266C2-8639-7A4A-AEC8-B891EB591A3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6D832D38-286F-174D-AE1B-A2F02A4254D6}"/>
              </a:ext>
            </a:extLst>
          </p:cNvPr>
          <p:cNvSpPr>
            <a:spLocks noGrp="1"/>
          </p:cNvSpPr>
          <p:nvPr>
            <p:ph type="sldNum" sz="quarter" idx="12"/>
          </p:nvPr>
        </p:nvSpPr>
        <p:spPr/>
        <p:txBody>
          <a:bodyPr/>
          <a:lstStyle/>
          <a:p>
            <a:fld id="{2083E393-C0BF-4ED8-8545-7E4C90AFF831}" type="slidenum">
              <a:rPr lang="en-US" smtClean="0">
                <a:solidFill>
                  <a:prstClr val="black"/>
                </a:solidFill>
              </a:rPr>
              <a:pPr/>
              <a:t>11</a:t>
            </a:fld>
            <a:endParaRPr lang="en-US" dirty="0">
              <a:solidFill>
                <a:prstClr val="black"/>
              </a:solidFill>
            </a:endParaRPr>
          </a:p>
        </p:txBody>
      </p:sp>
      <p:sp>
        <p:nvSpPr>
          <p:cNvPr id="5" name="Text Placeholder 4">
            <a:extLst>
              <a:ext uri="{FF2B5EF4-FFF2-40B4-BE49-F238E27FC236}">
                <a16:creationId xmlns:a16="http://schemas.microsoft.com/office/drawing/2014/main" id="{9B659DE3-BCEF-BA47-9392-22D55DDB0342}"/>
              </a:ext>
            </a:extLst>
          </p:cNvPr>
          <p:cNvSpPr>
            <a:spLocks noGrp="1"/>
          </p:cNvSpPr>
          <p:nvPr>
            <p:ph type="body" sz="quarter" idx="13"/>
          </p:nvPr>
        </p:nvSpPr>
        <p:spPr/>
        <p:txBody>
          <a:bodyPr/>
          <a:lstStyle/>
          <a:p>
            <a:r>
              <a:rPr lang="en-US" dirty="0"/>
              <a:t>Pages where information is released in an order</a:t>
            </a:r>
          </a:p>
        </p:txBody>
      </p:sp>
      <p:pic>
        <p:nvPicPr>
          <p:cNvPr id="8" name="Content Placeholder 7">
            <a:extLst>
              <a:ext uri="{FF2B5EF4-FFF2-40B4-BE49-F238E27FC236}">
                <a16:creationId xmlns:a16="http://schemas.microsoft.com/office/drawing/2014/main" id="{54CD9CEE-DAD8-E246-890E-314216EB634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8583"/>
          <a:stretch/>
        </p:blipFill>
        <p:spPr>
          <a:xfrm>
            <a:off x="773043" y="1486141"/>
            <a:ext cx="7597914" cy="2935913"/>
          </a:xfrm>
        </p:spPr>
      </p:pic>
    </p:spTree>
    <p:extLst>
      <p:ext uri="{BB962C8B-B14F-4D97-AF65-F5344CB8AC3E}">
        <p14:creationId xmlns:p14="http://schemas.microsoft.com/office/powerpoint/2010/main" val="386940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3F6C-A107-2F44-B8B0-288EA2301C3A}"/>
              </a:ext>
            </a:extLst>
          </p:cNvPr>
          <p:cNvSpPr>
            <a:spLocks noGrp="1"/>
          </p:cNvSpPr>
          <p:nvPr>
            <p:ph type="title"/>
          </p:nvPr>
        </p:nvSpPr>
        <p:spPr/>
        <p:txBody>
          <a:bodyPr/>
          <a:lstStyle/>
          <a:p>
            <a:r>
              <a:rPr lang="en-US" dirty="0"/>
              <a:t>Sequence - Timeline</a:t>
            </a:r>
          </a:p>
        </p:txBody>
      </p:sp>
      <p:sp>
        <p:nvSpPr>
          <p:cNvPr id="3" name="Footer Placeholder 2">
            <a:extLst>
              <a:ext uri="{FF2B5EF4-FFF2-40B4-BE49-F238E27FC236}">
                <a16:creationId xmlns:a16="http://schemas.microsoft.com/office/drawing/2014/main" id="{9D0266C2-8639-7A4A-AEC8-B891EB591A3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6D832D38-286F-174D-AE1B-A2F02A4254D6}"/>
              </a:ext>
            </a:extLst>
          </p:cNvPr>
          <p:cNvSpPr>
            <a:spLocks noGrp="1"/>
          </p:cNvSpPr>
          <p:nvPr>
            <p:ph type="sldNum" sz="quarter" idx="12"/>
          </p:nvPr>
        </p:nvSpPr>
        <p:spPr/>
        <p:txBody>
          <a:bodyPr/>
          <a:lstStyle/>
          <a:p>
            <a:fld id="{2083E393-C0BF-4ED8-8545-7E4C90AFF831}" type="slidenum">
              <a:rPr lang="en-US" smtClean="0">
                <a:solidFill>
                  <a:prstClr val="black"/>
                </a:solidFill>
              </a:rPr>
              <a:pPr/>
              <a:t>12</a:t>
            </a:fld>
            <a:endParaRPr lang="en-US" dirty="0">
              <a:solidFill>
                <a:prstClr val="black"/>
              </a:solidFill>
            </a:endParaRPr>
          </a:p>
        </p:txBody>
      </p:sp>
      <p:sp>
        <p:nvSpPr>
          <p:cNvPr id="5" name="Text Placeholder 4">
            <a:extLst>
              <a:ext uri="{FF2B5EF4-FFF2-40B4-BE49-F238E27FC236}">
                <a16:creationId xmlns:a16="http://schemas.microsoft.com/office/drawing/2014/main" id="{9B659DE3-BCEF-BA47-9392-22D55DDB0342}"/>
              </a:ext>
            </a:extLst>
          </p:cNvPr>
          <p:cNvSpPr>
            <a:spLocks noGrp="1"/>
          </p:cNvSpPr>
          <p:nvPr>
            <p:ph type="body" sz="quarter" idx="13"/>
          </p:nvPr>
        </p:nvSpPr>
        <p:spPr/>
        <p:txBody>
          <a:bodyPr/>
          <a:lstStyle/>
          <a:p>
            <a:r>
              <a:rPr lang="en-US" dirty="0"/>
              <a:t>Pages where information is released in an order</a:t>
            </a:r>
          </a:p>
        </p:txBody>
      </p:sp>
      <p:pic>
        <p:nvPicPr>
          <p:cNvPr id="8" name="Content Placeholder 7">
            <a:extLst>
              <a:ext uri="{FF2B5EF4-FFF2-40B4-BE49-F238E27FC236}">
                <a16:creationId xmlns:a16="http://schemas.microsoft.com/office/drawing/2014/main" id="{54CD9CEE-DAD8-E246-890E-314216EB634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3850"/>
          <a:stretch/>
        </p:blipFill>
        <p:spPr>
          <a:xfrm>
            <a:off x="1433818" y="1815029"/>
            <a:ext cx="6010962" cy="3227942"/>
          </a:xfrm>
        </p:spPr>
      </p:pic>
    </p:spTree>
    <p:extLst>
      <p:ext uri="{BB962C8B-B14F-4D97-AF65-F5344CB8AC3E}">
        <p14:creationId xmlns:p14="http://schemas.microsoft.com/office/powerpoint/2010/main" val="324875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4018-B1F0-E742-A1CB-33C94F4B19B2}"/>
              </a:ext>
            </a:extLst>
          </p:cNvPr>
          <p:cNvSpPr>
            <a:spLocks noGrp="1"/>
          </p:cNvSpPr>
          <p:nvPr>
            <p:ph type="title"/>
          </p:nvPr>
        </p:nvSpPr>
        <p:spPr/>
        <p:txBody>
          <a:bodyPr/>
          <a:lstStyle/>
          <a:p>
            <a:r>
              <a:rPr lang="en-US" dirty="0"/>
              <a:t>Interactions - </a:t>
            </a:r>
            <a:r>
              <a:rPr lang="en-US" dirty="0" err="1"/>
              <a:t>Flipcard</a:t>
            </a:r>
            <a:endParaRPr lang="en-US" dirty="0"/>
          </a:p>
        </p:txBody>
      </p:sp>
      <p:sp>
        <p:nvSpPr>
          <p:cNvPr id="3" name="Footer Placeholder 2">
            <a:extLst>
              <a:ext uri="{FF2B5EF4-FFF2-40B4-BE49-F238E27FC236}">
                <a16:creationId xmlns:a16="http://schemas.microsoft.com/office/drawing/2014/main" id="{F8E58660-BAA9-FE40-916E-0F58C1AC1831}"/>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6649B012-EB8B-824E-8C4C-5538C02164CC}"/>
              </a:ext>
            </a:extLst>
          </p:cNvPr>
          <p:cNvSpPr>
            <a:spLocks noGrp="1"/>
          </p:cNvSpPr>
          <p:nvPr>
            <p:ph type="sldNum" sz="quarter" idx="12"/>
          </p:nvPr>
        </p:nvSpPr>
        <p:spPr/>
        <p:txBody>
          <a:bodyPr/>
          <a:lstStyle/>
          <a:p>
            <a:fld id="{2083E393-C0BF-4ED8-8545-7E4C90AFF831}" type="slidenum">
              <a:rPr lang="en-US" smtClean="0">
                <a:solidFill>
                  <a:prstClr val="black"/>
                </a:solidFill>
              </a:rPr>
              <a:pPr/>
              <a:t>13</a:t>
            </a:fld>
            <a:endParaRPr lang="en-US" dirty="0">
              <a:solidFill>
                <a:prstClr val="black"/>
              </a:solidFill>
            </a:endParaRPr>
          </a:p>
        </p:txBody>
      </p:sp>
      <p:sp>
        <p:nvSpPr>
          <p:cNvPr id="5" name="Text Placeholder 4">
            <a:extLst>
              <a:ext uri="{FF2B5EF4-FFF2-40B4-BE49-F238E27FC236}">
                <a16:creationId xmlns:a16="http://schemas.microsoft.com/office/drawing/2014/main" id="{6EC3F357-E9A9-DA42-8F2B-CCA9B30E081D}"/>
              </a:ext>
            </a:extLst>
          </p:cNvPr>
          <p:cNvSpPr>
            <a:spLocks noGrp="1"/>
          </p:cNvSpPr>
          <p:nvPr>
            <p:ph type="body" sz="quarter" idx="13"/>
          </p:nvPr>
        </p:nvSpPr>
        <p:spPr/>
        <p:txBody>
          <a:bodyPr/>
          <a:lstStyle/>
          <a:p>
            <a:r>
              <a:rPr lang="en-US" dirty="0"/>
              <a:t>Exercises that require the learner to interact</a:t>
            </a:r>
          </a:p>
        </p:txBody>
      </p:sp>
      <p:pic>
        <p:nvPicPr>
          <p:cNvPr id="8" name="Content Placeholder 7" descr="A screenshot of a cell phone&#10;&#10;Description automatically generated">
            <a:extLst>
              <a:ext uri="{FF2B5EF4-FFF2-40B4-BE49-F238E27FC236}">
                <a16:creationId xmlns:a16="http://schemas.microsoft.com/office/drawing/2014/main" id="{A36BCD92-0543-284D-A56F-6D7AADDBE2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644133"/>
            <a:ext cx="8229600" cy="3679545"/>
          </a:xfrm>
        </p:spPr>
      </p:pic>
    </p:spTree>
    <p:extLst>
      <p:ext uri="{BB962C8B-B14F-4D97-AF65-F5344CB8AC3E}">
        <p14:creationId xmlns:p14="http://schemas.microsoft.com/office/powerpoint/2010/main" val="230150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A58E-AC6E-D749-BE33-5A3913D02FA4}"/>
              </a:ext>
            </a:extLst>
          </p:cNvPr>
          <p:cNvSpPr>
            <a:spLocks noGrp="1"/>
          </p:cNvSpPr>
          <p:nvPr>
            <p:ph type="title"/>
          </p:nvPr>
        </p:nvSpPr>
        <p:spPr/>
        <p:txBody>
          <a:bodyPr/>
          <a:lstStyle/>
          <a:p>
            <a:r>
              <a:rPr lang="en-US" dirty="0" err="1"/>
              <a:t>HotSpots</a:t>
            </a:r>
            <a:r>
              <a:rPr lang="en-US" dirty="0"/>
              <a:t> – Image Explorer</a:t>
            </a:r>
          </a:p>
        </p:txBody>
      </p:sp>
      <p:sp>
        <p:nvSpPr>
          <p:cNvPr id="3" name="Footer Placeholder 2">
            <a:extLst>
              <a:ext uri="{FF2B5EF4-FFF2-40B4-BE49-F238E27FC236}">
                <a16:creationId xmlns:a16="http://schemas.microsoft.com/office/drawing/2014/main" id="{EC06A2E3-33E1-A040-A2DE-37B0D09E693A}"/>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A213E77-C0E5-1449-8FD9-2848E8B9AB02}"/>
              </a:ext>
            </a:extLst>
          </p:cNvPr>
          <p:cNvSpPr>
            <a:spLocks noGrp="1"/>
          </p:cNvSpPr>
          <p:nvPr>
            <p:ph type="sldNum" sz="quarter" idx="12"/>
          </p:nvPr>
        </p:nvSpPr>
        <p:spPr/>
        <p:txBody>
          <a:bodyPr/>
          <a:lstStyle/>
          <a:p>
            <a:fld id="{2083E393-C0BF-4ED8-8545-7E4C90AFF831}" type="slidenum">
              <a:rPr lang="en-US" smtClean="0">
                <a:solidFill>
                  <a:prstClr val="black"/>
                </a:solidFill>
              </a:rPr>
              <a:pPr/>
              <a:t>14</a:t>
            </a:fld>
            <a:endParaRPr lang="en-US" dirty="0">
              <a:solidFill>
                <a:prstClr val="black"/>
              </a:solidFill>
            </a:endParaRPr>
          </a:p>
        </p:txBody>
      </p:sp>
      <p:sp>
        <p:nvSpPr>
          <p:cNvPr id="5" name="Text Placeholder 4">
            <a:extLst>
              <a:ext uri="{FF2B5EF4-FFF2-40B4-BE49-F238E27FC236}">
                <a16:creationId xmlns:a16="http://schemas.microsoft.com/office/drawing/2014/main" id="{73259533-1018-8944-A6B2-B6BED9A9EF78}"/>
              </a:ext>
            </a:extLst>
          </p:cNvPr>
          <p:cNvSpPr>
            <a:spLocks noGrp="1"/>
          </p:cNvSpPr>
          <p:nvPr>
            <p:ph type="body" sz="quarter" idx="13"/>
          </p:nvPr>
        </p:nvSpPr>
        <p:spPr/>
        <p:txBody>
          <a:bodyPr/>
          <a:lstStyle/>
          <a:p>
            <a:r>
              <a:rPr lang="en-US" dirty="0"/>
              <a:t>Attention-getting element that sits on a page; popup window or button</a:t>
            </a:r>
          </a:p>
        </p:txBody>
      </p:sp>
      <p:pic>
        <p:nvPicPr>
          <p:cNvPr id="8" name="Content Placeholder 7" descr="A close up of a logo&#10;&#10;Description automatically generated">
            <a:extLst>
              <a:ext uri="{FF2B5EF4-FFF2-40B4-BE49-F238E27FC236}">
                <a16:creationId xmlns:a16="http://schemas.microsoft.com/office/drawing/2014/main" id="{663C6664-D31C-5340-B001-54D2BF3AAD7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030932"/>
            <a:ext cx="8229600" cy="3558136"/>
          </a:xfrm>
        </p:spPr>
      </p:pic>
      <p:sp>
        <p:nvSpPr>
          <p:cNvPr id="9" name="TextBox 8">
            <a:extLst>
              <a:ext uri="{FF2B5EF4-FFF2-40B4-BE49-F238E27FC236}">
                <a16:creationId xmlns:a16="http://schemas.microsoft.com/office/drawing/2014/main" id="{EAB54097-DA48-6E46-B87A-5343CE278128}"/>
              </a:ext>
            </a:extLst>
          </p:cNvPr>
          <p:cNvSpPr txBox="1"/>
          <p:nvPr/>
        </p:nvSpPr>
        <p:spPr>
          <a:xfrm>
            <a:off x="2445744" y="1487277"/>
            <a:ext cx="2842351" cy="461665"/>
          </a:xfrm>
          <a:prstGeom prst="rect">
            <a:avLst/>
          </a:prstGeom>
          <a:solidFill>
            <a:schemeClr val="bg1"/>
          </a:solidFill>
          <a:ln>
            <a:solidFill>
              <a:schemeClr val="accent1">
                <a:shade val="95000"/>
                <a:satMod val="105000"/>
              </a:schemeClr>
            </a:solidFill>
          </a:ln>
        </p:spPr>
        <p:txBody>
          <a:bodyPr wrap="square" rtlCol="0">
            <a:spAutoFit/>
          </a:bodyPr>
          <a:lstStyle/>
          <a:p>
            <a:r>
              <a:rPr lang="en-US" sz="1200" dirty="0"/>
              <a:t>Learner can click on these icons to get a content / popup box to appear </a:t>
            </a:r>
          </a:p>
        </p:txBody>
      </p:sp>
      <p:cxnSp>
        <p:nvCxnSpPr>
          <p:cNvPr id="11" name="Straight Arrow Connector 10">
            <a:extLst>
              <a:ext uri="{FF2B5EF4-FFF2-40B4-BE49-F238E27FC236}">
                <a16:creationId xmlns:a16="http://schemas.microsoft.com/office/drawing/2014/main" id="{F7CD0869-C9E1-E343-8491-AF8612D1B78C}"/>
              </a:ext>
            </a:extLst>
          </p:cNvPr>
          <p:cNvCxnSpPr>
            <a:cxnSpLocks/>
            <a:stCxn id="9" idx="1"/>
          </p:cNvCxnSpPr>
          <p:nvPr/>
        </p:nvCxnSpPr>
        <p:spPr>
          <a:xfrm flipH="1">
            <a:off x="1773718" y="1718110"/>
            <a:ext cx="672026" cy="518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57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A58E-AC6E-D749-BE33-5A3913D02FA4}"/>
              </a:ext>
            </a:extLst>
          </p:cNvPr>
          <p:cNvSpPr>
            <a:spLocks noGrp="1"/>
          </p:cNvSpPr>
          <p:nvPr>
            <p:ph type="title"/>
          </p:nvPr>
        </p:nvSpPr>
        <p:spPr/>
        <p:txBody>
          <a:bodyPr/>
          <a:lstStyle/>
          <a:p>
            <a:r>
              <a:rPr lang="en-US" dirty="0" err="1"/>
              <a:t>HotSpots</a:t>
            </a:r>
            <a:r>
              <a:rPr lang="en-US" dirty="0"/>
              <a:t> – Image Grid</a:t>
            </a:r>
          </a:p>
        </p:txBody>
      </p:sp>
      <p:sp>
        <p:nvSpPr>
          <p:cNvPr id="3" name="Footer Placeholder 2">
            <a:extLst>
              <a:ext uri="{FF2B5EF4-FFF2-40B4-BE49-F238E27FC236}">
                <a16:creationId xmlns:a16="http://schemas.microsoft.com/office/drawing/2014/main" id="{EC06A2E3-33E1-A040-A2DE-37B0D09E693A}"/>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A213E77-C0E5-1449-8FD9-2848E8B9AB02}"/>
              </a:ext>
            </a:extLst>
          </p:cNvPr>
          <p:cNvSpPr>
            <a:spLocks noGrp="1"/>
          </p:cNvSpPr>
          <p:nvPr>
            <p:ph type="sldNum" sz="quarter" idx="12"/>
          </p:nvPr>
        </p:nvSpPr>
        <p:spPr/>
        <p:txBody>
          <a:bodyPr/>
          <a:lstStyle/>
          <a:p>
            <a:fld id="{2083E393-C0BF-4ED8-8545-7E4C90AFF831}" type="slidenum">
              <a:rPr lang="en-US" smtClean="0">
                <a:solidFill>
                  <a:prstClr val="black"/>
                </a:solidFill>
              </a:rPr>
              <a:pPr/>
              <a:t>15</a:t>
            </a:fld>
            <a:endParaRPr lang="en-US" dirty="0">
              <a:solidFill>
                <a:prstClr val="black"/>
              </a:solidFill>
            </a:endParaRPr>
          </a:p>
        </p:txBody>
      </p:sp>
      <p:sp>
        <p:nvSpPr>
          <p:cNvPr id="5" name="Text Placeholder 4">
            <a:extLst>
              <a:ext uri="{FF2B5EF4-FFF2-40B4-BE49-F238E27FC236}">
                <a16:creationId xmlns:a16="http://schemas.microsoft.com/office/drawing/2014/main" id="{73259533-1018-8944-A6B2-B6BED9A9EF78}"/>
              </a:ext>
            </a:extLst>
          </p:cNvPr>
          <p:cNvSpPr>
            <a:spLocks noGrp="1"/>
          </p:cNvSpPr>
          <p:nvPr>
            <p:ph type="body" sz="quarter" idx="13"/>
          </p:nvPr>
        </p:nvSpPr>
        <p:spPr/>
        <p:txBody>
          <a:bodyPr/>
          <a:lstStyle/>
          <a:p>
            <a:r>
              <a:rPr lang="en-US" dirty="0"/>
              <a:t>Attention-getting element that sits on a page; popup window or button</a:t>
            </a:r>
          </a:p>
        </p:txBody>
      </p:sp>
      <p:pic>
        <p:nvPicPr>
          <p:cNvPr id="8" name="Content Placeholder 7">
            <a:extLst>
              <a:ext uri="{FF2B5EF4-FFF2-40B4-BE49-F238E27FC236}">
                <a16:creationId xmlns:a16="http://schemas.microsoft.com/office/drawing/2014/main" id="{663C6664-D31C-5340-B001-54D2BF3AAD7D}"/>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8302"/>
          <a:stretch/>
        </p:blipFill>
        <p:spPr>
          <a:xfrm>
            <a:off x="541737" y="1893459"/>
            <a:ext cx="7127855" cy="3178827"/>
          </a:xfrm>
        </p:spPr>
      </p:pic>
      <p:sp>
        <p:nvSpPr>
          <p:cNvPr id="9" name="TextBox 8">
            <a:extLst>
              <a:ext uri="{FF2B5EF4-FFF2-40B4-BE49-F238E27FC236}">
                <a16:creationId xmlns:a16="http://schemas.microsoft.com/office/drawing/2014/main" id="{EAB54097-DA48-6E46-B87A-5343CE278128}"/>
              </a:ext>
            </a:extLst>
          </p:cNvPr>
          <p:cNvSpPr txBox="1"/>
          <p:nvPr/>
        </p:nvSpPr>
        <p:spPr>
          <a:xfrm>
            <a:off x="6630243" y="1317555"/>
            <a:ext cx="2326470" cy="1015663"/>
          </a:xfrm>
          <a:prstGeom prst="rect">
            <a:avLst/>
          </a:prstGeom>
          <a:solidFill>
            <a:schemeClr val="bg1"/>
          </a:solidFill>
          <a:ln>
            <a:solidFill>
              <a:schemeClr val="accent1">
                <a:shade val="95000"/>
                <a:satMod val="105000"/>
              </a:schemeClr>
            </a:solidFill>
          </a:ln>
        </p:spPr>
        <p:txBody>
          <a:bodyPr wrap="square" rtlCol="0">
            <a:spAutoFit/>
          </a:bodyPr>
          <a:lstStyle/>
          <a:p>
            <a:r>
              <a:rPr lang="en-US" sz="1200" dirty="0"/>
              <a:t>Learner can click on each box to get a content / popup box to appear. Checkmark will appear once learner has clicked and closed popup window.</a:t>
            </a:r>
          </a:p>
        </p:txBody>
      </p:sp>
      <p:cxnSp>
        <p:nvCxnSpPr>
          <p:cNvPr id="11" name="Straight Arrow Connector 10">
            <a:extLst>
              <a:ext uri="{FF2B5EF4-FFF2-40B4-BE49-F238E27FC236}">
                <a16:creationId xmlns:a16="http://schemas.microsoft.com/office/drawing/2014/main" id="{F7CD0869-C9E1-E343-8491-AF8612D1B78C}"/>
              </a:ext>
            </a:extLst>
          </p:cNvPr>
          <p:cNvCxnSpPr>
            <a:cxnSpLocks/>
            <a:stCxn id="9" idx="1"/>
          </p:cNvCxnSpPr>
          <p:nvPr/>
        </p:nvCxnSpPr>
        <p:spPr>
          <a:xfrm flipH="1">
            <a:off x="5883007" y="1825387"/>
            <a:ext cx="747236" cy="114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10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E70E1-160C-1A48-B74A-3116BCFF0F3D}"/>
              </a:ext>
            </a:extLst>
          </p:cNvPr>
          <p:cNvSpPr>
            <a:spLocks noGrp="1"/>
          </p:cNvSpPr>
          <p:nvPr>
            <p:ph type="title"/>
          </p:nvPr>
        </p:nvSpPr>
        <p:spPr/>
        <p:txBody>
          <a:bodyPr/>
          <a:lstStyle/>
          <a:p>
            <a:r>
              <a:rPr lang="en-US" dirty="0"/>
              <a:t>Media</a:t>
            </a:r>
          </a:p>
        </p:txBody>
      </p:sp>
      <p:sp>
        <p:nvSpPr>
          <p:cNvPr id="3" name="Footer Placeholder 2">
            <a:extLst>
              <a:ext uri="{FF2B5EF4-FFF2-40B4-BE49-F238E27FC236}">
                <a16:creationId xmlns:a16="http://schemas.microsoft.com/office/drawing/2014/main" id="{77A95EE4-3B74-3649-A172-D73AAE043C07}"/>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C0711EEE-E404-8641-ACA3-715DFD19DD5E}"/>
              </a:ext>
            </a:extLst>
          </p:cNvPr>
          <p:cNvSpPr>
            <a:spLocks noGrp="1"/>
          </p:cNvSpPr>
          <p:nvPr>
            <p:ph type="sldNum" sz="quarter" idx="12"/>
          </p:nvPr>
        </p:nvSpPr>
        <p:spPr/>
        <p:txBody>
          <a:bodyPr/>
          <a:lstStyle/>
          <a:p>
            <a:fld id="{2083E393-C0BF-4ED8-8545-7E4C90AFF831}" type="slidenum">
              <a:rPr lang="en-US" smtClean="0">
                <a:solidFill>
                  <a:prstClr val="black"/>
                </a:solidFill>
              </a:rPr>
              <a:pPr/>
              <a:t>16</a:t>
            </a:fld>
            <a:endParaRPr lang="en-US" dirty="0">
              <a:solidFill>
                <a:prstClr val="black"/>
              </a:solidFill>
            </a:endParaRPr>
          </a:p>
        </p:txBody>
      </p:sp>
      <p:sp>
        <p:nvSpPr>
          <p:cNvPr id="5" name="Text Placeholder 4">
            <a:extLst>
              <a:ext uri="{FF2B5EF4-FFF2-40B4-BE49-F238E27FC236}">
                <a16:creationId xmlns:a16="http://schemas.microsoft.com/office/drawing/2014/main" id="{B382C5CD-F8C0-0642-9C45-BBA42289232C}"/>
              </a:ext>
            </a:extLst>
          </p:cNvPr>
          <p:cNvSpPr>
            <a:spLocks noGrp="1"/>
          </p:cNvSpPr>
          <p:nvPr>
            <p:ph type="body" sz="quarter" idx="13"/>
          </p:nvPr>
        </p:nvSpPr>
        <p:spPr/>
        <p:txBody>
          <a:bodyPr/>
          <a:lstStyle/>
          <a:p>
            <a:r>
              <a:rPr lang="en-US" dirty="0"/>
              <a:t>Video, audio, branching video</a:t>
            </a:r>
          </a:p>
        </p:txBody>
      </p:sp>
      <p:pic>
        <p:nvPicPr>
          <p:cNvPr id="8" name="Content Placeholder 7" descr="A picture containing screenshot, computer&#10;&#10;Description automatically generated">
            <a:extLst>
              <a:ext uri="{FF2B5EF4-FFF2-40B4-BE49-F238E27FC236}">
                <a16:creationId xmlns:a16="http://schemas.microsoft.com/office/drawing/2014/main" id="{8E5658C8-E26E-2C44-8D4D-9B6C0728522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90440" y="1951298"/>
            <a:ext cx="4840875" cy="3377478"/>
          </a:xfrm>
          <a:ln>
            <a:solidFill>
              <a:schemeClr val="accent1">
                <a:shade val="95000"/>
                <a:satMod val="105000"/>
              </a:schemeClr>
            </a:solidFill>
          </a:ln>
          <a:effectLst>
            <a:outerShdw blurRad="50800" dist="38100" dir="2700000" algn="tl" rotWithShape="0">
              <a:prstClr val="black">
                <a:alpha val="40000"/>
              </a:prstClr>
            </a:outerShdw>
          </a:effectLst>
        </p:spPr>
      </p:pic>
      <p:pic>
        <p:nvPicPr>
          <p:cNvPr id="10" name="Picture 9" descr="A close up of a sign&#10;&#10;Description automatically generated">
            <a:extLst>
              <a:ext uri="{FF2B5EF4-FFF2-40B4-BE49-F238E27FC236}">
                <a16:creationId xmlns:a16="http://schemas.microsoft.com/office/drawing/2014/main" id="{124C1B71-D439-0F42-932C-6E677BEE1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660" y="3112085"/>
            <a:ext cx="3517900" cy="1524000"/>
          </a:xfrm>
          <a:prstGeom prst="rect">
            <a:avLst/>
          </a:prstGeom>
        </p:spPr>
      </p:pic>
    </p:spTree>
    <p:extLst>
      <p:ext uri="{BB962C8B-B14F-4D97-AF65-F5344CB8AC3E}">
        <p14:creationId xmlns:p14="http://schemas.microsoft.com/office/powerpoint/2010/main" val="2617154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3BC-B3B4-3549-8F9B-C5EF05D14AAE}"/>
              </a:ext>
            </a:extLst>
          </p:cNvPr>
          <p:cNvSpPr>
            <a:spLocks noGrp="1"/>
          </p:cNvSpPr>
          <p:nvPr>
            <p:ph type="title"/>
          </p:nvPr>
        </p:nvSpPr>
        <p:spPr/>
        <p:txBody>
          <a:bodyPr/>
          <a:lstStyle/>
          <a:p>
            <a:r>
              <a:rPr lang="en-US" dirty="0"/>
              <a:t>Questions – Image Grid (single or multi choices)</a:t>
            </a:r>
          </a:p>
        </p:txBody>
      </p:sp>
      <p:sp>
        <p:nvSpPr>
          <p:cNvPr id="3" name="Footer Placeholder 2">
            <a:extLst>
              <a:ext uri="{FF2B5EF4-FFF2-40B4-BE49-F238E27FC236}">
                <a16:creationId xmlns:a16="http://schemas.microsoft.com/office/drawing/2014/main" id="{07EC4623-B353-3A4A-8D7B-1E379E99CB8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1D959E5-8844-E24A-B2FD-5066D706D898}"/>
              </a:ext>
            </a:extLst>
          </p:cNvPr>
          <p:cNvSpPr>
            <a:spLocks noGrp="1"/>
          </p:cNvSpPr>
          <p:nvPr>
            <p:ph type="sldNum" sz="quarter" idx="12"/>
          </p:nvPr>
        </p:nvSpPr>
        <p:spPr/>
        <p:txBody>
          <a:bodyPr/>
          <a:lstStyle/>
          <a:p>
            <a:fld id="{2083E393-C0BF-4ED8-8545-7E4C90AFF831}" type="slidenum">
              <a:rPr lang="en-US" smtClean="0">
                <a:solidFill>
                  <a:prstClr val="black"/>
                </a:solidFill>
              </a:rPr>
              <a:pPr/>
              <a:t>17</a:t>
            </a:fld>
            <a:endParaRPr lang="en-US" dirty="0">
              <a:solidFill>
                <a:prstClr val="black"/>
              </a:solidFill>
            </a:endParaRPr>
          </a:p>
        </p:txBody>
      </p:sp>
      <p:sp>
        <p:nvSpPr>
          <p:cNvPr id="5" name="Text Placeholder 4">
            <a:extLst>
              <a:ext uri="{FF2B5EF4-FFF2-40B4-BE49-F238E27FC236}">
                <a16:creationId xmlns:a16="http://schemas.microsoft.com/office/drawing/2014/main" id="{F36C69F6-9EA8-6943-B660-A787B950B151}"/>
              </a:ext>
            </a:extLst>
          </p:cNvPr>
          <p:cNvSpPr>
            <a:spLocks noGrp="1"/>
          </p:cNvSpPr>
          <p:nvPr>
            <p:ph type="body" sz="quarter" idx="13"/>
          </p:nvPr>
        </p:nvSpPr>
        <p:spPr/>
        <p:txBody>
          <a:bodyPr/>
          <a:lstStyle/>
          <a:p>
            <a:r>
              <a:rPr lang="en-US" dirty="0"/>
              <a:t>Assessments, Knowledge Checks &amp; Surveys</a:t>
            </a:r>
          </a:p>
        </p:txBody>
      </p:sp>
      <p:pic>
        <p:nvPicPr>
          <p:cNvPr id="8" name="Content Placeholder 7" descr="A screenshot of a cell phone&#10;&#10;Description automatically generated">
            <a:extLst>
              <a:ext uri="{FF2B5EF4-FFF2-40B4-BE49-F238E27FC236}">
                <a16:creationId xmlns:a16="http://schemas.microsoft.com/office/drawing/2014/main" id="{6F45BB15-9A81-6E41-BD3F-064543288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1714287"/>
            <a:ext cx="8229600" cy="4191425"/>
          </a:xfrm>
        </p:spPr>
      </p:pic>
    </p:spTree>
    <p:extLst>
      <p:ext uri="{BB962C8B-B14F-4D97-AF65-F5344CB8AC3E}">
        <p14:creationId xmlns:p14="http://schemas.microsoft.com/office/powerpoint/2010/main" val="147619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3BC-B3B4-3549-8F9B-C5EF05D14AAE}"/>
              </a:ext>
            </a:extLst>
          </p:cNvPr>
          <p:cNvSpPr>
            <a:spLocks noGrp="1"/>
          </p:cNvSpPr>
          <p:nvPr>
            <p:ph type="title"/>
          </p:nvPr>
        </p:nvSpPr>
        <p:spPr/>
        <p:txBody>
          <a:bodyPr/>
          <a:lstStyle/>
          <a:p>
            <a:r>
              <a:rPr lang="en-US" dirty="0"/>
              <a:t>Questions – Multi-choice with Feedback </a:t>
            </a:r>
          </a:p>
        </p:txBody>
      </p:sp>
      <p:sp>
        <p:nvSpPr>
          <p:cNvPr id="3" name="Footer Placeholder 2">
            <a:extLst>
              <a:ext uri="{FF2B5EF4-FFF2-40B4-BE49-F238E27FC236}">
                <a16:creationId xmlns:a16="http://schemas.microsoft.com/office/drawing/2014/main" id="{07EC4623-B353-3A4A-8D7B-1E379E99CB8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1D959E5-8844-E24A-B2FD-5066D706D898}"/>
              </a:ext>
            </a:extLst>
          </p:cNvPr>
          <p:cNvSpPr>
            <a:spLocks noGrp="1"/>
          </p:cNvSpPr>
          <p:nvPr>
            <p:ph type="sldNum" sz="quarter" idx="12"/>
          </p:nvPr>
        </p:nvSpPr>
        <p:spPr/>
        <p:txBody>
          <a:bodyPr/>
          <a:lstStyle/>
          <a:p>
            <a:fld id="{2083E393-C0BF-4ED8-8545-7E4C90AFF831}" type="slidenum">
              <a:rPr lang="en-US" smtClean="0">
                <a:solidFill>
                  <a:prstClr val="black"/>
                </a:solidFill>
              </a:rPr>
              <a:pPr/>
              <a:t>18</a:t>
            </a:fld>
            <a:endParaRPr lang="en-US" dirty="0">
              <a:solidFill>
                <a:prstClr val="black"/>
              </a:solidFill>
            </a:endParaRPr>
          </a:p>
        </p:txBody>
      </p:sp>
      <p:sp>
        <p:nvSpPr>
          <p:cNvPr id="5" name="Text Placeholder 4">
            <a:extLst>
              <a:ext uri="{FF2B5EF4-FFF2-40B4-BE49-F238E27FC236}">
                <a16:creationId xmlns:a16="http://schemas.microsoft.com/office/drawing/2014/main" id="{F36C69F6-9EA8-6943-B660-A787B950B151}"/>
              </a:ext>
            </a:extLst>
          </p:cNvPr>
          <p:cNvSpPr>
            <a:spLocks noGrp="1"/>
          </p:cNvSpPr>
          <p:nvPr>
            <p:ph type="body" sz="quarter" idx="13"/>
          </p:nvPr>
        </p:nvSpPr>
        <p:spPr/>
        <p:txBody>
          <a:bodyPr/>
          <a:lstStyle/>
          <a:p>
            <a:r>
              <a:rPr lang="en-US" dirty="0"/>
              <a:t>Assessments, Knowledge Checks &amp; Surveys</a:t>
            </a:r>
          </a:p>
        </p:txBody>
      </p:sp>
      <p:pic>
        <p:nvPicPr>
          <p:cNvPr id="8" name="Content Placeholder 7">
            <a:extLst>
              <a:ext uri="{FF2B5EF4-FFF2-40B4-BE49-F238E27FC236}">
                <a16:creationId xmlns:a16="http://schemas.microsoft.com/office/drawing/2014/main" id="{6F45BB15-9A81-6E41-BD3F-064543288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572909" y="1608652"/>
            <a:ext cx="7732891" cy="3040465"/>
          </a:xfrm>
        </p:spPr>
      </p:pic>
    </p:spTree>
    <p:extLst>
      <p:ext uri="{BB962C8B-B14F-4D97-AF65-F5344CB8AC3E}">
        <p14:creationId xmlns:p14="http://schemas.microsoft.com/office/powerpoint/2010/main" val="375413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3BC-B3B4-3549-8F9B-C5EF05D14AAE}"/>
              </a:ext>
            </a:extLst>
          </p:cNvPr>
          <p:cNvSpPr>
            <a:spLocks noGrp="1"/>
          </p:cNvSpPr>
          <p:nvPr>
            <p:ph type="title"/>
          </p:nvPr>
        </p:nvSpPr>
        <p:spPr/>
        <p:txBody>
          <a:bodyPr/>
          <a:lstStyle/>
          <a:p>
            <a:r>
              <a:rPr lang="en-US" dirty="0"/>
              <a:t>Questions – Drag Drop with Feedback</a:t>
            </a:r>
          </a:p>
        </p:txBody>
      </p:sp>
      <p:sp>
        <p:nvSpPr>
          <p:cNvPr id="3" name="Footer Placeholder 2">
            <a:extLst>
              <a:ext uri="{FF2B5EF4-FFF2-40B4-BE49-F238E27FC236}">
                <a16:creationId xmlns:a16="http://schemas.microsoft.com/office/drawing/2014/main" id="{07EC4623-B353-3A4A-8D7B-1E379E99CB8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1D959E5-8844-E24A-B2FD-5066D706D898}"/>
              </a:ext>
            </a:extLst>
          </p:cNvPr>
          <p:cNvSpPr>
            <a:spLocks noGrp="1"/>
          </p:cNvSpPr>
          <p:nvPr>
            <p:ph type="sldNum" sz="quarter" idx="12"/>
          </p:nvPr>
        </p:nvSpPr>
        <p:spPr/>
        <p:txBody>
          <a:bodyPr/>
          <a:lstStyle/>
          <a:p>
            <a:fld id="{2083E393-C0BF-4ED8-8545-7E4C90AFF831}" type="slidenum">
              <a:rPr lang="en-US" smtClean="0">
                <a:solidFill>
                  <a:prstClr val="black"/>
                </a:solidFill>
              </a:rPr>
              <a:pPr/>
              <a:t>19</a:t>
            </a:fld>
            <a:endParaRPr lang="en-US" dirty="0">
              <a:solidFill>
                <a:prstClr val="black"/>
              </a:solidFill>
            </a:endParaRPr>
          </a:p>
        </p:txBody>
      </p:sp>
      <p:sp>
        <p:nvSpPr>
          <p:cNvPr id="5" name="Text Placeholder 4">
            <a:extLst>
              <a:ext uri="{FF2B5EF4-FFF2-40B4-BE49-F238E27FC236}">
                <a16:creationId xmlns:a16="http://schemas.microsoft.com/office/drawing/2014/main" id="{F36C69F6-9EA8-6943-B660-A787B950B151}"/>
              </a:ext>
            </a:extLst>
          </p:cNvPr>
          <p:cNvSpPr>
            <a:spLocks noGrp="1"/>
          </p:cNvSpPr>
          <p:nvPr>
            <p:ph type="body" sz="quarter" idx="13"/>
          </p:nvPr>
        </p:nvSpPr>
        <p:spPr/>
        <p:txBody>
          <a:bodyPr/>
          <a:lstStyle/>
          <a:p>
            <a:r>
              <a:rPr lang="en-US" dirty="0"/>
              <a:t>Assessments, Knowledge Checks &amp; Surveys</a:t>
            </a:r>
          </a:p>
        </p:txBody>
      </p:sp>
      <p:pic>
        <p:nvPicPr>
          <p:cNvPr id="8" name="Content Placeholder 7">
            <a:extLst>
              <a:ext uri="{FF2B5EF4-FFF2-40B4-BE49-F238E27FC236}">
                <a16:creationId xmlns:a16="http://schemas.microsoft.com/office/drawing/2014/main" id="{6F45BB15-9A81-6E41-BD3F-064543288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671033" y="1714287"/>
            <a:ext cx="7801933" cy="4191425"/>
          </a:xfrm>
        </p:spPr>
      </p:pic>
    </p:spTree>
    <p:extLst>
      <p:ext uri="{BB962C8B-B14F-4D97-AF65-F5344CB8AC3E}">
        <p14:creationId xmlns:p14="http://schemas.microsoft.com/office/powerpoint/2010/main" val="146322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8E3F-197A-1A44-9B01-242EEE129BD0}"/>
              </a:ext>
            </a:extLst>
          </p:cNvPr>
          <p:cNvSpPr>
            <a:spLocks noGrp="1"/>
          </p:cNvSpPr>
          <p:nvPr>
            <p:ph type="title"/>
          </p:nvPr>
        </p:nvSpPr>
        <p:spPr/>
        <p:txBody>
          <a:bodyPr/>
          <a:lstStyle/>
          <a:p>
            <a:r>
              <a:rPr lang="en-US" dirty="0"/>
              <a:t>High-Level Types</a:t>
            </a:r>
          </a:p>
        </p:txBody>
      </p:sp>
      <p:sp>
        <p:nvSpPr>
          <p:cNvPr id="3" name="Footer Placeholder 2">
            <a:extLst>
              <a:ext uri="{FF2B5EF4-FFF2-40B4-BE49-F238E27FC236}">
                <a16:creationId xmlns:a16="http://schemas.microsoft.com/office/drawing/2014/main" id="{34779DB6-66DB-BF40-8B3E-9E4A01775C9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863003A1-F2F6-D24F-A72E-C52E67BF39AE}"/>
              </a:ext>
            </a:extLst>
          </p:cNvPr>
          <p:cNvSpPr>
            <a:spLocks noGrp="1"/>
          </p:cNvSpPr>
          <p:nvPr>
            <p:ph type="sldNum" sz="quarter" idx="12"/>
          </p:nvPr>
        </p:nvSpPr>
        <p:spPr/>
        <p:txBody>
          <a:bodyPr/>
          <a:lstStyle/>
          <a:p>
            <a:fld id="{2083E393-C0BF-4ED8-8545-7E4C90AFF831}" type="slidenum">
              <a:rPr lang="en-US" smtClean="0">
                <a:solidFill>
                  <a:prstClr val="black"/>
                </a:solidFill>
              </a:rPr>
              <a:pPr/>
              <a:t>2</a:t>
            </a:fld>
            <a:endParaRPr lang="en-US" dirty="0">
              <a:solidFill>
                <a:prstClr val="black"/>
              </a:solidFill>
            </a:endParaRPr>
          </a:p>
        </p:txBody>
      </p:sp>
      <p:sp>
        <p:nvSpPr>
          <p:cNvPr id="5" name="Text Placeholder 4">
            <a:extLst>
              <a:ext uri="{FF2B5EF4-FFF2-40B4-BE49-F238E27FC236}">
                <a16:creationId xmlns:a16="http://schemas.microsoft.com/office/drawing/2014/main" id="{F533B267-D76D-9A45-BB95-DD1A60295119}"/>
              </a:ext>
            </a:extLst>
          </p:cNvPr>
          <p:cNvSpPr>
            <a:spLocks noGrp="1"/>
          </p:cNvSpPr>
          <p:nvPr>
            <p:ph type="body" sz="quarter" idx="13"/>
          </p:nvPr>
        </p:nvSpPr>
        <p:spPr/>
        <p:txBody>
          <a:bodyPr/>
          <a:lstStyle/>
          <a:p>
            <a:r>
              <a:rPr lang="en-US" dirty="0" err="1"/>
              <a:t>Elucidat</a:t>
            </a:r>
            <a:r>
              <a:rPr lang="en-US" dirty="0"/>
              <a:t> samples to figure out the best approach</a:t>
            </a:r>
          </a:p>
        </p:txBody>
      </p:sp>
      <p:sp>
        <p:nvSpPr>
          <p:cNvPr id="7" name="Title 1">
            <a:extLst>
              <a:ext uri="{FF2B5EF4-FFF2-40B4-BE49-F238E27FC236}">
                <a16:creationId xmlns:a16="http://schemas.microsoft.com/office/drawing/2014/main" id="{EA7D44A5-8E9E-3142-8468-E3E2912DA041}"/>
              </a:ext>
            </a:extLst>
          </p:cNvPr>
          <p:cNvSpPr txBox="1">
            <a:spLocks/>
          </p:cNvSpPr>
          <p:nvPr/>
        </p:nvSpPr>
        <p:spPr>
          <a:xfrm>
            <a:off x="1371599" y="4697509"/>
            <a:ext cx="8229600" cy="307777"/>
          </a:xfrm>
          <a:prstGeom prst="rect">
            <a:avLst/>
          </a:prstGeom>
        </p:spPr>
        <p:txBody>
          <a:bodyPr vert="horz" lIns="0" tIns="0" rIns="0" bIns="0" rtlCol="0" anchor="t" anchorCtr="0">
            <a:normAutofit/>
          </a:bodyPr>
          <a:lst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chemeClr val="tx1"/>
                </a:solidFill>
              </a:rPr>
              <a:t>Gamification</a:t>
            </a:r>
          </a:p>
        </p:txBody>
      </p:sp>
      <p:sp>
        <p:nvSpPr>
          <p:cNvPr id="8" name="Text Placeholder 4">
            <a:extLst>
              <a:ext uri="{FF2B5EF4-FFF2-40B4-BE49-F238E27FC236}">
                <a16:creationId xmlns:a16="http://schemas.microsoft.com/office/drawing/2014/main" id="{75CB099E-0F19-3244-AFD2-AAC198A54B07}"/>
              </a:ext>
            </a:extLst>
          </p:cNvPr>
          <p:cNvSpPr txBox="1">
            <a:spLocks/>
          </p:cNvSpPr>
          <p:nvPr/>
        </p:nvSpPr>
        <p:spPr>
          <a:xfrm>
            <a:off x="1371599" y="5040548"/>
            <a:ext cx="8229600" cy="276999"/>
          </a:xfrm>
          <a:prstGeom prst="rect">
            <a:avLst/>
          </a:prstGeom>
        </p:spPr>
        <p:txBody>
          <a:bodyPr vert="horz" lIns="0" tIns="0" rIns="0" bIns="0" rtlCol="0">
            <a:noAutofit/>
          </a:bodyPr>
          <a:lstStyle>
            <a:lvl1pPr marL="0" indent="0" algn="l" defTabSz="914400" rtl="0" eaLnBrk="1" latinLnBrk="0" hangingPunct="1">
              <a:spcBef>
                <a:spcPts val="0"/>
              </a:spcBef>
              <a:spcAft>
                <a:spcPts val="350"/>
              </a:spcAft>
              <a:buFontTx/>
              <a:buNone/>
              <a:defRPr sz="1800" b="0" kern="1200" baseline="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6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SzPct val="125000"/>
              <a:buFont typeface="Wingdings" pitchFamily="2" charset="2"/>
              <a:buChar char="§"/>
              <a:defRPr sz="16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SzPct val="125000"/>
              <a:buFont typeface="Wingdings" pitchFamily="2" charset="2"/>
              <a:buChar char="§"/>
              <a:defRPr sz="14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SzPct val="125000"/>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1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1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2"/>
              </a:rPr>
              <a:t>https://www.elucidat.com/showcase/#sales-simulation</a:t>
            </a:r>
            <a:endParaRPr lang="en-US" dirty="0"/>
          </a:p>
        </p:txBody>
      </p:sp>
      <p:sp>
        <p:nvSpPr>
          <p:cNvPr id="9" name="Title 1">
            <a:extLst>
              <a:ext uri="{FF2B5EF4-FFF2-40B4-BE49-F238E27FC236}">
                <a16:creationId xmlns:a16="http://schemas.microsoft.com/office/drawing/2014/main" id="{1EA0FC4B-D5C4-A94F-8E2F-C089C61AC9E4}"/>
              </a:ext>
            </a:extLst>
          </p:cNvPr>
          <p:cNvSpPr txBox="1">
            <a:spLocks/>
          </p:cNvSpPr>
          <p:nvPr/>
        </p:nvSpPr>
        <p:spPr>
          <a:xfrm>
            <a:off x="1371600" y="3258251"/>
            <a:ext cx="8229600" cy="307777"/>
          </a:xfrm>
          <a:prstGeom prst="rect">
            <a:avLst/>
          </a:prstGeom>
        </p:spPr>
        <p:txBody>
          <a:bodyPr vert="horz" lIns="0" tIns="0" rIns="0" bIns="0" rtlCol="0" anchor="t" anchorCtr="0">
            <a:normAutofit/>
          </a:bodyPr>
          <a:lst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chemeClr val="tx1"/>
                </a:solidFill>
              </a:rPr>
              <a:t>Text-heavy content </a:t>
            </a:r>
          </a:p>
        </p:txBody>
      </p:sp>
      <p:sp>
        <p:nvSpPr>
          <p:cNvPr id="10" name="Text Placeholder 4">
            <a:extLst>
              <a:ext uri="{FF2B5EF4-FFF2-40B4-BE49-F238E27FC236}">
                <a16:creationId xmlns:a16="http://schemas.microsoft.com/office/drawing/2014/main" id="{024A86F8-91AB-6347-BC58-BBD695D32835}"/>
              </a:ext>
            </a:extLst>
          </p:cNvPr>
          <p:cNvSpPr txBox="1">
            <a:spLocks/>
          </p:cNvSpPr>
          <p:nvPr/>
        </p:nvSpPr>
        <p:spPr>
          <a:xfrm>
            <a:off x="1371600" y="3601290"/>
            <a:ext cx="8229600" cy="276999"/>
          </a:xfrm>
          <a:prstGeom prst="rect">
            <a:avLst/>
          </a:prstGeom>
        </p:spPr>
        <p:txBody>
          <a:bodyPr vert="horz" lIns="0" tIns="0" rIns="0" bIns="0" rtlCol="0">
            <a:noAutofit/>
          </a:bodyPr>
          <a:lstStyle>
            <a:lvl1pPr marL="0" indent="0" algn="l" defTabSz="914400" rtl="0" eaLnBrk="1" latinLnBrk="0" hangingPunct="1">
              <a:spcBef>
                <a:spcPts val="0"/>
              </a:spcBef>
              <a:spcAft>
                <a:spcPts val="350"/>
              </a:spcAft>
              <a:buFontTx/>
              <a:buNone/>
              <a:defRPr sz="1800" b="0" kern="1200" baseline="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6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SzPct val="125000"/>
              <a:buFont typeface="Wingdings" pitchFamily="2" charset="2"/>
              <a:buChar char="§"/>
              <a:defRPr sz="16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SzPct val="125000"/>
              <a:buFont typeface="Wingdings" pitchFamily="2" charset="2"/>
              <a:buChar char="§"/>
              <a:defRPr sz="14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SzPct val="125000"/>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1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1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3"/>
              </a:rPr>
              <a:t>https://www.elucidat.com/showcase/#learning-analytics-ebook</a:t>
            </a:r>
            <a:endParaRPr lang="en-US" dirty="0"/>
          </a:p>
        </p:txBody>
      </p:sp>
      <p:sp>
        <p:nvSpPr>
          <p:cNvPr id="11" name="Title 1">
            <a:extLst>
              <a:ext uri="{FF2B5EF4-FFF2-40B4-BE49-F238E27FC236}">
                <a16:creationId xmlns:a16="http://schemas.microsoft.com/office/drawing/2014/main" id="{C57F4435-1AC1-704B-BC22-03F7E87E3064}"/>
              </a:ext>
            </a:extLst>
          </p:cNvPr>
          <p:cNvSpPr txBox="1">
            <a:spLocks/>
          </p:cNvSpPr>
          <p:nvPr/>
        </p:nvSpPr>
        <p:spPr>
          <a:xfrm>
            <a:off x="1371599" y="1733935"/>
            <a:ext cx="8229600" cy="307777"/>
          </a:xfrm>
          <a:prstGeom prst="rect">
            <a:avLst/>
          </a:prstGeom>
        </p:spPr>
        <p:txBody>
          <a:bodyPr vert="horz" lIns="0" tIns="0" rIns="0" bIns="0" rtlCol="0" anchor="t" anchorCtr="0">
            <a:normAutofit/>
          </a:bodyPr>
          <a:lst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0" dirty="0">
                <a:solidFill>
                  <a:schemeClr val="tx1"/>
                </a:solidFill>
              </a:rPr>
              <a:t>Interactive Storytelling</a:t>
            </a:r>
          </a:p>
        </p:txBody>
      </p:sp>
      <p:sp>
        <p:nvSpPr>
          <p:cNvPr id="12" name="Text Placeholder 4">
            <a:extLst>
              <a:ext uri="{FF2B5EF4-FFF2-40B4-BE49-F238E27FC236}">
                <a16:creationId xmlns:a16="http://schemas.microsoft.com/office/drawing/2014/main" id="{776C0416-8FBA-8B4A-81AD-EAD8D0EAF3E0}"/>
              </a:ext>
            </a:extLst>
          </p:cNvPr>
          <p:cNvSpPr txBox="1">
            <a:spLocks/>
          </p:cNvSpPr>
          <p:nvPr/>
        </p:nvSpPr>
        <p:spPr>
          <a:xfrm>
            <a:off x="1371599" y="2076974"/>
            <a:ext cx="8229600" cy="276999"/>
          </a:xfrm>
          <a:prstGeom prst="rect">
            <a:avLst/>
          </a:prstGeom>
        </p:spPr>
        <p:txBody>
          <a:bodyPr vert="horz" lIns="0" tIns="0" rIns="0" bIns="0" rtlCol="0">
            <a:noAutofit/>
          </a:bodyPr>
          <a:lstStyle>
            <a:lvl1pPr marL="0" indent="0" algn="l" defTabSz="914400" rtl="0" eaLnBrk="1" latinLnBrk="0" hangingPunct="1">
              <a:spcBef>
                <a:spcPts val="0"/>
              </a:spcBef>
              <a:spcAft>
                <a:spcPts val="350"/>
              </a:spcAft>
              <a:buFontTx/>
              <a:buNone/>
              <a:defRPr sz="1800" b="0" kern="1200" baseline="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6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SzPct val="125000"/>
              <a:buFont typeface="Wingdings" pitchFamily="2" charset="2"/>
              <a:buChar char="§"/>
              <a:defRPr sz="16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SzPct val="125000"/>
              <a:buFont typeface="Wingdings" pitchFamily="2" charset="2"/>
              <a:buChar char="§"/>
              <a:defRPr sz="14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SzPct val="125000"/>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1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1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4"/>
              </a:rPr>
              <a:t>https://www.elucidat.com/showcase/#interactive-storytelling</a:t>
            </a:r>
            <a:endParaRPr lang="en-US" dirty="0"/>
          </a:p>
        </p:txBody>
      </p:sp>
    </p:spTree>
    <p:extLst>
      <p:ext uri="{BB962C8B-B14F-4D97-AF65-F5344CB8AC3E}">
        <p14:creationId xmlns:p14="http://schemas.microsoft.com/office/powerpoint/2010/main" val="870697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3BC-B3B4-3549-8F9B-C5EF05D14AAE}"/>
              </a:ext>
            </a:extLst>
          </p:cNvPr>
          <p:cNvSpPr>
            <a:spLocks noGrp="1"/>
          </p:cNvSpPr>
          <p:nvPr>
            <p:ph type="title"/>
          </p:nvPr>
        </p:nvSpPr>
        <p:spPr/>
        <p:txBody>
          <a:bodyPr/>
          <a:lstStyle/>
          <a:p>
            <a:r>
              <a:rPr lang="en-US" dirty="0"/>
              <a:t>Questions – Image Explorer (single or multi choices)</a:t>
            </a:r>
          </a:p>
        </p:txBody>
      </p:sp>
      <p:sp>
        <p:nvSpPr>
          <p:cNvPr id="3" name="Footer Placeholder 2">
            <a:extLst>
              <a:ext uri="{FF2B5EF4-FFF2-40B4-BE49-F238E27FC236}">
                <a16:creationId xmlns:a16="http://schemas.microsoft.com/office/drawing/2014/main" id="{07EC4623-B353-3A4A-8D7B-1E379E99CB8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1D959E5-8844-E24A-B2FD-5066D706D898}"/>
              </a:ext>
            </a:extLst>
          </p:cNvPr>
          <p:cNvSpPr>
            <a:spLocks noGrp="1"/>
          </p:cNvSpPr>
          <p:nvPr>
            <p:ph type="sldNum" sz="quarter" idx="12"/>
          </p:nvPr>
        </p:nvSpPr>
        <p:spPr/>
        <p:txBody>
          <a:bodyPr/>
          <a:lstStyle/>
          <a:p>
            <a:fld id="{2083E393-C0BF-4ED8-8545-7E4C90AFF831}" type="slidenum">
              <a:rPr lang="en-US" smtClean="0">
                <a:solidFill>
                  <a:prstClr val="black"/>
                </a:solidFill>
              </a:rPr>
              <a:pPr/>
              <a:t>20</a:t>
            </a:fld>
            <a:endParaRPr lang="en-US" dirty="0">
              <a:solidFill>
                <a:prstClr val="black"/>
              </a:solidFill>
            </a:endParaRPr>
          </a:p>
        </p:txBody>
      </p:sp>
      <p:sp>
        <p:nvSpPr>
          <p:cNvPr id="5" name="Text Placeholder 4">
            <a:extLst>
              <a:ext uri="{FF2B5EF4-FFF2-40B4-BE49-F238E27FC236}">
                <a16:creationId xmlns:a16="http://schemas.microsoft.com/office/drawing/2014/main" id="{F36C69F6-9EA8-6943-B660-A787B950B151}"/>
              </a:ext>
            </a:extLst>
          </p:cNvPr>
          <p:cNvSpPr>
            <a:spLocks noGrp="1"/>
          </p:cNvSpPr>
          <p:nvPr>
            <p:ph type="body" sz="quarter" idx="13"/>
          </p:nvPr>
        </p:nvSpPr>
        <p:spPr/>
        <p:txBody>
          <a:bodyPr/>
          <a:lstStyle/>
          <a:p>
            <a:r>
              <a:rPr lang="en-US" dirty="0"/>
              <a:t>Assessments, Knowledge Checks &amp; Surveys</a:t>
            </a:r>
          </a:p>
        </p:txBody>
      </p:sp>
      <p:pic>
        <p:nvPicPr>
          <p:cNvPr id="8" name="Content Placeholder 7">
            <a:extLst>
              <a:ext uri="{FF2B5EF4-FFF2-40B4-BE49-F238E27FC236}">
                <a16:creationId xmlns:a16="http://schemas.microsoft.com/office/drawing/2014/main" id="{6F45BB15-9A81-6E41-BD3F-064543288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936149" y="1714287"/>
            <a:ext cx="7271700" cy="4191425"/>
          </a:xfrm>
        </p:spPr>
      </p:pic>
    </p:spTree>
    <p:extLst>
      <p:ext uri="{BB962C8B-B14F-4D97-AF65-F5344CB8AC3E}">
        <p14:creationId xmlns:p14="http://schemas.microsoft.com/office/powerpoint/2010/main" val="292375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3BC-B3B4-3549-8F9B-C5EF05D14AAE}"/>
              </a:ext>
            </a:extLst>
          </p:cNvPr>
          <p:cNvSpPr>
            <a:spLocks noGrp="1"/>
          </p:cNvSpPr>
          <p:nvPr>
            <p:ph type="title"/>
          </p:nvPr>
        </p:nvSpPr>
        <p:spPr/>
        <p:txBody>
          <a:bodyPr/>
          <a:lstStyle/>
          <a:p>
            <a:r>
              <a:rPr lang="en-US" dirty="0"/>
              <a:t>Questions – Fill in the Blanks</a:t>
            </a:r>
          </a:p>
        </p:txBody>
      </p:sp>
      <p:sp>
        <p:nvSpPr>
          <p:cNvPr id="3" name="Footer Placeholder 2">
            <a:extLst>
              <a:ext uri="{FF2B5EF4-FFF2-40B4-BE49-F238E27FC236}">
                <a16:creationId xmlns:a16="http://schemas.microsoft.com/office/drawing/2014/main" id="{07EC4623-B353-3A4A-8D7B-1E379E99CB8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1D959E5-8844-E24A-B2FD-5066D706D898}"/>
              </a:ext>
            </a:extLst>
          </p:cNvPr>
          <p:cNvSpPr>
            <a:spLocks noGrp="1"/>
          </p:cNvSpPr>
          <p:nvPr>
            <p:ph type="sldNum" sz="quarter" idx="12"/>
          </p:nvPr>
        </p:nvSpPr>
        <p:spPr/>
        <p:txBody>
          <a:bodyPr/>
          <a:lstStyle/>
          <a:p>
            <a:fld id="{2083E393-C0BF-4ED8-8545-7E4C90AFF831}" type="slidenum">
              <a:rPr lang="en-US" smtClean="0">
                <a:solidFill>
                  <a:prstClr val="black"/>
                </a:solidFill>
              </a:rPr>
              <a:pPr/>
              <a:t>21</a:t>
            </a:fld>
            <a:endParaRPr lang="en-US" dirty="0">
              <a:solidFill>
                <a:prstClr val="black"/>
              </a:solidFill>
            </a:endParaRPr>
          </a:p>
        </p:txBody>
      </p:sp>
      <p:sp>
        <p:nvSpPr>
          <p:cNvPr id="5" name="Text Placeholder 4">
            <a:extLst>
              <a:ext uri="{FF2B5EF4-FFF2-40B4-BE49-F238E27FC236}">
                <a16:creationId xmlns:a16="http://schemas.microsoft.com/office/drawing/2014/main" id="{F36C69F6-9EA8-6943-B660-A787B950B151}"/>
              </a:ext>
            </a:extLst>
          </p:cNvPr>
          <p:cNvSpPr>
            <a:spLocks noGrp="1"/>
          </p:cNvSpPr>
          <p:nvPr>
            <p:ph type="body" sz="quarter" idx="13"/>
          </p:nvPr>
        </p:nvSpPr>
        <p:spPr/>
        <p:txBody>
          <a:bodyPr/>
          <a:lstStyle/>
          <a:p>
            <a:r>
              <a:rPr lang="en-US" dirty="0"/>
              <a:t>Assessments, Knowledge Checks &amp; Surveys</a:t>
            </a:r>
          </a:p>
        </p:txBody>
      </p:sp>
      <p:pic>
        <p:nvPicPr>
          <p:cNvPr id="8" name="Content Placeholder 7">
            <a:extLst>
              <a:ext uri="{FF2B5EF4-FFF2-40B4-BE49-F238E27FC236}">
                <a16:creationId xmlns:a16="http://schemas.microsoft.com/office/drawing/2014/main" id="{6F45BB15-9A81-6E41-BD3F-064543288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936149" y="1737577"/>
            <a:ext cx="7271700" cy="2800786"/>
          </a:xfrm>
        </p:spPr>
      </p:pic>
    </p:spTree>
    <p:extLst>
      <p:ext uri="{BB962C8B-B14F-4D97-AF65-F5344CB8AC3E}">
        <p14:creationId xmlns:p14="http://schemas.microsoft.com/office/powerpoint/2010/main" val="196197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3BC-B3B4-3549-8F9B-C5EF05D14AAE}"/>
              </a:ext>
            </a:extLst>
          </p:cNvPr>
          <p:cNvSpPr>
            <a:spLocks noGrp="1"/>
          </p:cNvSpPr>
          <p:nvPr>
            <p:ph type="title"/>
          </p:nvPr>
        </p:nvSpPr>
        <p:spPr/>
        <p:txBody>
          <a:bodyPr/>
          <a:lstStyle/>
          <a:p>
            <a:r>
              <a:rPr lang="en-US" dirty="0"/>
              <a:t>Questions – True / False</a:t>
            </a:r>
          </a:p>
        </p:txBody>
      </p:sp>
      <p:sp>
        <p:nvSpPr>
          <p:cNvPr id="3" name="Footer Placeholder 2">
            <a:extLst>
              <a:ext uri="{FF2B5EF4-FFF2-40B4-BE49-F238E27FC236}">
                <a16:creationId xmlns:a16="http://schemas.microsoft.com/office/drawing/2014/main" id="{07EC4623-B353-3A4A-8D7B-1E379E99CB8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1D959E5-8844-E24A-B2FD-5066D706D898}"/>
              </a:ext>
            </a:extLst>
          </p:cNvPr>
          <p:cNvSpPr>
            <a:spLocks noGrp="1"/>
          </p:cNvSpPr>
          <p:nvPr>
            <p:ph type="sldNum" sz="quarter" idx="12"/>
          </p:nvPr>
        </p:nvSpPr>
        <p:spPr/>
        <p:txBody>
          <a:bodyPr/>
          <a:lstStyle/>
          <a:p>
            <a:fld id="{2083E393-C0BF-4ED8-8545-7E4C90AFF831}" type="slidenum">
              <a:rPr lang="en-US" smtClean="0">
                <a:solidFill>
                  <a:prstClr val="black"/>
                </a:solidFill>
              </a:rPr>
              <a:pPr/>
              <a:t>22</a:t>
            </a:fld>
            <a:endParaRPr lang="en-US" dirty="0">
              <a:solidFill>
                <a:prstClr val="black"/>
              </a:solidFill>
            </a:endParaRPr>
          </a:p>
        </p:txBody>
      </p:sp>
      <p:sp>
        <p:nvSpPr>
          <p:cNvPr id="5" name="Text Placeholder 4">
            <a:extLst>
              <a:ext uri="{FF2B5EF4-FFF2-40B4-BE49-F238E27FC236}">
                <a16:creationId xmlns:a16="http://schemas.microsoft.com/office/drawing/2014/main" id="{F36C69F6-9EA8-6943-B660-A787B950B151}"/>
              </a:ext>
            </a:extLst>
          </p:cNvPr>
          <p:cNvSpPr>
            <a:spLocks noGrp="1"/>
          </p:cNvSpPr>
          <p:nvPr>
            <p:ph type="body" sz="quarter" idx="13"/>
          </p:nvPr>
        </p:nvSpPr>
        <p:spPr/>
        <p:txBody>
          <a:bodyPr/>
          <a:lstStyle/>
          <a:p>
            <a:r>
              <a:rPr lang="en-US" dirty="0"/>
              <a:t>Assessments, Knowledge Checks &amp; Surveys</a:t>
            </a:r>
          </a:p>
        </p:txBody>
      </p:sp>
      <p:pic>
        <p:nvPicPr>
          <p:cNvPr id="8" name="Content Placeholder 7">
            <a:extLst>
              <a:ext uri="{FF2B5EF4-FFF2-40B4-BE49-F238E27FC236}">
                <a16:creationId xmlns:a16="http://schemas.microsoft.com/office/drawing/2014/main" id="{6F45BB15-9A81-6E41-BD3F-064543288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936149" y="1990157"/>
            <a:ext cx="7271700" cy="2295627"/>
          </a:xfrm>
        </p:spPr>
      </p:pic>
    </p:spTree>
    <p:extLst>
      <p:ext uri="{BB962C8B-B14F-4D97-AF65-F5344CB8AC3E}">
        <p14:creationId xmlns:p14="http://schemas.microsoft.com/office/powerpoint/2010/main" val="1819102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CC3BC-B3B4-3549-8F9B-C5EF05D14AAE}"/>
              </a:ext>
            </a:extLst>
          </p:cNvPr>
          <p:cNvSpPr>
            <a:spLocks noGrp="1"/>
          </p:cNvSpPr>
          <p:nvPr>
            <p:ph type="title"/>
          </p:nvPr>
        </p:nvSpPr>
        <p:spPr/>
        <p:txBody>
          <a:bodyPr/>
          <a:lstStyle/>
          <a:p>
            <a:r>
              <a:rPr lang="en-US" dirty="0"/>
              <a:t>Questions – Likert</a:t>
            </a:r>
          </a:p>
        </p:txBody>
      </p:sp>
      <p:sp>
        <p:nvSpPr>
          <p:cNvPr id="3" name="Footer Placeholder 2">
            <a:extLst>
              <a:ext uri="{FF2B5EF4-FFF2-40B4-BE49-F238E27FC236}">
                <a16:creationId xmlns:a16="http://schemas.microsoft.com/office/drawing/2014/main" id="{07EC4623-B353-3A4A-8D7B-1E379E99CB8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B1D959E5-8844-E24A-B2FD-5066D706D898}"/>
              </a:ext>
            </a:extLst>
          </p:cNvPr>
          <p:cNvSpPr>
            <a:spLocks noGrp="1"/>
          </p:cNvSpPr>
          <p:nvPr>
            <p:ph type="sldNum" sz="quarter" idx="12"/>
          </p:nvPr>
        </p:nvSpPr>
        <p:spPr/>
        <p:txBody>
          <a:bodyPr/>
          <a:lstStyle/>
          <a:p>
            <a:fld id="{2083E393-C0BF-4ED8-8545-7E4C90AFF831}" type="slidenum">
              <a:rPr lang="en-US" smtClean="0">
                <a:solidFill>
                  <a:prstClr val="black"/>
                </a:solidFill>
              </a:rPr>
              <a:pPr/>
              <a:t>23</a:t>
            </a:fld>
            <a:endParaRPr lang="en-US" dirty="0">
              <a:solidFill>
                <a:prstClr val="black"/>
              </a:solidFill>
            </a:endParaRPr>
          </a:p>
        </p:txBody>
      </p:sp>
      <p:sp>
        <p:nvSpPr>
          <p:cNvPr id="5" name="Text Placeholder 4">
            <a:extLst>
              <a:ext uri="{FF2B5EF4-FFF2-40B4-BE49-F238E27FC236}">
                <a16:creationId xmlns:a16="http://schemas.microsoft.com/office/drawing/2014/main" id="{F36C69F6-9EA8-6943-B660-A787B950B151}"/>
              </a:ext>
            </a:extLst>
          </p:cNvPr>
          <p:cNvSpPr>
            <a:spLocks noGrp="1"/>
          </p:cNvSpPr>
          <p:nvPr>
            <p:ph type="body" sz="quarter" idx="13"/>
          </p:nvPr>
        </p:nvSpPr>
        <p:spPr/>
        <p:txBody>
          <a:bodyPr/>
          <a:lstStyle/>
          <a:p>
            <a:r>
              <a:rPr lang="en-US" dirty="0"/>
              <a:t>Assessments, Knowledge Checks &amp; Surveys</a:t>
            </a:r>
          </a:p>
        </p:txBody>
      </p:sp>
      <p:pic>
        <p:nvPicPr>
          <p:cNvPr id="8" name="Content Placeholder 7">
            <a:extLst>
              <a:ext uri="{FF2B5EF4-FFF2-40B4-BE49-F238E27FC236}">
                <a16:creationId xmlns:a16="http://schemas.microsoft.com/office/drawing/2014/main" id="{6F45BB15-9A81-6E41-BD3F-06454328898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p:blipFill>
        <p:spPr>
          <a:xfrm>
            <a:off x="936149" y="2181531"/>
            <a:ext cx="7271700" cy="1912878"/>
          </a:xfrm>
        </p:spPr>
      </p:pic>
    </p:spTree>
    <p:extLst>
      <p:ext uri="{BB962C8B-B14F-4D97-AF65-F5344CB8AC3E}">
        <p14:creationId xmlns:p14="http://schemas.microsoft.com/office/powerpoint/2010/main" val="3354555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17B9C5-F768-41AC-8F8F-F3DE3C691F11}"/>
              </a:ext>
            </a:extLst>
          </p:cNvPr>
          <p:cNvSpPr>
            <a:spLocks noGrp="1"/>
          </p:cNvSpPr>
          <p:nvPr>
            <p:ph type="body" sz="quarter" idx="13"/>
          </p:nvPr>
        </p:nvSpPr>
        <p:spPr/>
        <p:txBody>
          <a:bodyPr/>
          <a:lstStyle/>
          <a:p>
            <a:r>
              <a:rPr lang="en-US" dirty="0"/>
              <a:t>Project Brief Template</a:t>
            </a:r>
          </a:p>
        </p:txBody>
      </p:sp>
      <p:sp>
        <p:nvSpPr>
          <p:cNvPr id="3" name="Title 2">
            <a:extLst>
              <a:ext uri="{FF2B5EF4-FFF2-40B4-BE49-F238E27FC236}">
                <a16:creationId xmlns:a16="http://schemas.microsoft.com/office/drawing/2014/main" id="{6B61290C-1D31-4FE9-AA87-531D55436A07}"/>
              </a:ext>
            </a:extLst>
          </p:cNvPr>
          <p:cNvSpPr>
            <a:spLocks noGrp="1"/>
          </p:cNvSpPr>
          <p:nvPr>
            <p:ph type="title"/>
          </p:nvPr>
        </p:nvSpPr>
        <p:spPr/>
        <p:txBody>
          <a:bodyPr/>
          <a:lstStyle/>
          <a:p>
            <a:r>
              <a:rPr lang="en-US" dirty="0"/>
              <a:t>PROJECT BRIEF	</a:t>
            </a:r>
          </a:p>
        </p:txBody>
      </p:sp>
      <p:sp>
        <p:nvSpPr>
          <p:cNvPr id="4" name="Slide Number Placeholder 3">
            <a:extLst>
              <a:ext uri="{FF2B5EF4-FFF2-40B4-BE49-F238E27FC236}">
                <a16:creationId xmlns:a16="http://schemas.microsoft.com/office/drawing/2014/main" id="{7ED95CC4-8FBC-4085-9E70-4ADE31681761}"/>
              </a:ext>
            </a:extLst>
          </p:cNvPr>
          <p:cNvSpPr>
            <a:spLocks noGrp="1"/>
          </p:cNvSpPr>
          <p:nvPr>
            <p:ph type="sldNum" sz="quarter" idx="4"/>
          </p:nvPr>
        </p:nvSpPr>
        <p:spPr/>
        <p:txBody>
          <a:bodyPr/>
          <a:lstStyle/>
          <a:p>
            <a:fld id="{2083E393-C0BF-4ED8-8545-7E4C90AFF831}" type="slidenum">
              <a:rPr lang="en-US" smtClean="0">
                <a:solidFill>
                  <a:prstClr val="black"/>
                </a:solidFill>
              </a:rPr>
              <a:pPr/>
              <a:t>24</a:t>
            </a:fld>
            <a:endParaRPr lang="en-US" dirty="0">
              <a:solidFill>
                <a:prstClr val="black"/>
              </a:solidFill>
            </a:endParaRPr>
          </a:p>
        </p:txBody>
      </p:sp>
      <p:sp>
        <p:nvSpPr>
          <p:cNvPr id="5" name="Footer Placeholder 4">
            <a:extLst>
              <a:ext uri="{FF2B5EF4-FFF2-40B4-BE49-F238E27FC236}">
                <a16:creationId xmlns:a16="http://schemas.microsoft.com/office/drawing/2014/main" id="{5AE39DE4-43DF-44F3-8908-79F8C3F224E3}"/>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2306234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C8C7-65A4-4842-B783-9306041EFD8D}"/>
              </a:ext>
            </a:extLst>
          </p:cNvPr>
          <p:cNvSpPr>
            <a:spLocks noGrp="1"/>
          </p:cNvSpPr>
          <p:nvPr>
            <p:ph type="title"/>
          </p:nvPr>
        </p:nvSpPr>
        <p:spPr/>
        <p:txBody>
          <a:bodyPr/>
          <a:lstStyle/>
          <a:p>
            <a:r>
              <a:rPr lang="en-US" dirty="0"/>
              <a:t> Project Brief </a:t>
            </a:r>
          </a:p>
        </p:txBody>
      </p:sp>
      <p:sp>
        <p:nvSpPr>
          <p:cNvPr id="3" name="Footer Placeholder 2">
            <a:extLst>
              <a:ext uri="{FF2B5EF4-FFF2-40B4-BE49-F238E27FC236}">
                <a16:creationId xmlns:a16="http://schemas.microsoft.com/office/drawing/2014/main" id="{149BCFAF-753C-8348-B324-4DF9C803EBD8}"/>
              </a:ext>
            </a:extLst>
          </p:cNvPr>
          <p:cNvSpPr>
            <a:spLocks noGrp="1"/>
          </p:cNvSpPr>
          <p:nvPr>
            <p:ph type="ftr" sz="quarter" idx="11"/>
          </p:nvPr>
        </p:nvSpPr>
        <p:spPr/>
        <p:txBody>
          <a:bodyPr/>
          <a:lstStyle/>
          <a:p>
            <a:r>
              <a:rPr lang="en-US" dirty="0">
                <a:solidFill>
                  <a:prstClr val="black"/>
                </a:solidFill>
              </a:rPr>
              <a:t>© 2020 Willis Towers Watson. All rights reserved. Proprietary and Confidential. For Willis Towers Watson and Willis Towers Watson client use only.</a:t>
            </a:r>
          </a:p>
        </p:txBody>
      </p:sp>
      <p:sp>
        <p:nvSpPr>
          <p:cNvPr id="4" name="Slide Number Placeholder 3">
            <a:extLst>
              <a:ext uri="{FF2B5EF4-FFF2-40B4-BE49-F238E27FC236}">
                <a16:creationId xmlns:a16="http://schemas.microsoft.com/office/drawing/2014/main" id="{5BD2B194-8F51-6A4C-8EB8-4CD63BDEB29F}"/>
              </a:ext>
            </a:extLst>
          </p:cNvPr>
          <p:cNvSpPr>
            <a:spLocks noGrp="1"/>
          </p:cNvSpPr>
          <p:nvPr>
            <p:ph type="sldNum" sz="quarter" idx="12"/>
          </p:nvPr>
        </p:nvSpPr>
        <p:spPr/>
        <p:txBody>
          <a:bodyPr/>
          <a:lstStyle/>
          <a:p>
            <a:fld id="{2083E393-C0BF-4ED8-8545-7E4C90AFF831}" type="slidenum">
              <a:rPr lang="en-US" smtClean="0">
                <a:solidFill>
                  <a:prstClr val="black"/>
                </a:solidFill>
              </a:rPr>
              <a:pPr/>
              <a:t>25</a:t>
            </a:fld>
            <a:endParaRPr lang="en-US" dirty="0">
              <a:solidFill>
                <a:prstClr val="black"/>
              </a:solidFill>
            </a:endParaRPr>
          </a:p>
        </p:txBody>
      </p:sp>
      <p:sp>
        <p:nvSpPr>
          <p:cNvPr id="5" name="Text Placeholder 4">
            <a:extLst>
              <a:ext uri="{FF2B5EF4-FFF2-40B4-BE49-F238E27FC236}">
                <a16:creationId xmlns:a16="http://schemas.microsoft.com/office/drawing/2014/main" id="{B6366D4A-7036-7D45-B205-8A5228CDC995}"/>
              </a:ext>
            </a:extLst>
          </p:cNvPr>
          <p:cNvSpPr>
            <a:spLocks noGrp="1"/>
          </p:cNvSpPr>
          <p:nvPr>
            <p:ph type="body" sz="quarter" idx="13"/>
          </p:nvPr>
        </p:nvSpPr>
        <p:spPr/>
        <p:txBody>
          <a:bodyPr/>
          <a:lstStyle/>
          <a:p>
            <a:endParaRPr lang="en-US" dirty="0"/>
          </a:p>
        </p:txBody>
      </p:sp>
      <p:pic>
        <p:nvPicPr>
          <p:cNvPr id="11" name="Picture 10">
            <a:extLst>
              <a:ext uri="{FF2B5EF4-FFF2-40B4-BE49-F238E27FC236}">
                <a16:creationId xmlns:a16="http://schemas.microsoft.com/office/drawing/2014/main" id="{F6B4D6FD-38C8-46E8-9069-12045D35D53F}"/>
              </a:ext>
            </a:extLst>
          </p:cNvPr>
          <p:cNvPicPr>
            <a:picLocks noChangeAspect="1"/>
          </p:cNvPicPr>
          <p:nvPr/>
        </p:nvPicPr>
        <p:blipFill>
          <a:blip r:embed="rId2"/>
          <a:stretch>
            <a:fillRect/>
          </a:stretch>
        </p:blipFill>
        <p:spPr>
          <a:xfrm>
            <a:off x="1127759" y="1404705"/>
            <a:ext cx="6588035" cy="4470663"/>
          </a:xfrm>
          <a:prstGeom prst="rect">
            <a:avLst/>
          </a:prstGeom>
        </p:spPr>
      </p:pic>
    </p:spTree>
    <p:extLst>
      <p:ext uri="{BB962C8B-B14F-4D97-AF65-F5344CB8AC3E}">
        <p14:creationId xmlns:p14="http://schemas.microsoft.com/office/powerpoint/2010/main" val="1829992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C8D7D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E177982-0555-EF46-A3D3-7466D03174AF}"/>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81901677-C3D8-FF4D-B98D-9441A56DA636}"/>
              </a:ext>
            </a:extLst>
          </p:cNvPr>
          <p:cNvSpPr>
            <a:spLocks noGrp="1"/>
          </p:cNvSpPr>
          <p:nvPr>
            <p:ph type="title"/>
          </p:nvPr>
        </p:nvSpPr>
        <p:spPr/>
        <p:txBody>
          <a:bodyPr/>
          <a:lstStyle/>
          <a:p>
            <a:r>
              <a:rPr lang="en-US" dirty="0"/>
              <a:t>CONTENT WRITING </a:t>
            </a:r>
          </a:p>
        </p:txBody>
      </p:sp>
      <p:sp>
        <p:nvSpPr>
          <p:cNvPr id="4" name="Slide Number Placeholder 3">
            <a:extLst>
              <a:ext uri="{FF2B5EF4-FFF2-40B4-BE49-F238E27FC236}">
                <a16:creationId xmlns:a16="http://schemas.microsoft.com/office/drawing/2014/main" id="{7F32D0BB-1992-C941-AC7A-4B99386136FD}"/>
              </a:ext>
            </a:extLst>
          </p:cNvPr>
          <p:cNvSpPr>
            <a:spLocks noGrp="1"/>
          </p:cNvSpPr>
          <p:nvPr>
            <p:ph type="sldNum" sz="quarter" idx="4"/>
          </p:nvPr>
        </p:nvSpPr>
        <p:spPr/>
        <p:txBody>
          <a:bodyPr/>
          <a:lstStyle/>
          <a:p>
            <a:fld id="{2083E393-C0BF-4ED8-8545-7E4C90AFF831}" type="slidenum">
              <a:rPr lang="en-US" smtClean="0">
                <a:solidFill>
                  <a:prstClr val="black"/>
                </a:solidFill>
              </a:rPr>
              <a:pPr/>
              <a:t>26</a:t>
            </a:fld>
            <a:endParaRPr lang="en-US" dirty="0">
              <a:solidFill>
                <a:prstClr val="black"/>
              </a:solidFill>
            </a:endParaRPr>
          </a:p>
        </p:txBody>
      </p:sp>
      <p:sp>
        <p:nvSpPr>
          <p:cNvPr id="5" name="Footer Placeholder 4">
            <a:extLst>
              <a:ext uri="{FF2B5EF4-FFF2-40B4-BE49-F238E27FC236}">
                <a16:creationId xmlns:a16="http://schemas.microsoft.com/office/drawing/2014/main" id="{D7F4BD21-A6A8-944E-B8C3-D6D6F556DEC4}"/>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749803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3C8C7-65A4-4842-B783-9306041EFD8D}"/>
              </a:ext>
            </a:extLst>
          </p:cNvPr>
          <p:cNvSpPr>
            <a:spLocks noGrp="1"/>
          </p:cNvSpPr>
          <p:nvPr>
            <p:ph type="title"/>
          </p:nvPr>
        </p:nvSpPr>
        <p:spPr/>
        <p:txBody>
          <a:bodyPr/>
          <a:lstStyle/>
          <a:p>
            <a:r>
              <a:rPr lang="en-US" dirty="0"/>
              <a:t>Content</a:t>
            </a:r>
          </a:p>
        </p:txBody>
      </p:sp>
      <p:sp>
        <p:nvSpPr>
          <p:cNvPr id="3" name="Footer Placeholder 2">
            <a:extLst>
              <a:ext uri="{FF2B5EF4-FFF2-40B4-BE49-F238E27FC236}">
                <a16:creationId xmlns:a16="http://schemas.microsoft.com/office/drawing/2014/main" id="{149BCFAF-753C-8348-B324-4DF9C803EBD8}"/>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5BD2B194-8F51-6A4C-8EB8-4CD63BDEB29F}"/>
              </a:ext>
            </a:extLst>
          </p:cNvPr>
          <p:cNvSpPr>
            <a:spLocks noGrp="1"/>
          </p:cNvSpPr>
          <p:nvPr>
            <p:ph type="sldNum" sz="quarter" idx="12"/>
          </p:nvPr>
        </p:nvSpPr>
        <p:spPr/>
        <p:txBody>
          <a:bodyPr/>
          <a:lstStyle/>
          <a:p>
            <a:fld id="{2083E393-C0BF-4ED8-8545-7E4C90AFF831}" type="slidenum">
              <a:rPr lang="en-US" smtClean="0">
                <a:solidFill>
                  <a:prstClr val="black"/>
                </a:solidFill>
              </a:rPr>
              <a:pPr/>
              <a:t>27</a:t>
            </a:fld>
            <a:endParaRPr lang="en-US" dirty="0">
              <a:solidFill>
                <a:prstClr val="black"/>
              </a:solidFill>
            </a:endParaRPr>
          </a:p>
        </p:txBody>
      </p:sp>
      <p:sp>
        <p:nvSpPr>
          <p:cNvPr id="5" name="Text Placeholder 4">
            <a:extLst>
              <a:ext uri="{FF2B5EF4-FFF2-40B4-BE49-F238E27FC236}">
                <a16:creationId xmlns:a16="http://schemas.microsoft.com/office/drawing/2014/main" id="{B6366D4A-7036-7D45-B205-8A5228CDC995}"/>
              </a:ext>
            </a:extLst>
          </p:cNvPr>
          <p:cNvSpPr>
            <a:spLocks noGrp="1"/>
          </p:cNvSpPr>
          <p:nvPr>
            <p:ph type="body" sz="quarter" idx="13"/>
          </p:nvPr>
        </p:nvSpPr>
        <p:spPr/>
        <p:txBody>
          <a:bodyPr/>
          <a:lstStyle/>
          <a:p>
            <a:r>
              <a:rPr lang="en-US" dirty="0"/>
              <a:t>Writing for the online experience</a:t>
            </a:r>
          </a:p>
        </p:txBody>
      </p:sp>
      <p:sp>
        <p:nvSpPr>
          <p:cNvPr id="6" name="Content Placeholder 5">
            <a:extLst>
              <a:ext uri="{FF2B5EF4-FFF2-40B4-BE49-F238E27FC236}">
                <a16:creationId xmlns:a16="http://schemas.microsoft.com/office/drawing/2014/main" id="{8E4E1008-BB69-4349-82F2-5CEC1B580FB8}"/>
              </a:ext>
            </a:extLst>
          </p:cNvPr>
          <p:cNvSpPr>
            <a:spLocks noGrp="1"/>
          </p:cNvSpPr>
          <p:nvPr>
            <p:ph idx="1"/>
          </p:nvPr>
        </p:nvSpPr>
        <p:spPr/>
        <p:txBody>
          <a:bodyPr/>
          <a:lstStyle/>
          <a:p>
            <a:r>
              <a:rPr lang="en-US" dirty="0">
                <a:hlinkClick r:id="rId2"/>
              </a:rPr>
              <a:t>https://learning.elucidat.com/course/5829b13d0669e-5bd33790ac953</a:t>
            </a:r>
            <a:endParaRPr lang="en-US" dirty="0"/>
          </a:p>
        </p:txBody>
      </p:sp>
    </p:spTree>
    <p:extLst>
      <p:ext uri="{BB962C8B-B14F-4D97-AF65-F5344CB8AC3E}">
        <p14:creationId xmlns:p14="http://schemas.microsoft.com/office/powerpoint/2010/main" val="3327823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9E6DC"/>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9321C4-67C7-884E-9768-95AFFC99D2EA}"/>
              </a:ext>
            </a:extLst>
          </p:cNvPr>
          <p:cNvSpPr>
            <a:spLocks noGrp="1"/>
          </p:cNvSpPr>
          <p:nvPr>
            <p:ph type="body" sz="quarter" idx="13"/>
          </p:nvPr>
        </p:nvSpPr>
        <p:spPr/>
        <p:txBody>
          <a:bodyPr/>
          <a:lstStyle/>
          <a:p>
            <a:r>
              <a:rPr lang="en-US" dirty="0"/>
              <a:t>CMG</a:t>
            </a:r>
          </a:p>
        </p:txBody>
      </p:sp>
      <p:sp>
        <p:nvSpPr>
          <p:cNvPr id="3" name="Title 2">
            <a:extLst>
              <a:ext uri="{FF2B5EF4-FFF2-40B4-BE49-F238E27FC236}">
                <a16:creationId xmlns:a16="http://schemas.microsoft.com/office/drawing/2014/main" id="{DC9A221E-9A8C-1D40-82B7-4F3200F80C2D}"/>
              </a:ext>
            </a:extLst>
          </p:cNvPr>
          <p:cNvSpPr>
            <a:spLocks noGrp="1"/>
          </p:cNvSpPr>
          <p:nvPr>
            <p:ph type="title"/>
          </p:nvPr>
        </p:nvSpPr>
        <p:spPr/>
        <p:txBody>
          <a:bodyPr/>
          <a:lstStyle/>
          <a:p>
            <a:r>
              <a:rPr lang="en-US" dirty="0"/>
              <a:t>LOOK &amp; FEEL DEVELOPMENT</a:t>
            </a:r>
          </a:p>
        </p:txBody>
      </p:sp>
      <p:sp>
        <p:nvSpPr>
          <p:cNvPr id="4" name="Slide Number Placeholder 3">
            <a:extLst>
              <a:ext uri="{FF2B5EF4-FFF2-40B4-BE49-F238E27FC236}">
                <a16:creationId xmlns:a16="http://schemas.microsoft.com/office/drawing/2014/main" id="{695D1165-7A72-014F-B112-39C8CC0D1813}"/>
              </a:ext>
            </a:extLst>
          </p:cNvPr>
          <p:cNvSpPr>
            <a:spLocks noGrp="1"/>
          </p:cNvSpPr>
          <p:nvPr>
            <p:ph type="sldNum" sz="quarter" idx="4"/>
          </p:nvPr>
        </p:nvSpPr>
        <p:spPr/>
        <p:txBody>
          <a:bodyPr/>
          <a:lstStyle/>
          <a:p>
            <a:fld id="{2083E393-C0BF-4ED8-8545-7E4C90AFF831}" type="slidenum">
              <a:rPr lang="en-US" smtClean="0">
                <a:solidFill>
                  <a:prstClr val="black"/>
                </a:solidFill>
              </a:rPr>
              <a:pPr/>
              <a:t>28</a:t>
            </a:fld>
            <a:endParaRPr lang="en-US" dirty="0">
              <a:solidFill>
                <a:prstClr val="black"/>
              </a:solidFill>
            </a:endParaRPr>
          </a:p>
        </p:txBody>
      </p:sp>
      <p:sp>
        <p:nvSpPr>
          <p:cNvPr id="5" name="Footer Placeholder 4">
            <a:extLst>
              <a:ext uri="{FF2B5EF4-FFF2-40B4-BE49-F238E27FC236}">
                <a16:creationId xmlns:a16="http://schemas.microsoft.com/office/drawing/2014/main" id="{6762ED25-299A-9844-A45F-48443BFA28C2}"/>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2131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09E3-E05A-F641-8047-628D4A10A30F}"/>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6E6AEC6C-321C-7B48-801E-973E717BC0B5}"/>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5980E585-D638-5248-9B69-0036FCBF36D0}"/>
              </a:ext>
            </a:extLst>
          </p:cNvPr>
          <p:cNvSpPr>
            <a:spLocks noGrp="1"/>
          </p:cNvSpPr>
          <p:nvPr>
            <p:ph type="sldNum" sz="quarter" idx="12"/>
          </p:nvPr>
        </p:nvSpPr>
        <p:spPr/>
        <p:txBody>
          <a:bodyPr/>
          <a:lstStyle/>
          <a:p>
            <a:fld id="{2083E393-C0BF-4ED8-8545-7E4C90AFF831}" type="slidenum">
              <a:rPr lang="en-US" smtClean="0">
                <a:solidFill>
                  <a:prstClr val="black"/>
                </a:solidFill>
              </a:rPr>
              <a:pPr/>
              <a:t>29</a:t>
            </a:fld>
            <a:endParaRPr lang="en-US" dirty="0">
              <a:solidFill>
                <a:prstClr val="black"/>
              </a:solidFill>
            </a:endParaRPr>
          </a:p>
        </p:txBody>
      </p:sp>
      <p:sp>
        <p:nvSpPr>
          <p:cNvPr id="5" name="Text Placeholder 4">
            <a:extLst>
              <a:ext uri="{FF2B5EF4-FFF2-40B4-BE49-F238E27FC236}">
                <a16:creationId xmlns:a16="http://schemas.microsoft.com/office/drawing/2014/main" id="{66A92E2A-C0F7-E445-AA11-74737B0F7A0F}"/>
              </a:ext>
            </a:extLst>
          </p:cNvPr>
          <p:cNvSpPr>
            <a:spLocks noGrp="1"/>
          </p:cNvSpPr>
          <p:nvPr>
            <p:ph type="body" sz="quarter" idx="13"/>
          </p:nvPr>
        </p:nvSpPr>
        <p:spPr/>
        <p:txBody>
          <a:bodyPr/>
          <a:lstStyle/>
          <a:p>
            <a:endParaRPr lang="en-US"/>
          </a:p>
        </p:txBody>
      </p:sp>
      <p:sp>
        <p:nvSpPr>
          <p:cNvPr id="6" name="Content Placeholder 5">
            <a:extLst>
              <a:ext uri="{FF2B5EF4-FFF2-40B4-BE49-F238E27FC236}">
                <a16:creationId xmlns:a16="http://schemas.microsoft.com/office/drawing/2014/main" id="{0ACA3415-37FB-2440-ACEE-A75F97099A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701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36D5B-D7E9-F948-873E-47745EDBA449}"/>
              </a:ext>
            </a:extLst>
          </p:cNvPr>
          <p:cNvSpPr>
            <a:spLocks noGrp="1"/>
          </p:cNvSpPr>
          <p:nvPr>
            <p:ph type="title"/>
          </p:nvPr>
        </p:nvSpPr>
        <p:spPr/>
        <p:txBody>
          <a:bodyPr/>
          <a:lstStyle/>
          <a:p>
            <a:r>
              <a:rPr lang="en-US" dirty="0"/>
              <a:t>Top to bottom page scrolling </a:t>
            </a:r>
          </a:p>
        </p:txBody>
      </p:sp>
      <p:sp>
        <p:nvSpPr>
          <p:cNvPr id="3" name="Footer Placeholder 2">
            <a:extLst>
              <a:ext uri="{FF2B5EF4-FFF2-40B4-BE49-F238E27FC236}">
                <a16:creationId xmlns:a16="http://schemas.microsoft.com/office/drawing/2014/main" id="{3D248D94-94CF-B148-A709-5FF32C457E39}"/>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E4B47FB0-D739-4F44-BF2C-1831C96E6B59}"/>
              </a:ext>
            </a:extLst>
          </p:cNvPr>
          <p:cNvSpPr>
            <a:spLocks noGrp="1"/>
          </p:cNvSpPr>
          <p:nvPr>
            <p:ph type="sldNum" sz="quarter" idx="12"/>
          </p:nvPr>
        </p:nvSpPr>
        <p:spPr/>
        <p:txBody>
          <a:bodyPr/>
          <a:lstStyle/>
          <a:p>
            <a:fld id="{2083E393-C0BF-4ED8-8545-7E4C90AFF831}" type="slidenum">
              <a:rPr lang="en-US" smtClean="0">
                <a:solidFill>
                  <a:prstClr val="black"/>
                </a:solidFill>
              </a:rPr>
              <a:pPr/>
              <a:t>3</a:t>
            </a:fld>
            <a:endParaRPr lang="en-US" dirty="0">
              <a:solidFill>
                <a:prstClr val="black"/>
              </a:solidFill>
            </a:endParaRPr>
          </a:p>
        </p:txBody>
      </p:sp>
      <p:sp>
        <p:nvSpPr>
          <p:cNvPr id="6" name="Content Placeholder 5">
            <a:extLst>
              <a:ext uri="{FF2B5EF4-FFF2-40B4-BE49-F238E27FC236}">
                <a16:creationId xmlns:a16="http://schemas.microsoft.com/office/drawing/2014/main" id="{F716E052-884D-E345-9C96-3E1BD7D4DAC8}"/>
              </a:ext>
            </a:extLst>
          </p:cNvPr>
          <p:cNvSpPr>
            <a:spLocks noGrp="1"/>
          </p:cNvSpPr>
          <p:nvPr>
            <p:ph idx="1"/>
          </p:nvPr>
        </p:nvSpPr>
        <p:spPr>
          <a:xfrm>
            <a:off x="457200" y="840463"/>
            <a:ext cx="8229600" cy="395974"/>
          </a:xfrm>
        </p:spPr>
        <p:txBody>
          <a:bodyPr/>
          <a:lstStyle/>
          <a:p>
            <a:r>
              <a:rPr lang="en-US" dirty="0">
                <a:hlinkClick r:id="rId2"/>
              </a:rPr>
              <a:t>https://learning.elucidat.com/course/57a1feba70984-57c5963440c31</a:t>
            </a:r>
            <a:endParaRPr lang="en-US" dirty="0"/>
          </a:p>
        </p:txBody>
      </p:sp>
      <p:sp>
        <p:nvSpPr>
          <p:cNvPr id="7" name="Title 1">
            <a:extLst>
              <a:ext uri="{FF2B5EF4-FFF2-40B4-BE49-F238E27FC236}">
                <a16:creationId xmlns:a16="http://schemas.microsoft.com/office/drawing/2014/main" id="{137973B6-8704-1942-9EAE-4031A8648EEE}"/>
              </a:ext>
            </a:extLst>
          </p:cNvPr>
          <p:cNvSpPr txBox="1">
            <a:spLocks/>
          </p:cNvSpPr>
          <p:nvPr/>
        </p:nvSpPr>
        <p:spPr>
          <a:xfrm>
            <a:off x="457199" y="2592012"/>
            <a:ext cx="8229600" cy="307777"/>
          </a:xfrm>
          <a:prstGeom prst="rect">
            <a:avLst/>
          </a:prstGeom>
        </p:spPr>
        <p:txBody>
          <a:bodyPr vert="horz" lIns="0" tIns="0" rIns="0" bIns="0" rtlCol="0" anchor="t" anchorCtr="0">
            <a:normAutofit/>
          </a:bodyPr>
          <a:lst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Single page view</a:t>
            </a:r>
          </a:p>
        </p:txBody>
      </p:sp>
      <p:sp>
        <p:nvSpPr>
          <p:cNvPr id="8" name="Text Placeholder 4">
            <a:extLst>
              <a:ext uri="{FF2B5EF4-FFF2-40B4-BE49-F238E27FC236}">
                <a16:creationId xmlns:a16="http://schemas.microsoft.com/office/drawing/2014/main" id="{358590EF-B28F-E540-B7F4-BD3EEE564AFA}"/>
              </a:ext>
            </a:extLst>
          </p:cNvPr>
          <p:cNvSpPr txBox="1">
            <a:spLocks/>
          </p:cNvSpPr>
          <p:nvPr/>
        </p:nvSpPr>
        <p:spPr>
          <a:xfrm>
            <a:off x="457199" y="2935051"/>
            <a:ext cx="8229600" cy="276999"/>
          </a:xfrm>
          <a:prstGeom prst="rect">
            <a:avLst/>
          </a:prstGeom>
        </p:spPr>
        <p:txBody>
          <a:bodyPr vert="horz" lIns="0" tIns="0" rIns="0" bIns="0" rtlCol="0">
            <a:noAutofit/>
          </a:bodyPr>
          <a:lstStyle>
            <a:lvl1pPr marL="0" indent="0" algn="l" defTabSz="914400" rtl="0" eaLnBrk="1" latinLnBrk="0" hangingPunct="1">
              <a:spcBef>
                <a:spcPts val="0"/>
              </a:spcBef>
              <a:spcAft>
                <a:spcPts val="350"/>
              </a:spcAft>
              <a:buFontTx/>
              <a:buNone/>
              <a:defRPr sz="1800" b="0" kern="1200" baseline="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6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SzPct val="125000"/>
              <a:buFont typeface="Wingdings" pitchFamily="2" charset="2"/>
              <a:buChar char="§"/>
              <a:defRPr sz="16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SzPct val="125000"/>
              <a:buFont typeface="Wingdings" pitchFamily="2" charset="2"/>
              <a:buChar char="§"/>
              <a:defRPr sz="14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SzPct val="125000"/>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1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1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hlinkClick r:id="rId3"/>
              </a:rPr>
              <a:t>https://www.elucidat.com/showcase/#making-policies-interesting</a:t>
            </a:r>
            <a:r>
              <a:rPr lang="en-US" dirty="0"/>
              <a:t> </a:t>
            </a:r>
          </a:p>
        </p:txBody>
      </p:sp>
    </p:spTree>
    <p:extLst>
      <p:ext uri="{BB962C8B-B14F-4D97-AF65-F5344CB8AC3E}">
        <p14:creationId xmlns:p14="http://schemas.microsoft.com/office/powerpoint/2010/main" val="666021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EDE"/>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A4C1B4-86D1-0945-9CA1-96044FDAE63E}"/>
              </a:ext>
            </a:extLst>
          </p:cNvPr>
          <p:cNvSpPr>
            <a:spLocks noGrp="1"/>
          </p:cNvSpPr>
          <p:nvPr>
            <p:ph type="body" sz="quarter" idx="13"/>
          </p:nvPr>
        </p:nvSpPr>
        <p:spPr/>
        <p:txBody>
          <a:bodyPr/>
          <a:lstStyle/>
          <a:p>
            <a:r>
              <a:rPr lang="en-US" dirty="0"/>
              <a:t>Best Practices</a:t>
            </a:r>
          </a:p>
        </p:txBody>
      </p:sp>
      <p:sp>
        <p:nvSpPr>
          <p:cNvPr id="3" name="Title 2">
            <a:extLst>
              <a:ext uri="{FF2B5EF4-FFF2-40B4-BE49-F238E27FC236}">
                <a16:creationId xmlns:a16="http://schemas.microsoft.com/office/drawing/2014/main" id="{48398808-7A78-164C-BC76-BA60E204DC09}"/>
              </a:ext>
            </a:extLst>
          </p:cNvPr>
          <p:cNvSpPr>
            <a:spLocks noGrp="1"/>
          </p:cNvSpPr>
          <p:nvPr>
            <p:ph type="title"/>
          </p:nvPr>
        </p:nvSpPr>
        <p:spPr/>
        <p:txBody>
          <a:bodyPr/>
          <a:lstStyle/>
          <a:p>
            <a:r>
              <a:rPr lang="en-US" dirty="0"/>
              <a:t>Review + Testing</a:t>
            </a:r>
          </a:p>
        </p:txBody>
      </p:sp>
      <p:sp>
        <p:nvSpPr>
          <p:cNvPr id="4" name="Slide Number Placeholder 3">
            <a:extLst>
              <a:ext uri="{FF2B5EF4-FFF2-40B4-BE49-F238E27FC236}">
                <a16:creationId xmlns:a16="http://schemas.microsoft.com/office/drawing/2014/main" id="{9BD4EBEC-3C8D-9141-815B-FE60F9625358}"/>
              </a:ext>
            </a:extLst>
          </p:cNvPr>
          <p:cNvSpPr>
            <a:spLocks noGrp="1"/>
          </p:cNvSpPr>
          <p:nvPr>
            <p:ph type="sldNum" sz="quarter" idx="4"/>
          </p:nvPr>
        </p:nvSpPr>
        <p:spPr/>
        <p:txBody>
          <a:bodyPr/>
          <a:lstStyle/>
          <a:p>
            <a:fld id="{2083E393-C0BF-4ED8-8545-7E4C90AFF831}" type="slidenum">
              <a:rPr lang="en-US" smtClean="0">
                <a:solidFill>
                  <a:prstClr val="black"/>
                </a:solidFill>
              </a:rPr>
              <a:pPr/>
              <a:t>30</a:t>
            </a:fld>
            <a:endParaRPr lang="en-US" dirty="0">
              <a:solidFill>
                <a:prstClr val="black"/>
              </a:solidFill>
            </a:endParaRPr>
          </a:p>
        </p:txBody>
      </p:sp>
      <p:sp>
        <p:nvSpPr>
          <p:cNvPr id="5" name="Footer Placeholder 4">
            <a:extLst>
              <a:ext uri="{FF2B5EF4-FFF2-40B4-BE49-F238E27FC236}">
                <a16:creationId xmlns:a16="http://schemas.microsoft.com/office/drawing/2014/main" id="{97D57AFB-F58A-8947-9A0D-34D0DD21DB6D}"/>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111597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13B4-4F04-6B41-871C-E139A3907B8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6390601-415A-4C43-B4DC-FD7092C2491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01F5A6BA-687A-A443-9487-11E8D035E492}"/>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B4953993-383E-B943-815D-362EEBBB0BAC}"/>
              </a:ext>
            </a:extLst>
          </p:cNvPr>
          <p:cNvSpPr>
            <a:spLocks noGrp="1"/>
          </p:cNvSpPr>
          <p:nvPr>
            <p:ph type="sldNum" sz="quarter" idx="4"/>
          </p:nvPr>
        </p:nvSpPr>
        <p:spPr/>
        <p:txBody>
          <a:bodyPr/>
          <a:lstStyle/>
          <a:p>
            <a:fld id="{2083E393-C0BF-4ED8-8545-7E4C90AFF831}" type="slidenum">
              <a:rPr lang="en-US" smtClean="0">
                <a:solidFill>
                  <a:prstClr val="black"/>
                </a:solidFill>
              </a:rPr>
              <a:pPr/>
              <a:t>31</a:t>
            </a:fld>
            <a:endParaRPr lang="en-US" dirty="0">
              <a:solidFill>
                <a:prstClr val="black"/>
              </a:solidFill>
            </a:endParaRPr>
          </a:p>
        </p:txBody>
      </p:sp>
      <p:sp>
        <p:nvSpPr>
          <p:cNvPr id="6" name="Footer Placeholder 5">
            <a:extLst>
              <a:ext uri="{FF2B5EF4-FFF2-40B4-BE49-F238E27FC236}">
                <a16:creationId xmlns:a16="http://schemas.microsoft.com/office/drawing/2014/main" id="{94B1CB17-8D67-9F47-8B90-A92D0D919B17}"/>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755180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8D7D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40B36B-0E2E-EE42-BAD0-84F32269AAEC}"/>
              </a:ext>
            </a:extLst>
          </p:cNvPr>
          <p:cNvSpPr>
            <a:spLocks noGrp="1"/>
          </p:cNvSpPr>
          <p:nvPr>
            <p:ph type="body" sz="quarter" idx="13"/>
          </p:nvPr>
        </p:nvSpPr>
        <p:spPr/>
        <p:txBody>
          <a:bodyPr/>
          <a:lstStyle/>
          <a:p>
            <a:r>
              <a:rPr lang="en-US" dirty="0"/>
              <a:t>Releasing your eLearning platform</a:t>
            </a:r>
          </a:p>
        </p:txBody>
      </p:sp>
      <p:sp>
        <p:nvSpPr>
          <p:cNvPr id="3" name="Title 2">
            <a:extLst>
              <a:ext uri="{FF2B5EF4-FFF2-40B4-BE49-F238E27FC236}">
                <a16:creationId xmlns:a16="http://schemas.microsoft.com/office/drawing/2014/main" id="{998116C8-94D3-FE45-8F28-D164510F74DE}"/>
              </a:ext>
            </a:extLst>
          </p:cNvPr>
          <p:cNvSpPr>
            <a:spLocks noGrp="1"/>
          </p:cNvSpPr>
          <p:nvPr>
            <p:ph type="title"/>
          </p:nvPr>
        </p:nvSpPr>
        <p:spPr/>
        <p:txBody>
          <a:bodyPr/>
          <a:lstStyle/>
          <a:p>
            <a:r>
              <a:rPr lang="en-US" dirty="0"/>
              <a:t>LAUNCH </a:t>
            </a:r>
          </a:p>
        </p:txBody>
      </p:sp>
      <p:sp>
        <p:nvSpPr>
          <p:cNvPr id="4" name="Slide Number Placeholder 3">
            <a:extLst>
              <a:ext uri="{FF2B5EF4-FFF2-40B4-BE49-F238E27FC236}">
                <a16:creationId xmlns:a16="http://schemas.microsoft.com/office/drawing/2014/main" id="{A825BA7A-C806-1740-8CFF-621C4EEF0A2D}"/>
              </a:ext>
            </a:extLst>
          </p:cNvPr>
          <p:cNvSpPr>
            <a:spLocks noGrp="1"/>
          </p:cNvSpPr>
          <p:nvPr>
            <p:ph type="sldNum" sz="quarter" idx="4"/>
          </p:nvPr>
        </p:nvSpPr>
        <p:spPr/>
        <p:txBody>
          <a:bodyPr/>
          <a:lstStyle/>
          <a:p>
            <a:fld id="{2083E393-C0BF-4ED8-8545-7E4C90AFF831}" type="slidenum">
              <a:rPr lang="en-US" smtClean="0">
                <a:solidFill>
                  <a:prstClr val="black"/>
                </a:solidFill>
              </a:rPr>
              <a:pPr/>
              <a:t>32</a:t>
            </a:fld>
            <a:endParaRPr lang="en-US" dirty="0">
              <a:solidFill>
                <a:prstClr val="black"/>
              </a:solidFill>
            </a:endParaRPr>
          </a:p>
        </p:txBody>
      </p:sp>
      <p:sp>
        <p:nvSpPr>
          <p:cNvPr id="5" name="Footer Placeholder 4">
            <a:extLst>
              <a:ext uri="{FF2B5EF4-FFF2-40B4-BE49-F238E27FC236}">
                <a16:creationId xmlns:a16="http://schemas.microsoft.com/office/drawing/2014/main" id="{30CE93EA-27BC-F345-A964-CC15A3C65A0B}"/>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3914262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DCDF-2A8C-7843-A69E-E2DDF79CF701}"/>
              </a:ext>
            </a:extLst>
          </p:cNvPr>
          <p:cNvSpPr>
            <a:spLocks noGrp="1"/>
          </p:cNvSpPr>
          <p:nvPr>
            <p:ph type="title"/>
          </p:nvPr>
        </p:nvSpPr>
        <p:spPr/>
        <p:txBody>
          <a:bodyPr/>
          <a:lstStyle/>
          <a:p>
            <a:r>
              <a:rPr lang="en-US" dirty="0"/>
              <a:t>SCORM vs ONLINE LINK </a:t>
            </a:r>
          </a:p>
        </p:txBody>
      </p:sp>
      <p:sp>
        <p:nvSpPr>
          <p:cNvPr id="3" name="Text Placeholder 2">
            <a:extLst>
              <a:ext uri="{FF2B5EF4-FFF2-40B4-BE49-F238E27FC236}">
                <a16:creationId xmlns:a16="http://schemas.microsoft.com/office/drawing/2014/main" id="{4E224A4D-8FD5-B14B-9CB0-27A14627B2A1}"/>
              </a:ext>
            </a:extLst>
          </p:cNvPr>
          <p:cNvSpPr>
            <a:spLocks noGrp="1"/>
          </p:cNvSpPr>
          <p:nvPr>
            <p:ph type="body" sz="quarter" idx="13"/>
          </p:nvPr>
        </p:nvSpPr>
        <p:spPr>
          <a:xfrm>
            <a:off x="457200" y="800239"/>
            <a:ext cx="8229600" cy="276999"/>
          </a:xfrm>
        </p:spPr>
        <p:txBody>
          <a:bodyPr/>
          <a:lstStyle/>
          <a:p>
            <a:r>
              <a:rPr lang="en-US" dirty="0"/>
              <a:t>Notes on choosing appropriate release mode for a project </a:t>
            </a:r>
          </a:p>
        </p:txBody>
      </p:sp>
      <p:sp>
        <p:nvSpPr>
          <p:cNvPr id="4" name="Content Placeholder 3">
            <a:extLst>
              <a:ext uri="{FF2B5EF4-FFF2-40B4-BE49-F238E27FC236}">
                <a16:creationId xmlns:a16="http://schemas.microsoft.com/office/drawing/2014/main" id="{42CCD3BB-5C98-CF4C-B9F1-C58AF0093C4B}"/>
              </a:ext>
            </a:extLst>
          </p:cNvPr>
          <p:cNvSpPr>
            <a:spLocks noGrp="1"/>
          </p:cNvSpPr>
          <p:nvPr>
            <p:ph idx="1"/>
          </p:nvPr>
        </p:nvSpPr>
        <p:spPr>
          <a:xfrm>
            <a:off x="457199" y="1523999"/>
            <a:ext cx="3966755" cy="4754881"/>
          </a:xfrm>
          <a:ln>
            <a:solidFill>
              <a:srgbClr val="7030A0"/>
            </a:solidFill>
          </a:ln>
        </p:spPr>
        <p:txBody>
          <a:bodyPr lIns="91440" rIns="91440"/>
          <a:lstStyle/>
          <a:p>
            <a:r>
              <a:rPr lang="en-US" sz="1100" b="0" dirty="0"/>
              <a:t>This release mode is most suitable for delivering content via an LMS.</a:t>
            </a:r>
          </a:p>
          <a:p>
            <a:endParaRPr lang="en-US" sz="1100" dirty="0"/>
          </a:p>
          <a:p>
            <a:r>
              <a:rPr lang="en-US" sz="1100" dirty="0"/>
              <a:t>Benefits of using this release mode:</a:t>
            </a:r>
            <a:endParaRPr lang="en-US" sz="1100" b="0" dirty="0"/>
          </a:p>
          <a:p>
            <a:pPr marL="171450" indent="-171450">
              <a:buFont typeface="Arial" panose="020B0604020202020204" pitchFamily="34" charset="0"/>
              <a:buChar char="•"/>
            </a:pPr>
            <a:r>
              <a:rPr lang="en-US" sz="1100" b="0" dirty="0"/>
              <a:t>You can use the </a:t>
            </a:r>
            <a:r>
              <a:rPr lang="en-US" sz="1100" b="0" dirty="0" err="1"/>
              <a:t>Elucidat</a:t>
            </a:r>
            <a:r>
              <a:rPr lang="en-US" sz="1100" b="0" dirty="0"/>
              <a:t> </a:t>
            </a:r>
            <a:r>
              <a:rPr lang="en-US" sz="1100" b="0" u="sng" dirty="0">
                <a:hlinkClick r:id="rId2"/>
              </a:rPr>
              <a:t>rapid-releasing feature</a:t>
            </a:r>
            <a:r>
              <a:rPr lang="en-US" sz="1100" b="0" dirty="0"/>
              <a:t> to </a:t>
            </a:r>
            <a:r>
              <a:rPr lang="en-US" sz="1100" dirty="0"/>
              <a:t>update content changes within minutes</a:t>
            </a:r>
            <a:r>
              <a:rPr lang="en-US" sz="1100" b="0" dirty="0"/>
              <a:t> without the need to re-download and re-upload the zip package.</a:t>
            </a:r>
          </a:p>
          <a:p>
            <a:pPr marL="171450" indent="-171450">
              <a:buFont typeface="Arial" panose="020B0604020202020204" pitchFamily="34" charset="0"/>
              <a:buChar char="•"/>
            </a:pPr>
            <a:r>
              <a:rPr lang="en-US" sz="1100" b="0" dirty="0"/>
              <a:t>Using the Online SCORM release means you can include our </a:t>
            </a:r>
            <a:r>
              <a:rPr lang="en-US" sz="1100" b="0" u="sng" dirty="0">
                <a:hlinkClick r:id="rId3"/>
              </a:rPr>
              <a:t>powerful polling feature</a:t>
            </a:r>
            <a:r>
              <a:rPr lang="en-US" sz="1100" b="0" dirty="0"/>
              <a:t> and </a:t>
            </a:r>
            <a:r>
              <a:rPr lang="en-US" sz="1100" b="0" u="sng" dirty="0">
                <a:hlinkClick r:id="rId4"/>
              </a:rPr>
              <a:t>clips features</a:t>
            </a:r>
            <a:r>
              <a:rPr lang="en-US" sz="1100" b="0" dirty="0"/>
              <a:t> to </a:t>
            </a:r>
            <a:r>
              <a:rPr lang="en-US" sz="1100" dirty="0"/>
              <a:t>encourage social collaboration</a:t>
            </a:r>
            <a:r>
              <a:rPr lang="en-US" sz="1100" b="0" dirty="0"/>
              <a:t> and allow your users to see how peers have answered questions in your course.</a:t>
            </a:r>
          </a:p>
          <a:p>
            <a:pPr marL="171450" indent="-171450">
              <a:buFont typeface="Arial" panose="020B0604020202020204" pitchFamily="34" charset="0"/>
              <a:buChar char="•"/>
            </a:pPr>
            <a:r>
              <a:rPr lang="en-US" sz="1100" b="0" dirty="0"/>
              <a:t>Learner </a:t>
            </a:r>
            <a:r>
              <a:rPr lang="en-US" sz="1100" b="0" u="sng" dirty="0">
                <a:hlinkClick r:id="rId5"/>
              </a:rPr>
              <a:t>bookmarking</a:t>
            </a:r>
            <a:r>
              <a:rPr lang="en-US" sz="1100" b="0" dirty="0"/>
              <a:t> (if your LMS allows it) so that learners are easily returned to the place they last visited in the course.</a:t>
            </a:r>
          </a:p>
          <a:p>
            <a:pPr marL="171450" indent="-171450">
              <a:buFont typeface="Arial" panose="020B0604020202020204" pitchFamily="34" charset="0"/>
              <a:buChar char="•"/>
            </a:pPr>
            <a:r>
              <a:rPr lang="en-US" sz="1100" b="0" dirty="0"/>
              <a:t>The </a:t>
            </a:r>
            <a:r>
              <a:rPr lang="en-US" sz="1100" b="0" dirty="0" err="1"/>
              <a:t>traight</a:t>
            </a:r>
            <a:r>
              <a:rPr lang="en-US" sz="1100" b="0" dirty="0"/>
              <a:t> back into the </a:t>
            </a:r>
            <a:r>
              <a:rPr lang="en-US" sz="1100" b="0" u="sng" dirty="0" err="1">
                <a:hlinkClick r:id="rId6"/>
              </a:rPr>
              <a:t>Elucidat</a:t>
            </a:r>
            <a:r>
              <a:rPr lang="en-US" sz="1100" b="0" u="sng" dirty="0">
                <a:hlinkClick r:id="rId6"/>
              </a:rPr>
              <a:t> analytics interface</a:t>
            </a:r>
            <a:r>
              <a:rPr lang="en-US" sz="1100" b="0" dirty="0"/>
              <a:t>. This means </a:t>
            </a:r>
            <a:r>
              <a:rPr lang="en-US" sz="1100" dirty="0" err="1"/>
              <a:t>y</a:t>
            </a:r>
            <a:r>
              <a:rPr lang="en-US" sz="1100" b="0" dirty="0" err="1"/>
              <a:t>Online</a:t>
            </a:r>
            <a:r>
              <a:rPr lang="en-US" sz="1100" b="0" dirty="0"/>
              <a:t> SCORM release mode passes detailed user insights </a:t>
            </a:r>
            <a:r>
              <a:rPr lang="en-US" sz="1100" b="0" dirty="0" err="1"/>
              <a:t>s</a:t>
            </a:r>
            <a:r>
              <a:rPr lang="en-US" sz="1100" dirty="0" err="1"/>
              <a:t>ou</a:t>
            </a:r>
            <a:r>
              <a:rPr lang="en-US" sz="1100" dirty="0"/>
              <a:t> can capture heaps of additional analytics right from inside </a:t>
            </a:r>
            <a:r>
              <a:rPr lang="en-US" sz="1100" dirty="0" err="1"/>
              <a:t>Elucidat</a:t>
            </a:r>
            <a:r>
              <a:rPr lang="en-US" sz="1100" b="0" dirty="0"/>
              <a:t>, giving you even more detailed insights into how effective your content is and how it’s being </a:t>
            </a:r>
            <a:r>
              <a:rPr lang="en-US" sz="1100" b="0" dirty="0" err="1"/>
              <a:t>utilised</a:t>
            </a:r>
            <a:r>
              <a:rPr lang="en-US" sz="1100" b="0" dirty="0"/>
              <a:t>.</a:t>
            </a:r>
          </a:p>
          <a:p>
            <a:endParaRPr lang="en-US" sz="1100" b="0" i="1" dirty="0"/>
          </a:p>
          <a:p>
            <a:r>
              <a:rPr lang="en-US" sz="800" i="1" dirty="0"/>
              <a:t>The zip file will include</a:t>
            </a:r>
            <a:r>
              <a:rPr lang="en-US" sz="800" b="0" i="1" dirty="0"/>
              <a:t> the imsmanifest.xml and launch.html files. All assets such as Images, Audio and Videos are held on the </a:t>
            </a:r>
            <a:r>
              <a:rPr lang="en-US" sz="800" b="0" i="1" dirty="0" err="1"/>
              <a:t>Elucidat</a:t>
            </a:r>
            <a:r>
              <a:rPr lang="en-US" sz="800" b="0" i="1" dirty="0"/>
              <a:t> servers. This means the content will be served quickly as the file is smaller and can be rapidly updated easily.</a:t>
            </a:r>
          </a:p>
          <a:p>
            <a:endParaRPr lang="en-US" sz="1100" dirty="0"/>
          </a:p>
        </p:txBody>
      </p:sp>
      <p:sp>
        <p:nvSpPr>
          <p:cNvPr id="5" name="Slide Number Placeholder 4">
            <a:extLst>
              <a:ext uri="{FF2B5EF4-FFF2-40B4-BE49-F238E27FC236}">
                <a16:creationId xmlns:a16="http://schemas.microsoft.com/office/drawing/2014/main" id="{7819EC2C-A8B8-BF4E-8D88-F61BCC8DB8FD}"/>
              </a:ext>
            </a:extLst>
          </p:cNvPr>
          <p:cNvSpPr>
            <a:spLocks noGrp="1"/>
          </p:cNvSpPr>
          <p:nvPr>
            <p:ph type="sldNum" sz="quarter" idx="4"/>
          </p:nvPr>
        </p:nvSpPr>
        <p:spPr/>
        <p:txBody>
          <a:bodyPr/>
          <a:lstStyle/>
          <a:p>
            <a:fld id="{2083E393-C0BF-4ED8-8545-7E4C90AFF831}" type="slidenum">
              <a:rPr lang="en-US" smtClean="0">
                <a:solidFill>
                  <a:prstClr val="black"/>
                </a:solidFill>
              </a:rPr>
              <a:pPr/>
              <a:t>33</a:t>
            </a:fld>
            <a:endParaRPr lang="en-US" dirty="0">
              <a:solidFill>
                <a:prstClr val="black"/>
              </a:solidFill>
            </a:endParaRPr>
          </a:p>
        </p:txBody>
      </p:sp>
      <p:sp>
        <p:nvSpPr>
          <p:cNvPr id="6" name="Footer Placeholder 5">
            <a:extLst>
              <a:ext uri="{FF2B5EF4-FFF2-40B4-BE49-F238E27FC236}">
                <a16:creationId xmlns:a16="http://schemas.microsoft.com/office/drawing/2014/main" id="{0AF21740-B6DC-2845-8EE9-00A3977B41E1}"/>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7" name="Title 1">
            <a:extLst>
              <a:ext uri="{FF2B5EF4-FFF2-40B4-BE49-F238E27FC236}">
                <a16:creationId xmlns:a16="http://schemas.microsoft.com/office/drawing/2014/main" id="{08F42295-B53E-466E-A726-3D0308196E20}"/>
              </a:ext>
            </a:extLst>
          </p:cNvPr>
          <p:cNvSpPr txBox="1">
            <a:spLocks/>
          </p:cNvSpPr>
          <p:nvPr/>
        </p:nvSpPr>
        <p:spPr>
          <a:xfrm>
            <a:off x="457199" y="1216223"/>
            <a:ext cx="3966755" cy="307777"/>
          </a:xfrm>
          <a:prstGeom prst="rect">
            <a:avLst/>
          </a:prstGeom>
          <a:solidFill>
            <a:schemeClr val="accent1">
              <a:lumMod val="60000"/>
              <a:lumOff val="40000"/>
            </a:schemeClr>
          </a:solidFill>
        </p:spPr>
        <p:txBody>
          <a:bodyPr vert="horz" lIns="0" tIns="0" rIns="0" bIns="0" rtlCol="0" anchor="t" anchorCtr="0">
            <a:normAutofit/>
          </a:bodyPr>
          <a:lst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SCORM</a:t>
            </a:r>
          </a:p>
        </p:txBody>
      </p:sp>
      <p:sp>
        <p:nvSpPr>
          <p:cNvPr id="8" name="Content Placeholder 3">
            <a:extLst>
              <a:ext uri="{FF2B5EF4-FFF2-40B4-BE49-F238E27FC236}">
                <a16:creationId xmlns:a16="http://schemas.microsoft.com/office/drawing/2014/main" id="{06CD36C0-B971-4DA6-AB56-37929F4D5B3D}"/>
              </a:ext>
            </a:extLst>
          </p:cNvPr>
          <p:cNvSpPr txBox="1">
            <a:spLocks/>
          </p:cNvSpPr>
          <p:nvPr/>
        </p:nvSpPr>
        <p:spPr>
          <a:xfrm>
            <a:off x="4720046" y="1527811"/>
            <a:ext cx="3966756" cy="4754881"/>
          </a:xfrm>
          <a:prstGeom prst="rect">
            <a:avLst/>
          </a:prstGeom>
          <a:ln>
            <a:solidFill>
              <a:srgbClr val="7030A0"/>
            </a:solidFill>
          </a:ln>
        </p:spPr>
        <p:txBody>
          <a:bodyPr vert="horz" lIns="91440" tIns="0" rIns="91440" bIns="0" rtlCol="0">
            <a:noAutofit/>
          </a:bodyPr>
          <a:lstStyle>
            <a:lvl1pPr marL="0" indent="0" algn="l" defTabSz="914400" rtl="0" eaLnBrk="1" latinLnBrk="0" hangingPunct="1">
              <a:spcBef>
                <a:spcPts val="0"/>
              </a:spcBef>
              <a:spcAft>
                <a:spcPts val="350"/>
              </a:spcAft>
              <a:buFontTx/>
              <a:buNone/>
              <a:defRPr sz="1800" b="1" kern="1200">
                <a:solidFill>
                  <a:schemeClr val="tx1"/>
                </a:solidFill>
                <a:latin typeface="+mn-lt"/>
                <a:ea typeface="+mn-ea"/>
                <a:cs typeface="+mn-cs"/>
              </a:defRPr>
            </a:lvl1pPr>
            <a:lvl2pPr marL="0" indent="0" algn="l" defTabSz="914400" rtl="0" eaLnBrk="1" latinLnBrk="0" hangingPunct="1">
              <a:spcBef>
                <a:spcPts val="0"/>
              </a:spcBef>
              <a:spcAft>
                <a:spcPts val="350"/>
              </a:spcAft>
              <a:buFontTx/>
              <a:buNone/>
              <a:defRPr sz="1600" kern="1200">
                <a:solidFill>
                  <a:schemeClr val="tx1"/>
                </a:solidFill>
                <a:latin typeface="+mn-lt"/>
                <a:ea typeface="+mn-ea"/>
                <a:cs typeface="+mn-cs"/>
              </a:defRPr>
            </a:lvl2pPr>
            <a:lvl3pPr marL="228600" indent="-228600" algn="l" defTabSz="914400" rtl="0" eaLnBrk="1" latinLnBrk="0" hangingPunct="1">
              <a:spcBef>
                <a:spcPts val="0"/>
              </a:spcBef>
              <a:spcAft>
                <a:spcPts val="350"/>
              </a:spcAft>
              <a:buClr>
                <a:srgbClr val="702082"/>
              </a:buClr>
              <a:buSzPct val="125000"/>
              <a:buFont typeface="Wingdings" pitchFamily="2" charset="2"/>
              <a:buChar char="§"/>
              <a:defRPr sz="1600" kern="1200" baseline="0">
                <a:solidFill>
                  <a:schemeClr val="tx1"/>
                </a:solidFill>
                <a:latin typeface="+mn-lt"/>
                <a:ea typeface="+mn-ea"/>
                <a:cs typeface="+mn-cs"/>
              </a:defRPr>
            </a:lvl3pPr>
            <a:lvl4pPr marL="457200" indent="-228600" algn="l" defTabSz="914400" rtl="0" eaLnBrk="1" latinLnBrk="0" hangingPunct="1">
              <a:spcBef>
                <a:spcPts val="0"/>
              </a:spcBef>
              <a:spcAft>
                <a:spcPts val="280"/>
              </a:spcAft>
              <a:buClr>
                <a:schemeClr val="accent6"/>
              </a:buClr>
              <a:buSzPct val="125000"/>
              <a:buFont typeface="Wingdings" pitchFamily="2" charset="2"/>
              <a:buChar char="§"/>
              <a:defRPr sz="1400" kern="1200">
                <a:solidFill>
                  <a:schemeClr val="tx1"/>
                </a:solidFill>
                <a:latin typeface="+mn-lt"/>
                <a:ea typeface="+mn-ea"/>
                <a:cs typeface="+mn-cs"/>
              </a:defRPr>
            </a:lvl4pPr>
            <a:lvl5pPr marL="731520" indent="-228600" algn="l" defTabSz="914400" rtl="0" eaLnBrk="1" latinLnBrk="0" hangingPunct="1">
              <a:spcBef>
                <a:spcPts val="0"/>
              </a:spcBef>
              <a:spcAft>
                <a:spcPts val="280"/>
              </a:spcAft>
              <a:buClr>
                <a:srgbClr val="000000"/>
              </a:buClr>
              <a:buSzPct val="125000"/>
              <a:buFont typeface="Arial" pitchFamily="34" charset="0"/>
              <a:buChar char="̵"/>
              <a:defRPr sz="1200" kern="1200" baseline="0">
                <a:solidFill>
                  <a:schemeClr val="tx1"/>
                </a:solidFill>
                <a:latin typeface="+mn-lt"/>
                <a:ea typeface="+mn-ea"/>
                <a:cs typeface="+mn-cs"/>
              </a:defRPr>
            </a:lvl5pPr>
            <a:lvl6pPr marL="1005840" indent="-228600" algn="l" defTabSz="914400" rtl="0" eaLnBrk="1" latinLnBrk="0" hangingPunct="1">
              <a:spcBef>
                <a:spcPts val="0"/>
              </a:spcBef>
              <a:spcAft>
                <a:spcPts val="240"/>
              </a:spcAft>
              <a:buClr>
                <a:srgbClr val="000000"/>
              </a:buClr>
              <a:buFont typeface="Arial" pitchFamily="34" charset="0"/>
              <a:buChar char="̵"/>
              <a:defRPr sz="1100" kern="1200" baseline="0">
                <a:solidFill>
                  <a:schemeClr val="tx1"/>
                </a:solidFill>
                <a:latin typeface="+mn-lt"/>
                <a:ea typeface="+mn-ea"/>
                <a:cs typeface="+mn-cs"/>
              </a:defRPr>
            </a:lvl6pPr>
            <a:lvl7pPr marL="1280160" indent="-228600" algn="l" defTabSz="914400" rtl="0" eaLnBrk="1" latinLnBrk="0" hangingPunct="1">
              <a:spcBef>
                <a:spcPts val="0"/>
              </a:spcBef>
              <a:spcAft>
                <a:spcPts val="240"/>
              </a:spcAft>
              <a:buClr>
                <a:srgbClr val="000000"/>
              </a:buClr>
              <a:buFont typeface="Arial" pitchFamily="34" charset="0"/>
              <a:buChar char="̵"/>
              <a:defRPr sz="11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100" b="0" dirty="0"/>
              <a:t>Choosing this mode will generate a unique URL for you to share with your users allowing them to access your course </a:t>
            </a:r>
            <a:r>
              <a:rPr lang="en-US" sz="1100" b="0" dirty="0" err="1"/>
              <a:t>instantly.This</a:t>
            </a:r>
            <a:r>
              <a:rPr lang="en-US" sz="1100" b="0" dirty="0"/>
              <a:t> release mode </a:t>
            </a:r>
            <a:r>
              <a:rPr lang="en-US" sz="1100" dirty="0"/>
              <a:t>is most suitable </a:t>
            </a:r>
            <a:r>
              <a:rPr lang="en-US" sz="1100" b="0" dirty="0"/>
              <a:t>for customers without an LMS or customers using an LRS.</a:t>
            </a:r>
          </a:p>
          <a:p>
            <a:endParaRPr lang="en-US" sz="1100" b="0" dirty="0"/>
          </a:p>
          <a:p>
            <a:r>
              <a:rPr lang="en-US" sz="1100" dirty="0"/>
              <a:t>Benefits of using this release mode:</a:t>
            </a:r>
          </a:p>
          <a:p>
            <a:pPr marL="171450" indent="-171450">
              <a:buFont typeface="Arial" panose="020B0604020202020204" pitchFamily="34" charset="0"/>
              <a:buChar char="•"/>
            </a:pPr>
            <a:r>
              <a:rPr lang="en-US" sz="1050" b="0" dirty="0"/>
              <a:t>You can use the </a:t>
            </a:r>
            <a:r>
              <a:rPr lang="en-US" sz="1050" b="0" dirty="0" err="1"/>
              <a:t>Elucidat</a:t>
            </a:r>
            <a:r>
              <a:rPr lang="en-US" sz="1050" b="0" dirty="0"/>
              <a:t> rapid-releasing feature to update content changes within minutes without the need to re-share the original URL with your users.</a:t>
            </a:r>
          </a:p>
          <a:p>
            <a:pPr marL="171450" indent="-171450">
              <a:buFont typeface="Arial" panose="020B0604020202020204" pitchFamily="34" charset="0"/>
              <a:buChar char="•"/>
            </a:pPr>
            <a:r>
              <a:rPr lang="en-US" sz="1050" b="0" dirty="0"/>
              <a:t>Using the Online Link release means you can include our powerful polling feature and clips features to encourage social collaboration and allow your users to see how peers have answered questions in your course.</a:t>
            </a:r>
          </a:p>
          <a:p>
            <a:pPr marL="171450" indent="-171450">
              <a:buFont typeface="Arial" panose="020B0604020202020204" pitchFamily="34" charset="0"/>
              <a:buChar char="•"/>
            </a:pPr>
            <a:r>
              <a:rPr lang="en-US" sz="1050" b="0" dirty="0"/>
              <a:t>Learner bookmarking so that learners are easily returned to the place they last visited in the course.</a:t>
            </a:r>
          </a:p>
          <a:p>
            <a:pPr marL="171450" indent="-171450">
              <a:buFont typeface="Arial" panose="020B0604020202020204" pitchFamily="34" charset="0"/>
              <a:buChar char="•"/>
            </a:pPr>
            <a:r>
              <a:rPr lang="en-US" sz="1050" b="0" dirty="0"/>
              <a:t>Using both Online Link release mode and our learner identification feature, means you’ll get detailed user insights sent straight back into the </a:t>
            </a:r>
            <a:r>
              <a:rPr lang="en-US" sz="1050" b="0" dirty="0" err="1"/>
              <a:t>Elucidat</a:t>
            </a:r>
            <a:r>
              <a:rPr lang="en-US" sz="1050" b="0" dirty="0"/>
              <a:t> analytics interface. This means you can capture heaps of additional analytics right from inside </a:t>
            </a:r>
            <a:r>
              <a:rPr lang="en-US" sz="1050" b="0" dirty="0" err="1"/>
              <a:t>Elucidat</a:t>
            </a:r>
            <a:r>
              <a:rPr lang="en-US" sz="1050" b="0" dirty="0"/>
              <a:t>, giving you even more detailed insights into how effective your content is and how it’s being </a:t>
            </a:r>
            <a:r>
              <a:rPr lang="en-US" sz="1050" b="0" dirty="0" err="1"/>
              <a:t>utilised</a:t>
            </a:r>
            <a:r>
              <a:rPr lang="en-US" sz="1050" b="0" dirty="0"/>
              <a:t>.</a:t>
            </a:r>
          </a:p>
          <a:p>
            <a:pPr marL="171450" indent="-171450">
              <a:buFont typeface="Arial" panose="020B0604020202020204" pitchFamily="34" charset="0"/>
              <a:buChar char="•"/>
            </a:pPr>
            <a:r>
              <a:rPr lang="en-US" sz="1050" b="0" dirty="0"/>
              <a:t>Your content is hosted on our servers meaning you don’t need to download a file or have an LMS to host your content. The link can easily be shared and also embedded on a webpage via an </a:t>
            </a:r>
            <a:r>
              <a:rPr lang="en-US" sz="1050" b="0" dirty="0" err="1"/>
              <a:t>iFrame</a:t>
            </a:r>
            <a:r>
              <a:rPr lang="en-US" sz="1050" b="0" dirty="0"/>
              <a:t> to give you even more options for reaching your users.</a:t>
            </a:r>
            <a:endParaRPr lang="en-US" sz="1050" dirty="0"/>
          </a:p>
        </p:txBody>
      </p:sp>
      <p:sp>
        <p:nvSpPr>
          <p:cNvPr id="9" name="Title 1">
            <a:extLst>
              <a:ext uri="{FF2B5EF4-FFF2-40B4-BE49-F238E27FC236}">
                <a16:creationId xmlns:a16="http://schemas.microsoft.com/office/drawing/2014/main" id="{C5539FCF-766D-4012-852A-BCAE7D5ECC86}"/>
              </a:ext>
            </a:extLst>
          </p:cNvPr>
          <p:cNvSpPr txBox="1">
            <a:spLocks/>
          </p:cNvSpPr>
          <p:nvPr/>
        </p:nvSpPr>
        <p:spPr>
          <a:xfrm>
            <a:off x="4720046" y="1220035"/>
            <a:ext cx="3966756" cy="307777"/>
          </a:xfrm>
          <a:prstGeom prst="rect">
            <a:avLst/>
          </a:prstGeom>
          <a:solidFill>
            <a:schemeClr val="accent1">
              <a:lumMod val="60000"/>
              <a:lumOff val="40000"/>
            </a:schemeClr>
          </a:solidFill>
        </p:spPr>
        <p:txBody>
          <a:bodyPr vert="horz" lIns="0" tIns="0" rIns="0" bIns="0" rtlCol="0" anchor="t" anchorCtr="0">
            <a:normAutofit/>
          </a:bodyPr>
          <a:lstStyle>
            <a:lvl1pPr algn="l" defTabSz="914400" rtl="0" eaLnBrk="1" latinLnBrk="0" hangingPunct="1">
              <a:spcBef>
                <a:spcPct val="0"/>
              </a:spcBef>
              <a:buNone/>
              <a:defRPr sz="2000" b="1" kern="1200" baseline="0">
                <a:solidFill>
                  <a:srgbClr val="70208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bg1"/>
                </a:solidFill>
              </a:rPr>
              <a:t>ONLINE LINK </a:t>
            </a:r>
          </a:p>
        </p:txBody>
      </p:sp>
    </p:spTree>
    <p:extLst>
      <p:ext uri="{BB962C8B-B14F-4D97-AF65-F5344CB8AC3E}">
        <p14:creationId xmlns:p14="http://schemas.microsoft.com/office/powerpoint/2010/main" val="3216490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DFEBB7-D8C5-004E-AFB7-42CB1DCA7B20}"/>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A5B31F01-46D1-6A40-BEF5-81A61CD29F03}"/>
              </a:ext>
            </a:extLst>
          </p:cNvPr>
          <p:cNvSpPr>
            <a:spLocks noGrp="1"/>
          </p:cNvSpPr>
          <p:nvPr>
            <p:ph type="title"/>
          </p:nvPr>
        </p:nvSpPr>
        <p:spPr/>
        <p:txBody>
          <a:bodyPr/>
          <a:lstStyle/>
          <a:p>
            <a:r>
              <a:rPr lang="en-US" dirty="0"/>
              <a:t>Data Analytics</a:t>
            </a:r>
          </a:p>
        </p:txBody>
      </p:sp>
      <p:sp>
        <p:nvSpPr>
          <p:cNvPr id="4" name="Slide Number Placeholder 3">
            <a:extLst>
              <a:ext uri="{FF2B5EF4-FFF2-40B4-BE49-F238E27FC236}">
                <a16:creationId xmlns:a16="http://schemas.microsoft.com/office/drawing/2014/main" id="{CAD3099B-4EA1-474E-BAE1-09FA95543EE5}"/>
              </a:ext>
            </a:extLst>
          </p:cNvPr>
          <p:cNvSpPr>
            <a:spLocks noGrp="1"/>
          </p:cNvSpPr>
          <p:nvPr>
            <p:ph type="sldNum" sz="quarter" idx="4"/>
          </p:nvPr>
        </p:nvSpPr>
        <p:spPr/>
        <p:txBody>
          <a:bodyPr/>
          <a:lstStyle/>
          <a:p>
            <a:fld id="{2083E393-C0BF-4ED8-8545-7E4C90AFF831}" type="slidenum">
              <a:rPr lang="en-US" smtClean="0">
                <a:solidFill>
                  <a:prstClr val="black"/>
                </a:solidFill>
              </a:rPr>
              <a:pPr/>
              <a:t>34</a:t>
            </a:fld>
            <a:endParaRPr lang="en-US" dirty="0">
              <a:solidFill>
                <a:prstClr val="black"/>
              </a:solidFill>
            </a:endParaRPr>
          </a:p>
        </p:txBody>
      </p:sp>
      <p:sp>
        <p:nvSpPr>
          <p:cNvPr id="5" name="Footer Placeholder 4">
            <a:extLst>
              <a:ext uri="{FF2B5EF4-FFF2-40B4-BE49-F238E27FC236}">
                <a16:creationId xmlns:a16="http://schemas.microsoft.com/office/drawing/2014/main" id="{B435B61F-EA93-A74E-87A8-719068CAD46C}"/>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880946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B915-44BD-2C41-9064-03851EA60EF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CCAE67F-358F-7342-804F-C2BE7D867473}"/>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D82069A-263A-2F41-B40F-2A23A8B988E5}"/>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65F8D5D9-C120-2C43-B8BB-422A956E7042}"/>
              </a:ext>
            </a:extLst>
          </p:cNvPr>
          <p:cNvSpPr>
            <a:spLocks noGrp="1"/>
          </p:cNvSpPr>
          <p:nvPr>
            <p:ph type="sldNum" sz="quarter" idx="4"/>
          </p:nvPr>
        </p:nvSpPr>
        <p:spPr/>
        <p:txBody>
          <a:bodyPr/>
          <a:lstStyle/>
          <a:p>
            <a:fld id="{2083E393-C0BF-4ED8-8545-7E4C90AFF831}" type="slidenum">
              <a:rPr lang="en-US" smtClean="0">
                <a:solidFill>
                  <a:prstClr val="black"/>
                </a:solidFill>
              </a:rPr>
              <a:pPr/>
              <a:t>35</a:t>
            </a:fld>
            <a:endParaRPr lang="en-US" dirty="0">
              <a:solidFill>
                <a:prstClr val="black"/>
              </a:solidFill>
            </a:endParaRPr>
          </a:p>
        </p:txBody>
      </p:sp>
      <p:sp>
        <p:nvSpPr>
          <p:cNvPr id="6" name="Footer Placeholder 5">
            <a:extLst>
              <a:ext uri="{FF2B5EF4-FFF2-40B4-BE49-F238E27FC236}">
                <a16:creationId xmlns:a16="http://schemas.microsoft.com/office/drawing/2014/main" id="{4B2098F6-5330-6D41-955E-0E5FA8C47A83}"/>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3716776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8DBD8"/>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C84769-F6E7-8B4B-8F95-DCF9AE0CB758}"/>
              </a:ext>
            </a:extLst>
          </p:cNvPr>
          <p:cNvSpPr>
            <a:spLocks noGrp="1"/>
          </p:cNvSpPr>
          <p:nvPr>
            <p:ph type="body" sz="quarter" idx="13"/>
          </p:nvPr>
        </p:nvSpPr>
        <p:spPr/>
        <p:txBody>
          <a:bodyPr/>
          <a:lstStyle/>
          <a:p>
            <a:endParaRPr lang="en-US" dirty="0"/>
          </a:p>
        </p:txBody>
      </p:sp>
      <p:sp>
        <p:nvSpPr>
          <p:cNvPr id="3" name="Title 2">
            <a:extLst>
              <a:ext uri="{FF2B5EF4-FFF2-40B4-BE49-F238E27FC236}">
                <a16:creationId xmlns:a16="http://schemas.microsoft.com/office/drawing/2014/main" id="{90020813-9435-5045-9683-8D6F63E6D8AF}"/>
              </a:ext>
            </a:extLst>
          </p:cNvPr>
          <p:cNvSpPr>
            <a:spLocks noGrp="1"/>
          </p:cNvSpPr>
          <p:nvPr>
            <p:ph type="title"/>
          </p:nvPr>
        </p:nvSpPr>
        <p:spPr/>
        <p:txBody>
          <a:bodyPr/>
          <a:lstStyle/>
          <a:p>
            <a:r>
              <a:rPr lang="en-US" dirty="0"/>
              <a:t>Appendix</a:t>
            </a:r>
          </a:p>
        </p:txBody>
      </p:sp>
      <p:sp>
        <p:nvSpPr>
          <p:cNvPr id="4" name="Slide Number Placeholder 3">
            <a:extLst>
              <a:ext uri="{FF2B5EF4-FFF2-40B4-BE49-F238E27FC236}">
                <a16:creationId xmlns:a16="http://schemas.microsoft.com/office/drawing/2014/main" id="{4FED22C0-3A13-AA4D-A18E-112C2A7CE1D7}"/>
              </a:ext>
            </a:extLst>
          </p:cNvPr>
          <p:cNvSpPr>
            <a:spLocks noGrp="1"/>
          </p:cNvSpPr>
          <p:nvPr>
            <p:ph type="sldNum" sz="quarter" idx="4"/>
          </p:nvPr>
        </p:nvSpPr>
        <p:spPr/>
        <p:txBody>
          <a:bodyPr/>
          <a:lstStyle/>
          <a:p>
            <a:fld id="{2083E393-C0BF-4ED8-8545-7E4C90AFF831}" type="slidenum">
              <a:rPr lang="en-US" smtClean="0">
                <a:solidFill>
                  <a:prstClr val="black"/>
                </a:solidFill>
              </a:rPr>
              <a:pPr/>
              <a:t>36</a:t>
            </a:fld>
            <a:endParaRPr lang="en-US" dirty="0">
              <a:solidFill>
                <a:prstClr val="black"/>
              </a:solidFill>
            </a:endParaRPr>
          </a:p>
        </p:txBody>
      </p:sp>
      <p:sp>
        <p:nvSpPr>
          <p:cNvPr id="5" name="Footer Placeholder 4">
            <a:extLst>
              <a:ext uri="{FF2B5EF4-FFF2-40B4-BE49-F238E27FC236}">
                <a16:creationId xmlns:a16="http://schemas.microsoft.com/office/drawing/2014/main" id="{1CB6E76B-713D-DA42-B6D3-D0C5013CE157}"/>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184105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143000"/>
            <a:ext cx="8229600" cy="4572000"/>
          </a:xfrm>
        </p:spPr>
        <p:txBody>
          <a:bodyPr/>
          <a:lstStyle/>
          <a:p>
            <a:r>
              <a:rPr lang="en-US" sz="1600" dirty="0"/>
              <a:t>A successful project will…</a:t>
            </a:r>
          </a:p>
          <a:p>
            <a:endParaRPr lang="en-US" sz="1800" dirty="0"/>
          </a:p>
          <a:p>
            <a:endParaRPr lang="en-US" sz="1800" dirty="0"/>
          </a:p>
        </p:txBody>
      </p:sp>
      <p:sp>
        <p:nvSpPr>
          <p:cNvPr id="2" name="Title 1"/>
          <p:cNvSpPr>
            <a:spLocks noGrp="1"/>
          </p:cNvSpPr>
          <p:nvPr>
            <p:ph type="title"/>
          </p:nvPr>
        </p:nvSpPr>
        <p:spPr/>
        <p:txBody>
          <a:bodyPr>
            <a:normAutofit/>
          </a:bodyPr>
          <a:lstStyle/>
          <a:p>
            <a:r>
              <a:rPr lang="en-US" dirty="0"/>
              <a:t>Creating the optimal experience through an online platform</a:t>
            </a:r>
          </a:p>
        </p:txBody>
      </p:sp>
      <p:sp>
        <p:nvSpPr>
          <p:cNvPr id="3" name="Footer Placeholder 2"/>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grpSp>
        <p:nvGrpSpPr>
          <p:cNvPr id="34" name="Group 33"/>
          <p:cNvGrpSpPr/>
          <p:nvPr/>
        </p:nvGrpSpPr>
        <p:grpSpPr>
          <a:xfrm>
            <a:off x="2226179" y="1569818"/>
            <a:ext cx="4691641" cy="4217012"/>
            <a:chOff x="2226179" y="1803159"/>
            <a:chExt cx="4691641" cy="4217012"/>
          </a:xfrm>
        </p:grpSpPr>
        <p:grpSp>
          <p:nvGrpSpPr>
            <p:cNvPr id="32" name="Group 31"/>
            <p:cNvGrpSpPr/>
            <p:nvPr/>
          </p:nvGrpSpPr>
          <p:grpSpPr>
            <a:xfrm>
              <a:off x="2226179" y="2680527"/>
              <a:ext cx="4691641" cy="711812"/>
              <a:chOff x="2226179" y="2680527"/>
              <a:chExt cx="4691641" cy="711812"/>
            </a:xfrm>
          </p:grpSpPr>
          <p:sp>
            <p:nvSpPr>
              <p:cNvPr id="10" name="Rectangle 9"/>
              <p:cNvSpPr/>
              <p:nvPr/>
            </p:nvSpPr>
            <p:spPr>
              <a:xfrm>
                <a:off x="2226179" y="2680527"/>
                <a:ext cx="3880615" cy="711812"/>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Flowchart: Delay 10"/>
              <p:cNvSpPr/>
              <p:nvPr/>
            </p:nvSpPr>
            <p:spPr>
              <a:xfrm>
                <a:off x="6175160" y="2680527"/>
                <a:ext cx="742660" cy="711811"/>
              </a:xfrm>
              <a:prstGeom prst="flowChartDelay">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2354365" y="2882543"/>
                <a:ext cx="3752427" cy="307777"/>
              </a:xfrm>
              <a:prstGeom prst="rect">
                <a:avLst/>
              </a:prstGeom>
              <a:noFill/>
            </p:spPr>
            <p:txBody>
              <a:bodyPr wrap="square" rtlCol="0" anchor="ctr">
                <a:spAutoFit/>
              </a:bodyPr>
              <a:lstStyle/>
              <a:p>
                <a:pPr algn="ctr"/>
                <a:r>
                  <a:rPr lang="en-US" sz="1400" b="1" dirty="0"/>
                  <a:t>Engage</a:t>
                </a:r>
                <a:r>
                  <a:rPr lang="en-US" sz="1400" dirty="0"/>
                  <a:t> employees through interactivity</a:t>
                </a:r>
              </a:p>
            </p:txBody>
          </p:sp>
          <p:pic>
            <p:nvPicPr>
              <p:cNvPr id="24" name="Picture 182" descr="group-cha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4788" y="2882543"/>
                <a:ext cx="5234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1" name="Group 30"/>
            <p:cNvGrpSpPr/>
            <p:nvPr/>
          </p:nvGrpSpPr>
          <p:grpSpPr>
            <a:xfrm>
              <a:off x="2226179" y="3556471"/>
              <a:ext cx="4691641" cy="711812"/>
              <a:chOff x="2226179" y="3556471"/>
              <a:chExt cx="4691641" cy="711812"/>
            </a:xfrm>
          </p:grpSpPr>
          <p:sp>
            <p:nvSpPr>
              <p:cNvPr id="12" name="Rectangle 11"/>
              <p:cNvSpPr/>
              <p:nvPr/>
            </p:nvSpPr>
            <p:spPr>
              <a:xfrm>
                <a:off x="2226179" y="3556471"/>
                <a:ext cx="3880615" cy="711812"/>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Flowchart: Delay 12"/>
              <p:cNvSpPr/>
              <p:nvPr/>
            </p:nvSpPr>
            <p:spPr>
              <a:xfrm>
                <a:off x="6175160" y="3556471"/>
                <a:ext cx="742660" cy="711811"/>
              </a:xfrm>
              <a:prstGeom prst="flowChartDelay">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2354365" y="3647144"/>
                <a:ext cx="3752427" cy="523220"/>
              </a:xfrm>
              <a:prstGeom prst="rect">
                <a:avLst/>
              </a:prstGeom>
              <a:noFill/>
            </p:spPr>
            <p:txBody>
              <a:bodyPr wrap="square" rtlCol="0" anchor="ctr">
                <a:spAutoFit/>
              </a:bodyPr>
              <a:lstStyle/>
              <a:p>
                <a:pPr algn="ctr"/>
                <a:r>
                  <a:rPr lang="en-US" sz="1400" dirty="0"/>
                  <a:t>Articulate expected </a:t>
                </a:r>
                <a:r>
                  <a:rPr lang="en-US" sz="1400" b="1" dirty="0"/>
                  <a:t>outcomes</a:t>
                </a:r>
                <a:r>
                  <a:rPr lang="en-US" sz="1400" dirty="0"/>
                  <a:t> and </a:t>
                </a:r>
                <a:br>
                  <a:rPr lang="en-US" sz="1400" dirty="0"/>
                </a:br>
                <a:r>
                  <a:rPr lang="en-US" sz="1400" b="1" dirty="0"/>
                  <a:t>testing timeframes</a:t>
                </a:r>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426" y="3708533"/>
                <a:ext cx="397640" cy="397640"/>
              </a:xfrm>
              <a:prstGeom prst="rect">
                <a:avLst/>
              </a:prstGeom>
            </p:spPr>
          </p:pic>
        </p:grpSp>
        <p:grpSp>
          <p:nvGrpSpPr>
            <p:cNvPr id="30" name="Group 29"/>
            <p:cNvGrpSpPr/>
            <p:nvPr/>
          </p:nvGrpSpPr>
          <p:grpSpPr>
            <a:xfrm>
              <a:off x="2226179" y="4432415"/>
              <a:ext cx="4691641" cy="711812"/>
              <a:chOff x="2226179" y="4432415"/>
              <a:chExt cx="4691641" cy="711812"/>
            </a:xfrm>
          </p:grpSpPr>
          <p:sp>
            <p:nvSpPr>
              <p:cNvPr id="14" name="Rectangle 13"/>
              <p:cNvSpPr/>
              <p:nvPr/>
            </p:nvSpPr>
            <p:spPr>
              <a:xfrm>
                <a:off x="2226179" y="4432415"/>
                <a:ext cx="3880615" cy="711812"/>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Flowchart: Delay 14"/>
              <p:cNvSpPr/>
              <p:nvPr/>
            </p:nvSpPr>
            <p:spPr>
              <a:xfrm>
                <a:off x="6175160" y="4432415"/>
                <a:ext cx="742660" cy="711811"/>
              </a:xfrm>
              <a:prstGeom prst="flowChartDelay">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226179" y="4526710"/>
                <a:ext cx="3880613" cy="523220"/>
              </a:xfrm>
              <a:prstGeom prst="rect">
                <a:avLst/>
              </a:prstGeom>
              <a:noFill/>
            </p:spPr>
            <p:txBody>
              <a:bodyPr wrap="square" rtlCol="0" anchor="ctr">
                <a:spAutoFit/>
              </a:bodyPr>
              <a:lstStyle/>
              <a:p>
                <a:pPr algn="ctr"/>
                <a:r>
                  <a:rPr lang="en-US" sz="1400" dirty="0"/>
                  <a:t>Connect content and learning parameters with a </a:t>
                </a:r>
                <a:r>
                  <a:rPr lang="en-US" sz="1400" b="1" dirty="0"/>
                  <a:t>consistent visual identity</a:t>
                </a:r>
              </a:p>
            </p:txBody>
          </p:sp>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69790" y="4548864"/>
                <a:ext cx="478912" cy="478912"/>
              </a:xfrm>
              <a:prstGeom prst="rect">
                <a:avLst/>
              </a:prstGeom>
            </p:spPr>
          </p:pic>
        </p:grpSp>
        <p:grpSp>
          <p:nvGrpSpPr>
            <p:cNvPr id="33" name="Group 32"/>
            <p:cNvGrpSpPr/>
            <p:nvPr/>
          </p:nvGrpSpPr>
          <p:grpSpPr>
            <a:xfrm>
              <a:off x="2226179" y="1803159"/>
              <a:ext cx="4691641" cy="711812"/>
              <a:chOff x="2226179" y="1803159"/>
              <a:chExt cx="4691641" cy="711812"/>
            </a:xfrm>
          </p:grpSpPr>
          <p:sp>
            <p:nvSpPr>
              <p:cNvPr id="7" name="Rectangle 6"/>
              <p:cNvSpPr/>
              <p:nvPr/>
            </p:nvSpPr>
            <p:spPr>
              <a:xfrm>
                <a:off x="2226179" y="1803159"/>
                <a:ext cx="3880615" cy="711812"/>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Flowchart: Delay 8"/>
              <p:cNvSpPr/>
              <p:nvPr/>
            </p:nvSpPr>
            <p:spPr>
              <a:xfrm>
                <a:off x="6175160" y="1803159"/>
                <a:ext cx="742660" cy="711811"/>
              </a:xfrm>
              <a:prstGeom prst="flowChartDe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354366" y="1897454"/>
                <a:ext cx="3752426" cy="523220"/>
              </a:xfrm>
              <a:prstGeom prst="rect">
                <a:avLst/>
              </a:prstGeom>
              <a:noFill/>
            </p:spPr>
            <p:txBody>
              <a:bodyPr wrap="square" rtlCol="0" anchor="ctr">
                <a:spAutoFit/>
              </a:bodyPr>
              <a:lstStyle/>
              <a:p>
                <a:pPr algn="ctr"/>
                <a:r>
                  <a:rPr lang="en-US" sz="1400" dirty="0"/>
                  <a:t>Define and support the full </a:t>
                </a:r>
                <a:r>
                  <a:rPr lang="en-US" sz="1400" b="1" dirty="0"/>
                  <a:t>employee online learning experience</a:t>
                </a: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9790" y="1938735"/>
                <a:ext cx="443841" cy="443841"/>
              </a:xfrm>
              <a:prstGeom prst="rect">
                <a:avLst/>
              </a:prstGeom>
            </p:spPr>
          </p:pic>
        </p:grpSp>
        <p:grpSp>
          <p:nvGrpSpPr>
            <p:cNvPr id="29" name="Group 28"/>
            <p:cNvGrpSpPr/>
            <p:nvPr/>
          </p:nvGrpSpPr>
          <p:grpSpPr>
            <a:xfrm>
              <a:off x="2226179" y="5308359"/>
              <a:ext cx="4691641" cy="711812"/>
              <a:chOff x="2226179" y="5308359"/>
              <a:chExt cx="4691641" cy="711812"/>
            </a:xfrm>
          </p:grpSpPr>
          <p:sp>
            <p:nvSpPr>
              <p:cNvPr id="16" name="Rectangle 15"/>
              <p:cNvSpPr/>
              <p:nvPr/>
            </p:nvSpPr>
            <p:spPr>
              <a:xfrm>
                <a:off x="2226179" y="5308359"/>
                <a:ext cx="3880615" cy="711812"/>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7" name="Flowchart: Delay 16"/>
              <p:cNvSpPr/>
              <p:nvPr/>
            </p:nvSpPr>
            <p:spPr>
              <a:xfrm>
                <a:off x="6175160" y="5308359"/>
                <a:ext cx="742660" cy="711811"/>
              </a:xfrm>
              <a:prstGeom prst="flowChartDela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226179" y="5404873"/>
                <a:ext cx="3880613" cy="523220"/>
              </a:xfrm>
              <a:prstGeom prst="rect">
                <a:avLst/>
              </a:prstGeom>
              <a:noFill/>
            </p:spPr>
            <p:txBody>
              <a:bodyPr wrap="square" rtlCol="0" anchor="ctr">
                <a:spAutoFit/>
              </a:bodyPr>
              <a:lstStyle/>
              <a:p>
                <a:pPr algn="ctr"/>
                <a:r>
                  <a:rPr lang="en-US" sz="1400" dirty="0"/>
                  <a:t>Integrate with other </a:t>
                </a:r>
                <a:br>
                  <a:rPr lang="en-US" sz="1400" dirty="0"/>
                </a:br>
                <a:r>
                  <a:rPr lang="en-US" sz="1400" b="1" dirty="0"/>
                  <a:t>corporate communications</a:t>
                </a: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04079" y="5443329"/>
                <a:ext cx="403987" cy="403987"/>
              </a:xfrm>
              <a:prstGeom prst="rect">
                <a:avLst/>
              </a:prstGeom>
            </p:spPr>
          </p:pic>
        </p:grpSp>
      </p:grpSp>
      <p:sp>
        <p:nvSpPr>
          <p:cNvPr id="5" name="Slide Number Placeholder 4"/>
          <p:cNvSpPr>
            <a:spLocks noGrp="1"/>
          </p:cNvSpPr>
          <p:nvPr>
            <p:ph type="sldNum" sz="quarter" idx="12"/>
          </p:nvPr>
        </p:nvSpPr>
        <p:spPr/>
        <p:txBody>
          <a:bodyPr/>
          <a:lstStyle/>
          <a:p>
            <a:fld id="{2083E393-C0BF-4ED8-8545-7E4C90AFF831}"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0867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Subtitles</a:t>
            </a:r>
          </a:p>
        </p:txBody>
      </p:sp>
      <p:sp>
        <p:nvSpPr>
          <p:cNvPr id="3" name="Footer Placeholder 2"/>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2083E393-C0BF-4ED8-8545-7E4C90AFF831}" type="slidenum">
              <a:rPr lang="en-US" smtClean="0">
                <a:solidFill>
                  <a:prstClr val="black"/>
                </a:solidFill>
              </a:rPr>
              <a:pPr/>
              <a:t>38</a:t>
            </a:fld>
            <a:endParaRPr lang="en-US" dirty="0">
              <a:solidFill>
                <a:prstClr val="black"/>
              </a:solidFill>
            </a:endParaRPr>
          </a:p>
        </p:txBody>
      </p:sp>
      <p:pic>
        <p:nvPicPr>
          <p:cNvPr id="23" name="Picture 22">
            <a:extLst>
              <a:ext uri="{FF2B5EF4-FFF2-40B4-BE49-F238E27FC236}">
                <a16:creationId xmlns:a16="http://schemas.microsoft.com/office/drawing/2014/main" id="{AE426752-34DB-413B-99F0-57560F7375A6}"/>
              </a:ext>
            </a:extLst>
          </p:cNvPr>
          <p:cNvPicPr>
            <a:picLocks noChangeAspect="1"/>
          </p:cNvPicPr>
          <p:nvPr/>
        </p:nvPicPr>
        <p:blipFill>
          <a:blip r:embed="rId2"/>
          <a:stretch>
            <a:fillRect/>
          </a:stretch>
        </p:blipFill>
        <p:spPr>
          <a:xfrm>
            <a:off x="457199" y="1165044"/>
            <a:ext cx="4003944" cy="3798842"/>
          </a:xfrm>
          <a:prstGeom prst="rect">
            <a:avLst/>
          </a:prstGeom>
        </p:spPr>
      </p:pic>
      <p:pic>
        <p:nvPicPr>
          <p:cNvPr id="36" name="Picture 35">
            <a:extLst>
              <a:ext uri="{FF2B5EF4-FFF2-40B4-BE49-F238E27FC236}">
                <a16:creationId xmlns:a16="http://schemas.microsoft.com/office/drawing/2014/main" id="{50CD47E1-9503-4560-8D9F-8222262DD592}"/>
              </a:ext>
            </a:extLst>
          </p:cNvPr>
          <p:cNvPicPr>
            <a:picLocks noChangeAspect="1"/>
          </p:cNvPicPr>
          <p:nvPr/>
        </p:nvPicPr>
        <p:blipFill rotWithShape="1">
          <a:blip r:embed="rId3"/>
          <a:srcRect r="1840"/>
          <a:stretch/>
        </p:blipFill>
        <p:spPr>
          <a:xfrm>
            <a:off x="4572001" y="1165044"/>
            <a:ext cx="4572000" cy="4086225"/>
          </a:xfrm>
          <a:prstGeom prst="rect">
            <a:avLst/>
          </a:prstGeom>
        </p:spPr>
      </p:pic>
    </p:spTree>
    <p:extLst>
      <p:ext uri="{BB962C8B-B14F-4D97-AF65-F5344CB8AC3E}">
        <p14:creationId xmlns:p14="http://schemas.microsoft.com/office/powerpoint/2010/main" val="880325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Subtitles</a:t>
            </a:r>
          </a:p>
        </p:txBody>
      </p:sp>
      <p:sp>
        <p:nvSpPr>
          <p:cNvPr id="3" name="Footer Placeholder 2"/>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5" name="Slide Number Placeholder 4"/>
          <p:cNvSpPr>
            <a:spLocks noGrp="1"/>
          </p:cNvSpPr>
          <p:nvPr>
            <p:ph type="sldNum" sz="quarter" idx="12"/>
          </p:nvPr>
        </p:nvSpPr>
        <p:spPr/>
        <p:txBody>
          <a:bodyPr/>
          <a:lstStyle/>
          <a:p>
            <a:fld id="{2083E393-C0BF-4ED8-8545-7E4C90AFF831}" type="slidenum">
              <a:rPr lang="en-US" smtClean="0">
                <a:solidFill>
                  <a:prstClr val="black"/>
                </a:solidFill>
              </a:rPr>
              <a:pPr/>
              <a:t>39</a:t>
            </a:fld>
            <a:endParaRPr lang="en-US" dirty="0">
              <a:solidFill>
                <a:prstClr val="black"/>
              </a:solidFill>
            </a:endParaRPr>
          </a:p>
        </p:txBody>
      </p:sp>
      <p:pic>
        <p:nvPicPr>
          <p:cNvPr id="4" name="Picture 3">
            <a:extLst>
              <a:ext uri="{FF2B5EF4-FFF2-40B4-BE49-F238E27FC236}">
                <a16:creationId xmlns:a16="http://schemas.microsoft.com/office/drawing/2014/main" id="{8D4CBF81-EB7A-4091-A09B-F9C63D83EEEA}"/>
              </a:ext>
            </a:extLst>
          </p:cNvPr>
          <p:cNvPicPr>
            <a:picLocks noChangeAspect="1"/>
          </p:cNvPicPr>
          <p:nvPr/>
        </p:nvPicPr>
        <p:blipFill>
          <a:blip r:embed="rId2"/>
          <a:stretch>
            <a:fillRect/>
          </a:stretch>
        </p:blipFill>
        <p:spPr>
          <a:xfrm>
            <a:off x="289983" y="828598"/>
            <a:ext cx="3061456" cy="5225143"/>
          </a:xfrm>
          <a:prstGeom prst="rect">
            <a:avLst/>
          </a:prstGeom>
        </p:spPr>
      </p:pic>
      <p:pic>
        <p:nvPicPr>
          <p:cNvPr id="8" name="Picture 7">
            <a:extLst>
              <a:ext uri="{FF2B5EF4-FFF2-40B4-BE49-F238E27FC236}">
                <a16:creationId xmlns:a16="http://schemas.microsoft.com/office/drawing/2014/main" id="{98C5A4EE-D030-478B-A6FF-693C84E8CD59}"/>
              </a:ext>
            </a:extLst>
          </p:cNvPr>
          <p:cNvPicPr>
            <a:picLocks noChangeAspect="1"/>
          </p:cNvPicPr>
          <p:nvPr/>
        </p:nvPicPr>
        <p:blipFill>
          <a:blip r:embed="rId3"/>
          <a:stretch>
            <a:fillRect/>
          </a:stretch>
        </p:blipFill>
        <p:spPr>
          <a:xfrm>
            <a:off x="3351439" y="828598"/>
            <a:ext cx="2829051" cy="5225144"/>
          </a:xfrm>
          <a:prstGeom prst="rect">
            <a:avLst/>
          </a:prstGeom>
        </p:spPr>
      </p:pic>
      <p:pic>
        <p:nvPicPr>
          <p:cNvPr id="10" name="Picture 9">
            <a:extLst>
              <a:ext uri="{FF2B5EF4-FFF2-40B4-BE49-F238E27FC236}">
                <a16:creationId xmlns:a16="http://schemas.microsoft.com/office/drawing/2014/main" id="{7A994032-2D94-48E0-A214-54CE84845C55}"/>
              </a:ext>
            </a:extLst>
          </p:cNvPr>
          <p:cNvPicPr>
            <a:picLocks noChangeAspect="1"/>
          </p:cNvPicPr>
          <p:nvPr/>
        </p:nvPicPr>
        <p:blipFill>
          <a:blip r:embed="rId4"/>
          <a:stretch>
            <a:fillRect/>
          </a:stretch>
        </p:blipFill>
        <p:spPr>
          <a:xfrm>
            <a:off x="5986869" y="611088"/>
            <a:ext cx="3157131" cy="5572202"/>
          </a:xfrm>
          <a:prstGeom prst="rect">
            <a:avLst/>
          </a:prstGeom>
        </p:spPr>
      </p:pic>
    </p:spTree>
    <p:extLst>
      <p:ext uri="{BB962C8B-B14F-4D97-AF65-F5344CB8AC3E}">
        <p14:creationId xmlns:p14="http://schemas.microsoft.com/office/powerpoint/2010/main" val="304951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Elucidat</a:t>
            </a:r>
            <a:r>
              <a:rPr lang="en-US" dirty="0"/>
              <a:t> process</a:t>
            </a:r>
          </a:p>
        </p:txBody>
      </p:sp>
      <p:sp>
        <p:nvSpPr>
          <p:cNvPr id="3" name="Footer Placeholder 2"/>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graphicFrame>
        <p:nvGraphicFramePr>
          <p:cNvPr id="17" name="Diagram 16"/>
          <p:cNvGraphicFramePr/>
          <p:nvPr>
            <p:extLst>
              <p:ext uri="{D42A27DB-BD31-4B8C-83A1-F6EECF244321}">
                <p14:modId xmlns:p14="http://schemas.microsoft.com/office/powerpoint/2010/main" val="2037761364"/>
              </p:ext>
            </p:extLst>
          </p:nvPr>
        </p:nvGraphicFramePr>
        <p:xfrm>
          <a:off x="405923" y="799245"/>
          <a:ext cx="8447519" cy="525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AutoShape 19"/>
          <p:cNvSpPr>
            <a:spLocks noChangeArrowheads="1"/>
          </p:cNvSpPr>
          <p:nvPr/>
        </p:nvSpPr>
        <p:spPr bwMode="auto">
          <a:xfrm>
            <a:off x="5967466" y="1388897"/>
            <a:ext cx="1280160" cy="4358586"/>
          </a:xfrm>
          <a:prstGeom prst="rect">
            <a:avLst/>
          </a:prstGeom>
          <a:solidFill>
            <a:srgbClr val="F6E7F9"/>
          </a:solidFill>
          <a:ln w="25400" cap="flat" cmpd="sng" algn="ctr">
            <a:noFill/>
            <a:prstDash val="solid"/>
            <a:headEnd/>
            <a:tailEnd/>
          </a:ln>
          <a:effectLst/>
        </p:spPr>
        <p:txBody>
          <a:bodyPr anchor="t"/>
          <a:lstStyle/>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sz="900" b="0" i="0" u="none" strike="noStrike" kern="0" cap="none" spc="0" normalizeH="0" baseline="0" noProof="0" dirty="0">
                <a:ln>
                  <a:noFill/>
                </a:ln>
                <a:effectLst/>
                <a:uLnTx/>
                <a:uFillTx/>
                <a:ea typeface="+mn-ea"/>
                <a:cs typeface="Arial" panose="020B0604020202020204" pitchFamily="34" charset="0"/>
              </a:rPr>
              <a:t>Internal review, testing, working through any errors, etc. </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sz="900" kern="0" dirty="0">
                <a:cs typeface="Arial" panose="020B0604020202020204" pitchFamily="34" charset="0"/>
              </a:rPr>
              <a:t>Client review, testing of all internal and external links</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sz="900" kern="0" dirty="0">
                <a:cs typeface="Arial" panose="020B0604020202020204" pitchFamily="34" charset="0"/>
              </a:rPr>
              <a:t>Other functional errors or items to adjust</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sz="900" kern="0" dirty="0">
                <a:cs typeface="Arial" panose="020B0604020202020204" pitchFamily="34" charset="0"/>
              </a:rPr>
              <a:t>Not the time for content or design look/feel changes</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sz="900" b="0" i="0" u="none" strike="noStrike" kern="0" cap="none" spc="0" normalizeH="0" baseline="0" noProof="0" dirty="0">
                <a:ln>
                  <a:noFill/>
                </a:ln>
                <a:effectLst/>
                <a:uLnTx/>
                <a:uFillTx/>
                <a:ea typeface="+mn-ea"/>
                <a:cs typeface="Arial" panose="020B0604020202020204" pitchFamily="34" charset="0"/>
              </a:rPr>
              <a:t>Upon approval we can launch the eLearning to meet the project end date</a:t>
            </a:r>
          </a:p>
        </p:txBody>
      </p:sp>
      <p:sp>
        <p:nvSpPr>
          <p:cNvPr id="36" name="AutoShape 18"/>
          <p:cNvSpPr>
            <a:spLocks noChangeArrowheads="1"/>
          </p:cNvSpPr>
          <p:nvPr/>
        </p:nvSpPr>
        <p:spPr bwMode="auto">
          <a:xfrm>
            <a:off x="3213922" y="1388899"/>
            <a:ext cx="1280160" cy="4358586"/>
          </a:xfrm>
          <a:prstGeom prst="rect">
            <a:avLst/>
          </a:prstGeom>
          <a:solidFill>
            <a:srgbClr val="DEE6FE"/>
          </a:solidFill>
          <a:ln w="25400" cap="flat" cmpd="sng" algn="ctr">
            <a:noFill/>
            <a:prstDash val="solid"/>
          </a:ln>
          <a:effectLst/>
        </p:spPr>
        <p:txBody>
          <a:bodyPr anchor="t"/>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0" dirty="0">
                <a:latin typeface="+mn-lt"/>
              </a:rPr>
              <a:t>How will the eLearning platform come to life in terms of client’s colors, fonts, design elements</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0" dirty="0">
                <a:latin typeface="+mn-lt"/>
              </a:rPr>
              <a:t>No functionality at this point</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0" dirty="0">
                <a:latin typeface="+mn-lt"/>
              </a:rPr>
              <a:t>1-2 look/feel options with edits to one chosen direction  </a:t>
            </a:r>
          </a:p>
          <a:p>
            <a:pPr marL="171450" indent="-171450" defTabSz="457200" eaLnBrk="1" fontAlgn="base" hangingPunct="1">
              <a:spcBef>
                <a:spcPts val="600"/>
              </a:spcBef>
              <a:spcAft>
                <a:spcPct val="0"/>
              </a:spcAft>
              <a:buSzPct val="90000"/>
              <a:buFont typeface="Arial" panose="020B0604020202020204" pitchFamily="34" charset="0"/>
              <a:buChar char="•"/>
              <a:defRPr/>
            </a:pPr>
            <a:r>
              <a:rPr lang="en-US" altLang="en-US" sz="900" kern="0" dirty="0"/>
              <a:t>Once approved the look/feel will move to the Implementation + Programming phase</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endParaRPr kumimoji="0" lang="en-US" altLang="en-US" sz="900" b="0" i="0" u="none" strike="noStrike" kern="0" cap="none" spc="0" normalizeH="0" baseline="0" noProof="0" dirty="0">
              <a:ln>
                <a:noFill/>
              </a:ln>
              <a:effectLst/>
              <a:uLnTx/>
              <a:uFillTx/>
              <a:latin typeface="+mn-lt"/>
              <a:ea typeface="+mn-ea"/>
              <a:cs typeface="Arial" panose="020B0604020202020204" pitchFamily="34" charset="0"/>
            </a:endParaRPr>
          </a:p>
        </p:txBody>
      </p:sp>
      <p:sp>
        <p:nvSpPr>
          <p:cNvPr id="37" name="AutoShape 23"/>
          <p:cNvSpPr>
            <a:spLocks noChangeArrowheads="1"/>
          </p:cNvSpPr>
          <p:nvPr/>
        </p:nvSpPr>
        <p:spPr bwMode="auto">
          <a:xfrm>
            <a:off x="422990" y="1388904"/>
            <a:ext cx="1280160" cy="4358586"/>
          </a:xfrm>
          <a:prstGeom prst="rect">
            <a:avLst/>
          </a:prstGeom>
          <a:solidFill>
            <a:srgbClr val="CDF3FF"/>
          </a:solidFill>
          <a:ln w="25400" cap="flat" cmpd="sng" algn="ctr">
            <a:noFill/>
            <a:prstDash val="solid"/>
          </a:ln>
          <a:effectLst/>
        </p:spPr>
        <p:txBody>
          <a:bodyPr wrap="square" anchor="t">
            <a:norm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altLang="en-US" sz="900" b="0" i="0" u="none" strike="noStrike" kern="1100" cap="none" spc="0" normalizeH="0" baseline="0" noProof="0" dirty="0">
                <a:ln>
                  <a:noFill/>
                </a:ln>
                <a:effectLst/>
                <a:uLnTx/>
                <a:uFillTx/>
                <a:latin typeface="+mn-lt"/>
                <a:ea typeface="+mn-ea"/>
                <a:cs typeface="Arial" panose="020B0604020202020204" pitchFamily="34" charset="0"/>
              </a:rPr>
              <a:t>High-level view of how the online platform will work.</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1100" dirty="0">
                <a:latin typeface="+mn-lt"/>
              </a:rPr>
              <a:t>Map out entry point/s; is there one? are there multiple based on population? Or is the entry point a list of questions to determine next progression?</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1100" dirty="0">
                <a:latin typeface="+mn-lt"/>
              </a:rPr>
              <a:t>How are the Page Types (short to sit on one screen? Page scrolling?</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1100" dirty="0">
                <a:latin typeface="+mn-lt"/>
              </a:rPr>
              <a:t> </a:t>
            </a:r>
            <a:r>
              <a:rPr lang="en-US" altLang="en-US" sz="900" kern="1100" dirty="0" err="1">
                <a:latin typeface="+mn-lt"/>
              </a:rPr>
              <a:t>HotSpots</a:t>
            </a:r>
            <a:r>
              <a:rPr lang="en-US" altLang="en-US" sz="900" kern="1100" dirty="0">
                <a:latin typeface="+mn-lt"/>
              </a:rPr>
              <a:t>? Page </a:t>
            </a:r>
            <a:r>
              <a:rPr lang="en-US" altLang="en-US" sz="900" kern="1100" dirty="0" err="1">
                <a:latin typeface="+mn-lt"/>
              </a:rPr>
              <a:t>filps</a:t>
            </a:r>
            <a:r>
              <a:rPr lang="en-US" altLang="en-US" sz="900" kern="1100" dirty="0">
                <a:latin typeface="+mn-lt"/>
              </a:rPr>
              <a:t>? </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1100" dirty="0">
                <a:latin typeface="+mn-lt"/>
              </a:rPr>
              <a:t>Surveys?</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1100" dirty="0">
                <a:latin typeface="+mn-lt"/>
              </a:rPr>
              <a:t>Knowledge checks?</a:t>
            </a:r>
          </a:p>
        </p:txBody>
      </p:sp>
      <p:sp>
        <p:nvSpPr>
          <p:cNvPr id="38" name="AutoShape 26"/>
          <p:cNvSpPr>
            <a:spLocks noChangeArrowheads="1"/>
          </p:cNvSpPr>
          <p:nvPr/>
        </p:nvSpPr>
        <p:spPr bwMode="auto">
          <a:xfrm>
            <a:off x="4572000" y="1388898"/>
            <a:ext cx="1280160" cy="4358586"/>
          </a:xfrm>
          <a:prstGeom prst="rect">
            <a:avLst/>
          </a:prstGeom>
          <a:solidFill>
            <a:srgbClr val="F0D7F5"/>
          </a:solidFill>
          <a:ln w="25400" cap="flat" cmpd="sng" algn="ctr">
            <a:noFill/>
            <a:prstDash val="solid"/>
          </a:ln>
          <a:effectLst/>
        </p:spPr>
        <p:txBody>
          <a:bodyPr anchor="t"/>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altLang="en-US" sz="900" b="0" i="0" u="none" strike="noStrike" kern="0" cap="none" spc="0" normalizeH="0" baseline="0" noProof="0" dirty="0">
                <a:ln>
                  <a:noFill/>
                </a:ln>
                <a:effectLst/>
                <a:uLnTx/>
                <a:uFillTx/>
                <a:latin typeface="+mn-lt"/>
                <a:ea typeface="+mn-ea"/>
                <a:cs typeface="Arial" panose="020B0604020202020204" pitchFamily="34" charset="0"/>
              </a:rPr>
              <a:t>Content approved</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0" dirty="0">
                <a:latin typeface="+mn-lt"/>
              </a:rPr>
              <a:t>Look/feel approved</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altLang="en-US" sz="900" b="0" i="0" u="none" strike="noStrike" kern="0" cap="none" spc="0" normalizeH="0" baseline="0" noProof="0" dirty="0">
                <a:ln>
                  <a:noFill/>
                </a:ln>
                <a:effectLst/>
                <a:uLnTx/>
                <a:uFillTx/>
                <a:latin typeface="+mn-lt"/>
                <a:ea typeface="+mn-ea"/>
                <a:cs typeface="Arial" panose="020B0604020202020204" pitchFamily="34" charset="0"/>
              </a:rPr>
              <a:t>Building the </a:t>
            </a:r>
            <a:r>
              <a:rPr lang="en-US" altLang="en-US" sz="900" kern="0" dirty="0">
                <a:latin typeface="+mn-lt"/>
              </a:rPr>
              <a:t>eLearning platform </a:t>
            </a:r>
            <a:endParaRPr kumimoji="0" lang="en-US" altLang="en-US" sz="900" b="0" i="0" u="none" strike="noStrike" kern="0" cap="none" spc="0" normalizeH="0" baseline="0" noProof="0" dirty="0">
              <a:ln>
                <a:noFill/>
              </a:ln>
              <a:effectLst/>
              <a:uLnTx/>
              <a:uFillTx/>
              <a:latin typeface="+mn-lt"/>
              <a:ea typeface="+mn-ea"/>
              <a:cs typeface="Arial" panose="020B0604020202020204" pitchFamily="34" charset="0"/>
            </a:endParaRPr>
          </a:p>
        </p:txBody>
      </p:sp>
      <p:sp>
        <p:nvSpPr>
          <p:cNvPr id="39" name="AutoShape 17"/>
          <p:cNvSpPr>
            <a:spLocks noChangeArrowheads="1"/>
          </p:cNvSpPr>
          <p:nvPr/>
        </p:nvSpPr>
        <p:spPr bwMode="auto">
          <a:xfrm>
            <a:off x="1818456" y="1388901"/>
            <a:ext cx="1280160" cy="4358586"/>
          </a:xfrm>
          <a:prstGeom prst="rect">
            <a:avLst/>
          </a:prstGeom>
          <a:solidFill>
            <a:srgbClr val="C2D2FE"/>
          </a:solidFill>
          <a:ln w="25400" cap="flat" cmpd="sng" algn="ctr">
            <a:noFill/>
            <a:prstDash val="solid"/>
          </a:ln>
          <a:effectLst/>
        </p:spPr>
        <p:txBody>
          <a:bodyPr anchor="t">
            <a:noAutofit/>
          </a:bodyPr>
          <a:lstStyle>
            <a:lvl1pPr marL="228600" indent="-2286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lnSpc>
                <a:spcPct val="90000"/>
              </a:lnSpc>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altLang="en-US" sz="900" b="0" i="0" u="none" strike="noStrike" kern="0" cap="none" spc="0" normalizeH="0" baseline="0" noProof="0" dirty="0">
                <a:ln>
                  <a:noFill/>
                </a:ln>
                <a:effectLst/>
                <a:uLnTx/>
                <a:uFillTx/>
                <a:latin typeface="+mn-lt"/>
                <a:ea typeface="+mn-ea"/>
                <a:cs typeface="Arial" panose="020B0604020202020204" pitchFamily="34" charset="0"/>
              </a:rPr>
              <a:t>How will the eLearning platform come to life in words</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0" dirty="0">
                <a:latin typeface="+mn-lt"/>
              </a:rPr>
              <a:t>What’s the voice? The tone? </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0" dirty="0">
                <a:latin typeface="+mn-lt"/>
              </a:rPr>
              <a:t>Will need to capture all internal/ external links noting where each hotspot/button will link to</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altLang="en-US" sz="900" kern="0" dirty="0">
                <a:latin typeface="+mn-lt"/>
              </a:rPr>
              <a:t>2 drafts and a final </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altLang="en-US" sz="900" b="0" i="0" u="none" strike="noStrike" kern="0" cap="none" spc="0" normalizeH="0" baseline="0" noProof="0" dirty="0">
                <a:ln>
                  <a:noFill/>
                </a:ln>
                <a:effectLst/>
                <a:uLnTx/>
                <a:uFillTx/>
                <a:latin typeface="+mn-lt"/>
                <a:ea typeface="+mn-ea"/>
                <a:cs typeface="Arial" panose="020B0604020202020204" pitchFamily="34" charset="0"/>
              </a:rPr>
              <a:t>Once approved the content will move to the Implementation + Programming phase</a:t>
            </a:r>
          </a:p>
        </p:txBody>
      </p:sp>
      <p:graphicFrame>
        <p:nvGraphicFramePr>
          <p:cNvPr id="6" name="Table 5"/>
          <p:cNvGraphicFramePr>
            <a:graphicFrameLocks noGrp="1"/>
          </p:cNvGraphicFramePr>
          <p:nvPr>
            <p:extLst>
              <p:ext uri="{D42A27DB-BD31-4B8C-83A1-F6EECF244321}">
                <p14:modId xmlns:p14="http://schemas.microsoft.com/office/powerpoint/2010/main" val="3795887397"/>
              </p:ext>
            </p:extLst>
          </p:nvPr>
        </p:nvGraphicFramePr>
        <p:xfrm>
          <a:off x="405923" y="5757484"/>
          <a:ext cx="8191266" cy="411480"/>
        </p:xfrm>
        <a:graphic>
          <a:graphicData uri="http://schemas.openxmlformats.org/drawingml/2006/table">
            <a:tbl>
              <a:tblPr firstRow="1" bandRow="1">
                <a:tableStyleId>{5C22544A-7EE6-4342-B048-85BDC9FD1C3A}</a:tableStyleId>
              </a:tblPr>
              <a:tblGrid>
                <a:gridCol w="1345759">
                  <a:extLst>
                    <a:ext uri="{9D8B030D-6E8A-4147-A177-3AD203B41FA5}">
                      <a16:colId xmlns:a16="http://schemas.microsoft.com/office/drawing/2014/main" val="20000"/>
                    </a:ext>
                  </a:extLst>
                </a:gridCol>
                <a:gridCol w="2809301">
                  <a:extLst>
                    <a:ext uri="{9D8B030D-6E8A-4147-A177-3AD203B41FA5}">
                      <a16:colId xmlns:a16="http://schemas.microsoft.com/office/drawing/2014/main" val="20001"/>
                    </a:ext>
                  </a:extLst>
                </a:gridCol>
                <a:gridCol w="1366092">
                  <a:extLst>
                    <a:ext uri="{9D8B030D-6E8A-4147-A177-3AD203B41FA5}">
                      <a16:colId xmlns:a16="http://schemas.microsoft.com/office/drawing/2014/main" val="20002"/>
                    </a:ext>
                  </a:extLst>
                </a:gridCol>
                <a:gridCol w="1377108">
                  <a:extLst>
                    <a:ext uri="{9D8B030D-6E8A-4147-A177-3AD203B41FA5}">
                      <a16:colId xmlns:a16="http://schemas.microsoft.com/office/drawing/2014/main" val="20003"/>
                    </a:ext>
                  </a:extLst>
                </a:gridCol>
                <a:gridCol w="1293006">
                  <a:extLst>
                    <a:ext uri="{9D8B030D-6E8A-4147-A177-3AD203B41FA5}">
                      <a16:colId xmlns:a16="http://schemas.microsoft.com/office/drawing/2014/main" val="20004"/>
                    </a:ext>
                  </a:extLst>
                </a:gridCol>
              </a:tblGrid>
              <a:tr h="267834">
                <a:tc>
                  <a:txBody>
                    <a:bodyPr/>
                    <a:lstStyle/>
                    <a:p>
                      <a:pPr algn="ctr"/>
                      <a:r>
                        <a:rPr lang="en-US" sz="1050" baseline="0" dirty="0">
                          <a:solidFill>
                            <a:schemeClr val="accent1"/>
                          </a:solidFill>
                        </a:rPr>
                        <a:t>2 WEEKS</a:t>
                      </a:r>
                      <a:endParaRPr lang="en-US" sz="1050" dirty="0">
                        <a:solidFill>
                          <a:schemeClr val="accent1"/>
                        </a:solidFill>
                      </a:endParaRPr>
                    </a:p>
                  </a:txBody>
                  <a:tcPr>
                    <a:solidFill>
                      <a:schemeClr val="bg1">
                        <a:lumMod val="95000"/>
                      </a:schemeClr>
                    </a:solidFill>
                  </a:tcPr>
                </a:tc>
                <a:tc>
                  <a:txBody>
                    <a:bodyPr/>
                    <a:lstStyle/>
                    <a:p>
                      <a:pPr algn="ctr"/>
                      <a:r>
                        <a:rPr lang="en-US" sz="1050" dirty="0">
                          <a:solidFill>
                            <a:schemeClr val="accent1"/>
                          </a:solidFill>
                        </a:rPr>
                        <a:t>3-6 WEEKS </a:t>
                      </a:r>
                      <a:br>
                        <a:rPr lang="en-US" sz="1050" dirty="0">
                          <a:solidFill>
                            <a:schemeClr val="accent1"/>
                          </a:solidFill>
                        </a:rPr>
                      </a:br>
                      <a:r>
                        <a:rPr lang="en-US" sz="1050" dirty="0">
                          <a:solidFill>
                            <a:schemeClr val="accent1"/>
                          </a:solidFill>
                        </a:rPr>
                        <a:t>HAPPENING CONCURRENTLY</a:t>
                      </a:r>
                    </a:p>
                  </a:txBody>
                  <a:tcPr>
                    <a:solidFill>
                      <a:schemeClr val="bg1">
                        <a:lumMod val="95000"/>
                      </a:schemeClr>
                    </a:solidFill>
                  </a:tcPr>
                </a:tc>
                <a:tc>
                  <a:txBody>
                    <a:bodyPr/>
                    <a:lstStyle/>
                    <a:p>
                      <a:pPr algn="ctr"/>
                      <a:r>
                        <a:rPr lang="en-US" sz="1050" dirty="0">
                          <a:solidFill>
                            <a:schemeClr val="accent1"/>
                          </a:solidFill>
                        </a:rPr>
                        <a:t>2-4 WEEKS</a:t>
                      </a:r>
                    </a:p>
                  </a:txBody>
                  <a:tcPr>
                    <a:solidFill>
                      <a:schemeClr val="bg1">
                        <a:lumMod val="95000"/>
                      </a:schemeClr>
                    </a:solidFill>
                  </a:tcPr>
                </a:tc>
                <a:tc>
                  <a:txBody>
                    <a:bodyPr/>
                    <a:lstStyle/>
                    <a:p>
                      <a:pPr algn="ctr"/>
                      <a:r>
                        <a:rPr lang="en-US" sz="1050" dirty="0">
                          <a:solidFill>
                            <a:schemeClr val="accent1"/>
                          </a:solidFill>
                        </a:rPr>
                        <a:t>1-2 WEEKS</a:t>
                      </a:r>
                    </a:p>
                  </a:txBody>
                  <a:tcPr>
                    <a:solidFill>
                      <a:schemeClr val="bg1">
                        <a:lumMod val="95000"/>
                      </a:schemeClr>
                    </a:solidFill>
                  </a:tcPr>
                </a:tc>
                <a:tc>
                  <a:txBody>
                    <a:bodyPr/>
                    <a:lstStyle/>
                    <a:p>
                      <a:pPr algn="ctr"/>
                      <a:r>
                        <a:rPr lang="en-US" sz="1050" dirty="0">
                          <a:solidFill>
                            <a:schemeClr val="accent1"/>
                          </a:solidFill>
                        </a:rPr>
                        <a:t>2-3 DAYS</a:t>
                      </a:r>
                    </a:p>
                  </a:txBody>
                  <a:tcPr>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Slide Number Placeholder 4"/>
          <p:cNvSpPr>
            <a:spLocks noGrp="1"/>
          </p:cNvSpPr>
          <p:nvPr>
            <p:ph type="sldNum" sz="quarter" idx="12"/>
          </p:nvPr>
        </p:nvSpPr>
        <p:spPr/>
        <p:txBody>
          <a:bodyPr/>
          <a:lstStyle/>
          <a:p>
            <a:fld id="{2083E393-C0BF-4ED8-8545-7E4C90AFF831}" type="slidenum">
              <a:rPr lang="en-US" smtClean="0">
                <a:solidFill>
                  <a:prstClr val="black"/>
                </a:solidFill>
              </a:rPr>
              <a:pPr/>
              <a:t>4</a:t>
            </a:fld>
            <a:endParaRPr lang="en-US" dirty="0">
              <a:solidFill>
                <a:prstClr val="black"/>
              </a:solidFill>
            </a:endParaRPr>
          </a:p>
        </p:txBody>
      </p:sp>
      <p:sp>
        <p:nvSpPr>
          <p:cNvPr id="4" name="TextBox 3">
            <a:extLst>
              <a:ext uri="{FF2B5EF4-FFF2-40B4-BE49-F238E27FC236}">
                <a16:creationId xmlns:a16="http://schemas.microsoft.com/office/drawing/2014/main" id="{D296588B-3748-8B46-AEA6-EECFC7D58116}"/>
              </a:ext>
            </a:extLst>
          </p:cNvPr>
          <p:cNvSpPr txBox="1"/>
          <p:nvPr/>
        </p:nvSpPr>
        <p:spPr>
          <a:xfrm>
            <a:off x="-1594884" y="2381693"/>
            <a:ext cx="1690577" cy="1615827"/>
          </a:xfrm>
          <a:prstGeom prst="rect">
            <a:avLst/>
          </a:prstGeom>
          <a:noFill/>
        </p:spPr>
        <p:txBody>
          <a:bodyPr wrap="square" rtlCol="0">
            <a:spAutoFit/>
          </a:bodyPr>
          <a:lstStyle/>
          <a:p>
            <a:pPr marL="171450" lvl="0" indent="-171450">
              <a:buFont typeface="Arial" panose="020B0604020202020204" pitchFamily="34" charset="0"/>
              <a:buChar char="•"/>
            </a:pPr>
            <a:r>
              <a:rPr lang="en-US" sz="900" dirty="0"/>
              <a:t>Site Mapping – what is it? How does it look? And what it’s not? </a:t>
            </a:r>
          </a:p>
          <a:p>
            <a:pPr marL="171450" lvl="0" indent="-171450">
              <a:buFont typeface="Arial" panose="020B0604020202020204" pitchFamily="34" charset="0"/>
              <a:buChar char="•"/>
            </a:pPr>
            <a:r>
              <a:rPr lang="en-US" sz="900" dirty="0"/>
              <a:t>Creative online writing link to </a:t>
            </a:r>
            <a:r>
              <a:rPr lang="en-US" sz="900" dirty="0" err="1"/>
              <a:t>Elucidat</a:t>
            </a:r>
            <a:r>
              <a:rPr lang="en-US" sz="900" dirty="0"/>
              <a:t> video training (there’s one section dedicated to writing)</a:t>
            </a:r>
          </a:p>
          <a:p>
            <a:pPr marL="171450" lvl="0" indent="-171450">
              <a:buFont typeface="Arial" panose="020B0604020202020204" pitchFamily="34" charset="0"/>
              <a:buChar char="•"/>
            </a:pPr>
            <a:r>
              <a:rPr lang="en-US" sz="900" dirty="0"/>
              <a:t>Look/feel phase </a:t>
            </a:r>
          </a:p>
          <a:p>
            <a:pPr marL="171450" lvl="0" indent="-171450">
              <a:buFont typeface="Arial" panose="020B0604020202020204" pitchFamily="34" charset="0"/>
              <a:buChar char="•"/>
            </a:pPr>
            <a:r>
              <a:rPr lang="en-US" sz="900" dirty="0"/>
              <a:t>“Bringing it together” phase (content + look)</a:t>
            </a:r>
          </a:p>
          <a:p>
            <a:pPr marL="171450" lvl="0" indent="-171450">
              <a:buFont typeface="Arial" panose="020B0604020202020204" pitchFamily="34" charset="0"/>
              <a:buChar char="•"/>
            </a:pPr>
            <a:r>
              <a:rPr lang="en-US" sz="900" dirty="0"/>
              <a:t>Programming phase </a:t>
            </a:r>
          </a:p>
        </p:txBody>
      </p:sp>
      <p:sp>
        <p:nvSpPr>
          <p:cNvPr id="14" name="AutoShape 19">
            <a:extLst>
              <a:ext uri="{FF2B5EF4-FFF2-40B4-BE49-F238E27FC236}">
                <a16:creationId xmlns:a16="http://schemas.microsoft.com/office/drawing/2014/main" id="{9222BF98-6579-D345-BEE6-9165BEDA3298}"/>
              </a:ext>
            </a:extLst>
          </p:cNvPr>
          <p:cNvSpPr>
            <a:spLocks noChangeArrowheads="1"/>
          </p:cNvSpPr>
          <p:nvPr/>
        </p:nvSpPr>
        <p:spPr bwMode="auto">
          <a:xfrm>
            <a:off x="7362932" y="1388897"/>
            <a:ext cx="1280160" cy="4358586"/>
          </a:xfrm>
          <a:prstGeom prst="rect">
            <a:avLst/>
          </a:prstGeom>
          <a:solidFill>
            <a:srgbClr val="F6E7F9"/>
          </a:solidFill>
          <a:ln w="25400" cap="flat" cmpd="sng" algn="ctr">
            <a:noFill/>
            <a:prstDash val="solid"/>
            <a:headEnd/>
            <a:tailEnd/>
          </a:ln>
          <a:effectLst/>
        </p:spPr>
        <p:txBody>
          <a:bodyPr anchor="t"/>
          <a:lstStyle/>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sz="900" b="0" i="0" u="none" strike="noStrike" kern="0" cap="none" spc="0" normalizeH="0" baseline="0" noProof="0" dirty="0">
                <a:ln>
                  <a:noFill/>
                </a:ln>
                <a:effectLst/>
                <a:uLnTx/>
                <a:uFillTx/>
                <a:ea typeface="+mn-ea"/>
                <a:cs typeface="Arial" panose="020B0604020202020204" pitchFamily="34" charset="0"/>
              </a:rPr>
              <a:t>SCORM vs. online link </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lang="en-US" sz="900" kern="0" dirty="0">
                <a:highlight>
                  <a:srgbClr val="FFFF00"/>
                </a:highlight>
                <a:cs typeface="Arial" panose="020B0604020202020204" pitchFamily="34" charset="0"/>
              </a:rPr>
              <a:t>Need more points</a:t>
            </a:r>
          </a:p>
          <a:p>
            <a:pPr marL="171450" marR="0" lvl="0" indent="-171450" defTabSz="457200" eaLnBrk="1" fontAlgn="base" latinLnBrk="0" hangingPunct="1">
              <a:lnSpc>
                <a:spcPct val="100000"/>
              </a:lnSpc>
              <a:spcBef>
                <a:spcPts val="600"/>
              </a:spcBef>
              <a:spcAft>
                <a:spcPct val="0"/>
              </a:spcAft>
              <a:buSzPct val="90000"/>
              <a:buFont typeface="Arial" panose="020B0604020202020204" pitchFamily="34" charset="0"/>
              <a:buChar char="•"/>
              <a:tabLst/>
              <a:defRPr/>
            </a:pPr>
            <a:r>
              <a:rPr kumimoji="0" lang="en-US" sz="900" b="0" i="0" u="none" strike="noStrike" kern="0" cap="none" spc="0" normalizeH="0" baseline="0" noProof="0" dirty="0">
                <a:ln>
                  <a:noFill/>
                </a:ln>
                <a:effectLst/>
                <a:highlight>
                  <a:srgbClr val="FFFF00"/>
                </a:highlight>
                <a:uLnTx/>
                <a:uFillTx/>
                <a:ea typeface="+mn-ea"/>
                <a:cs typeface="Arial" panose="020B0604020202020204" pitchFamily="34" charset="0"/>
              </a:rPr>
              <a:t>Deliver</a:t>
            </a:r>
          </a:p>
        </p:txBody>
      </p:sp>
    </p:spTree>
    <p:extLst>
      <p:ext uri="{BB962C8B-B14F-4D97-AF65-F5344CB8AC3E}">
        <p14:creationId xmlns:p14="http://schemas.microsoft.com/office/powerpoint/2010/main" val="303494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D7DF"/>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913721-D3AE-A94D-94FB-09DFB4DC37DD}"/>
              </a:ext>
            </a:extLst>
          </p:cNvPr>
          <p:cNvSpPr>
            <a:spLocks noGrp="1"/>
          </p:cNvSpPr>
          <p:nvPr>
            <p:ph type="body" sz="quarter" idx="13"/>
          </p:nvPr>
        </p:nvSpPr>
        <p:spPr/>
        <p:txBody>
          <a:bodyPr/>
          <a:lstStyle/>
          <a:p>
            <a:r>
              <a:rPr lang="en-US" dirty="0"/>
              <a:t>Wireframe / Site Map</a:t>
            </a:r>
          </a:p>
        </p:txBody>
      </p:sp>
      <p:sp>
        <p:nvSpPr>
          <p:cNvPr id="3" name="Title 2">
            <a:extLst>
              <a:ext uri="{FF2B5EF4-FFF2-40B4-BE49-F238E27FC236}">
                <a16:creationId xmlns:a16="http://schemas.microsoft.com/office/drawing/2014/main" id="{7AEA50FD-3EC7-074E-9EB2-3DF99B3050CF}"/>
              </a:ext>
            </a:extLst>
          </p:cNvPr>
          <p:cNvSpPr>
            <a:spLocks noGrp="1"/>
          </p:cNvSpPr>
          <p:nvPr>
            <p:ph type="title"/>
          </p:nvPr>
        </p:nvSpPr>
        <p:spPr/>
        <p:txBody>
          <a:bodyPr/>
          <a:lstStyle/>
          <a:p>
            <a:r>
              <a:rPr lang="en-US" dirty="0"/>
              <a:t>Building the Online Experience</a:t>
            </a:r>
          </a:p>
        </p:txBody>
      </p:sp>
      <p:sp>
        <p:nvSpPr>
          <p:cNvPr id="4" name="Slide Number Placeholder 3">
            <a:extLst>
              <a:ext uri="{FF2B5EF4-FFF2-40B4-BE49-F238E27FC236}">
                <a16:creationId xmlns:a16="http://schemas.microsoft.com/office/drawing/2014/main" id="{B0034961-2AA0-BE41-8D60-F41EE5F7C836}"/>
              </a:ext>
            </a:extLst>
          </p:cNvPr>
          <p:cNvSpPr>
            <a:spLocks noGrp="1"/>
          </p:cNvSpPr>
          <p:nvPr>
            <p:ph type="sldNum" sz="quarter" idx="4"/>
          </p:nvPr>
        </p:nvSpPr>
        <p:spPr/>
        <p:txBody>
          <a:bodyPr/>
          <a:lstStyle/>
          <a:p>
            <a:fld id="{2083E393-C0BF-4ED8-8545-7E4C90AFF831}" type="slidenum">
              <a:rPr lang="en-US" smtClean="0">
                <a:solidFill>
                  <a:prstClr val="black"/>
                </a:solidFill>
              </a:rPr>
              <a:pPr/>
              <a:t>5</a:t>
            </a:fld>
            <a:endParaRPr lang="en-US" dirty="0">
              <a:solidFill>
                <a:prstClr val="black"/>
              </a:solidFill>
            </a:endParaRPr>
          </a:p>
        </p:txBody>
      </p:sp>
      <p:sp>
        <p:nvSpPr>
          <p:cNvPr id="5" name="Footer Placeholder 4">
            <a:extLst>
              <a:ext uri="{FF2B5EF4-FFF2-40B4-BE49-F238E27FC236}">
                <a16:creationId xmlns:a16="http://schemas.microsoft.com/office/drawing/2014/main" id="{80B73A8A-B4D0-574B-B8CF-63ED91FC8F13}"/>
              </a:ext>
            </a:extLst>
          </p:cNvPr>
          <p:cNvSpPr>
            <a:spLocks noGrp="1"/>
          </p:cNvSpPr>
          <p:nvPr>
            <p:ph type="ftr" sz="quarter" idx="3"/>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Tree>
    <p:extLst>
      <p:ext uri="{BB962C8B-B14F-4D97-AF65-F5344CB8AC3E}">
        <p14:creationId xmlns:p14="http://schemas.microsoft.com/office/powerpoint/2010/main" val="9382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66B1-C2E6-6D47-8DFA-EDCE1D54CACA}"/>
              </a:ext>
            </a:extLst>
          </p:cNvPr>
          <p:cNvSpPr>
            <a:spLocks noGrp="1"/>
          </p:cNvSpPr>
          <p:nvPr>
            <p:ph type="title"/>
          </p:nvPr>
        </p:nvSpPr>
        <p:spPr/>
        <p:txBody>
          <a:bodyPr/>
          <a:lstStyle/>
          <a:p>
            <a:r>
              <a:rPr lang="en-US" dirty="0"/>
              <a:t>The parts needed to create your online experience</a:t>
            </a:r>
          </a:p>
        </p:txBody>
      </p:sp>
      <p:sp>
        <p:nvSpPr>
          <p:cNvPr id="3" name="Footer Placeholder 2">
            <a:extLst>
              <a:ext uri="{FF2B5EF4-FFF2-40B4-BE49-F238E27FC236}">
                <a16:creationId xmlns:a16="http://schemas.microsoft.com/office/drawing/2014/main" id="{E5AA8EE9-A6CA-A743-ACCC-27EA755AC258}"/>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5445BCE5-80BB-3F4B-ABCA-092076915E2C}"/>
              </a:ext>
            </a:extLst>
          </p:cNvPr>
          <p:cNvSpPr>
            <a:spLocks noGrp="1"/>
          </p:cNvSpPr>
          <p:nvPr>
            <p:ph type="sldNum" sz="quarter" idx="12"/>
          </p:nvPr>
        </p:nvSpPr>
        <p:spPr/>
        <p:txBody>
          <a:bodyPr/>
          <a:lstStyle/>
          <a:p>
            <a:fld id="{2083E393-C0BF-4ED8-8545-7E4C90AFF831}" type="slidenum">
              <a:rPr lang="en-US" smtClean="0">
                <a:solidFill>
                  <a:prstClr val="black"/>
                </a:solidFill>
              </a:rPr>
              <a:pPr/>
              <a:t>6</a:t>
            </a:fld>
            <a:endParaRPr lang="en-US" dirty="0">
              <a:solidFill>
                <a:prstClr val="black"/>
              </a:solidFill>
            </a:endParaRPr>
          </a:p>
        </p:txBody>
      </p:sp>
      <p:sp>
        <p:nvSpPr>
          <p:cNvPr id="5" name="Text Placeholder 4">
            <a:extLst>
              <a:ext uri="{FF2B5EF4-FFF2-40B4-BE49-F238E27FC236}">
                <a16:creationId xmlns:a16="http://schemas.microsoft.com/office/drawing/2014/main" id="{41F185FC-ED57-C742-AF87-855AE36EFF7B}"/>
              </a:ext>
            </a:extLst>
          </p:cNvPr>
          <p:cNvSpPr>
            <a:spLocks noGrp="1"/>
          </p:cNvSpPr>
          <p:nvPr>
            <p:ph type="body" sz="quarter" idx="13"/>
          </p:nvPr>
        </p:nvSpPr>
        <p:spPr/>
        <p:txBody>
          <a:bodyPr/>
          <a:lstStyle/>
          <a:p>
            <a:r>
              <a:rPr lang="en-US" dirty="0"/>
              <a:t>Knowing the terminology and how the full eLearning platform will come together will help build the wireframe more efficiently</a:t>
            </a:r>
          </a:p>
        </p:txBody>
      </p:sp>
      <p:pic>
        <p:nvPicPr>
          <p:cNvPr id="8" name="Content Placeholder 7" descr="A picture containing screenshot, computer&#10;&#10;Description automatically generated">
            <a:extLst>
              <a:ext uri="{FF2B5EF4-FFF2-40B4-BE49-F238E27FC236}">
                <a16:creationId xmlns:a16="http://schemas.microsoft.com/office/drawing/2014/main" id="{8291E23E-A672-1C44-878A-4169D2EEB4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0" y="2231260"/>
            <a:ext cx="8229600" cy="3971575"/>
          </a:xfrm>
        </p:spPr>
      </p:pic>
    </p:spTree>
    <p:extLst>
      <p:ext uri="{BB962C8B-B14F-4D97-AF65-F5344CB8AC3E}">
        <p14:creationId xmlns:p14="http://schemas.microsoft.com/office/powerpoint/2010/main" val="2107315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EA63-604F-194F-A892-B016E1D98901}"/>
              </a:ext>
            </a:extLst>
          </p:cNvPr>
          <p:cNvSpPr>
            <a:spLocks noGrp="1"/>
          </p:cNvSpPr>
          <p:nvPr>
            <p:ph type="title"/>
          </p:nvPr>
        </p:nvSpPr>
        <p:spPr/>
        <p:txBody>
          <a:bodyPr/>
          <a:lstStyle/>
          <a:p>
            <a:r>
              <a:rPr lang="en-US" dirty="0"/>
              <a:t>Presentation</a:t>
            </a:r>
          </a:p>
        </p:txBody>
      </p:sp>
      <p:sp>
        <p:nvSpPr>
          <p:cNvPr id="3" name="Footer Placeholder 2">
            <a:extLst>
              <a:ext uri="{FF2B5EF4-FFF2-40B4-BE49-F238E27FC236}">
                <a16:creationId xmlns:a16="http://schemas.microsoft.com/office/drawing/2014/main" id="{6CB11517-06F4-C243-8165-1F91BDC095B3}"/>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78C2CB84-A508-1349-9AE8-B429C196DA08}"/>
              </a:ext>
            </a:extLst>
          </p:cNvPr>
          <p:cNvSpPr>
            <a:spLocks noGrp="1"/>
          </p:cNvSpPr>
          <p:nvPr>
            <p:ph type="sldNum" sz="quarter" idx="12"/>
          </p:nvPr>
        </p:nvSpPr>
        <p:spPr/>
        <p:txBody>
          <a:bodyPr/>
          <a:lstStyle/>
          <a:p>
            <a:fld id="{2083E393-C0BF-4ED8-8545-7E4C90AFF831}" type="slidenum">
              <a:rPr lang="en-US" smtClean="0">
                <a:solidFill>
                  <a:prstClr val="black"/>
                </a:solidFill>
              </a:rPr>
              <a:pPr/>
              <a:t>7</a:t>
            </a:fld>
            <a:endParaRPr lang="en-US" dirty="0">
              <a:solidFill>
                <a:prstClr val="black"/>
              </a:solidFill>
            </a:endParaRPr>
          </a:p>
        </p:txBody>
      </p:sp>
      <p:sp>
        <p:nvSpPr>
          <p:cNvPr id="5" name="Text Placeholder 4">
            <a:extLst>
              <a:ext uri="{FF2B5EF4-FFF2-40B4-BE49-F238E27FC236}">
                <a16:creationId xmlns:a16="http://schemas.microsoft.com/office/drawing/2014/main" id="{281AF01F-38BF-904F-8E7C-5304A6782696}"/>
              </a:ext>
            </a:extLst>
          </p:cNvPr>
          <p:cNvSpPr>
            <a:spLocks noGrp="1"/>
          </p:cNvSpPr>
          <p:nvPr>
            <p:ph type="body" sz="quarter" idx="13"/>
          </p:nvPr>
        </p:nvSpPr>
        <p:spPr/>
        <p:txBody>
          <a:bodyPr/>
          <a:lstStyle/>
          <a:p>
            <a:r>
              <a:rPr lang="en-US" dirty="0"/>
              <a:t>Simple page type – Image + Text</a:t>
            </a:r>
          </a:p>
        </p:txBody>
      </p:sp>
      <p:pic>
        <p:nvPicPr>
          <p:cNvPr id="8" name="Content Placeholder 7" descr="A screenshot of a cell phone&#10;&#10;Description automatically generated">
            <a:extLst>
              <a:ext uri="{FF2B5EF4-FFF2-40B4-BE49-F238E27FC236}">
                <a16:creationId xmlns:a16="http://schemas.microsoft.com/office/drawing/2014/main" id="{ADF792F3-6E2F-9643-9CF2-DAC2621A290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8737"/>
          <a:stretch/>
        </p:blipFill>
        <p:spPr>
          <a:xfrm>
            <a:off x="457200" y="1542362"/>
            <a:ext cx="8229600" cy="3574850"/>
          </a:xfrm>
        </p:spPr>
      </p:pic>
    </p:spTree>
    <p:extLst>
      <p:ext uri="{BB962C8B-B14F-4D97-AF65-F5344CB8AC3E}">
        <p14:creationId xmlns:p14="http://schemas.microsoft.com/office/powerpoint/2010/main" val="2285236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3F6C-A107-2F44-B8B0-288EA2301C3A}"/>
              </a:ext>
            </a:extLst>
          </p:cNvPr>
          <p:cNvSpPr>
            <a:spLocks noGrp="1"/>
          </p:cNvSpPr>
          <p:nvPr>
            <p:ph type="title"/>
          </p:nvPr>
        </p:nvSpPr>
        <p:spPr/>
        <p:txBody>
          <a:bodyPr/>
          <a:lstStyle/>
          <a:p>
            <a:r>
              <a:rPr lang="en-US" dirty="0"/>
              <a:t>Sequence - Accordion</a:t>
            </a:r>
          </a:p>
        </p:txBody>
      </p:sp>
      <p:sp>
        <p:nvSpPr>
          <p:cNvPr id="3" name="Footer Placeholder 2">
            <a:extLst>
              <a:ext uri="{FF2B5EF4-FFF2-40B4-BE49-F238E27FC236}">
                <a16:creationId xmlns:a16="http://schemas.microsoft.com/office/drawing/2014/main" id="{9D0266C2-8639-7A4A-AEC8-B891EB591A3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6D832D38-286F-174D-AE1B-A2F02A4254D6}"/>
              </a:ext>
            </a:extLst>
          </p:cNvPr>
          <p:cNvSpPr>
            <a:spLocks noGrp="1"/>
          </p:cNvSpPr>
          <p:nvPr>
            <p:ph type="sldNum" sz="quarter" idx="12"/>
          </p:nvPr>
        </p:nvSpPr>
        <p:spPr/>
        <p:txBody>
          <a:bodyPr/>
          <a:lstStyle/>
          <a:p>
            <a:fld id="{2083E393-C0BF-4ED8-8545-7E4C90AFF831}" type="slidenum">
              <a:rPr lang="en-US" smtClean="0">
                <a:solidFill>
                  <a:prstClr val="black"/>
                </a:solidFill>
              </a:rPr>
              <a:pPr/>
              <a:t>8</a:t>
            </a:fld>
            <a:endParaRPr lang="en-US" dirty="0">
              <a:solidFill>
                <a:prstClr val="black"/>
              </a:solidFill>
            </a:endParaRPr>
          </a:p>
        </p:txBody>
      </p:sp>
      <p:sp>
        <p:nvSpPr>
          <p:cNvPr id="5" name="Text Placeholder 4">
            <a:extLst>
              <a:ext uri="{FF2B5EF4-FFF2-40B4-BE49-F238E27FC236}">
                <a16:creationId xmlns:a16="http://schemas.microsoft.com/office/drawing/2014/main" id="{9B659DE3-BCEF-BA47-9392-22D55DDB0342}"/>
              </a:ext>
            </a:extLst>
          </p:cNvPr>
          <p:cNvSpPr>
            <a:spLocks noGrp="1"/>
          </p:cNvSpPr>
          <p:nvPr>
            <p:ph type="body" sz="quarter" idx="13"/>
          </p:nvPr>
        </p:nvSpPr>
        <p:spPr/>
        <p:txBody>
          <a:bodyPr/>
          <a:lstStyle/>
          <a:p>
            <a:r>
              <a:rPr lang="en-US" dirty="0"/>
              <a:t>Pages where information is released in an order</a:t>
            </a:r>
          </a:p>
        </p:txBody>
      </p:sp>
      <p:pic>
        <p:nvPicPr>
          <p:cNvPr id="8" name="Content Placeholder 7" descr="A screenshot of a cell phone&#10;&#10;Description automatically generated">
            <a:extLst>
              <a:ext uri="{FF2B5EF4-FFF2-40B4-BE49-F238E27FC236}">
                <a16:creationId xmlns:a16="http://schemas.microsoft.com/office/drawing/2014/main" id="{54CD9CEE-DAD8-E246-890E-314216EB634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4914"/>
          <a:stretch/>
        </p:blipFill>
        <p:spPr>
          <a:xfrm>
            <a:off x="457200" y="1507643"/>
            <a:ext cx="8229600" cy="3842714"/>
          </a:xfrm>
        </p:spPr>
      </p:pic>
    </p:spTree>
    <p:extLst>
      <p:ext uri="{BB962C8B-B14F-4D97-AF65-F5344CB8AC3E}">
        <p14:creationId xmlns:p14="http://schemas.microsoft.com/office/powerpoint/2010/main" val="185924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3F6C-A107-2F44-B8B0-288EA2301C3A}"/>
              </a:ext>
            </a:extLst>
          </p:cNvPr>
          <p:cNvSpPr>
            <a:spLocks noGrp="1"/>
          </p:cNvSpPr>
          <p:nvPr>
            <p:ph type="title"/>
          </p:nvPr>
        </p:nvSpPr>
        <p:spPr/>
        <p:txBody>
          <a:bodyPr/>
          <a:lstStyle/>
          <a:p>
            <a:r>
              <a:rPr lang="en-US" dirty="0"/>
              <a:t>Sequence – Buildup </a:t>
            </a:r>
          </a:p>
        </p:txBody>
      </p:sp>
      <p:sp>
        <p:nvSpPr>
          <p:cNvPr id="3" name="Footer Placeholder 2">
            <a:extLst>
              <a:ext uri="{FF2B5EF4-FFF2-40B4-BE49-F238E27FC236}">
                <a16:creationId xmlns:a16="http://schemas.microsoft.com/office/drawing/2014/main" id="{9D0266C2-8639-7A4A-AEC8-B891EB591A3E}"/>
              </a:ext>
            </a:extLst>
          </p:cNvPr>
          <p:cNvSpPr>
            <a:spLocks noGrp="1"/>
          </p:cNvSpPr>
          <p:nvPr>
            <p:ph type="ftr" sz="quarter" idx="11"/>
          </p:nvPr>
        </p:nvSpPr>
        <p:spPr/>
        <p:txBody>
          <a:bodyPr/>
          <a:lstStyle/>
          <a:p>
            <a:r>
              <a:rPr lang="en-US">
                <a:solidFill>
                  <a:prstClr val="black"/>
                </a:solidFill>
              </a:rPr>
              <a:t>© 2020 Willis Towers Watson. All rights reserved. Proprietary and Confidential. For Willis Towers Watson and Willis Towers Watson client use only.</a:t>
            </a:r>
            <a:endParaRPr lang="en-US" dirty="0">
              <a:solidFill>
                <a:prstClr val="black"/>
              </a:solidFill>
            </a:endParaRPr>
          </a:p>
        </p:txBody>
      </p:sp>
      <p:sp>
        <p:nvSpPr>
          <p:cNvPr id="4" name="Slide Number Placeholder 3">
            <a:extLst>
              <a:ext uri="{FF2B5EF4-FFF2-40B4-BE49-F238E27FC236}">
                <a16:creationId xmlns:a16="http://schemas.microsoft.com/office/drawing/2014/main" id="{6D832D38-286F-174D-AE1B-A2F02A4254D6}"/>
              </a:ext>
            </a:extLst>
          </p:cNvPr>
          <p:cNvSpPr>
            <a:spLocks noGrp="1"/>
          </p:cNvSpPr>
          <p:nvPr>
            <p:ph type="sldNum" sz="quarter" idx="12"/>
          </p:nvPr>
        </p:nvSpPr>
        <p:spPr/>
        <p:txBody>
          <a:bodyPr/>
          <a:lstStyle/>
          <a:p>
            <a:fld id="{2083E393-C0BF-4ED8-8545-7E4C90AFF831}" type="slidenum">
              <a:rPr lang="en-US" smtClean="0">
                <a:solidFill>
                  <a:prstClr val="black"/>
                </a:solidFill>
              </a:rPr>
              <a:pPr/>
              <a:t>9</a:t>
            </a:fld>
            <a:endParaRPr lang="en-US" dirty="0">
              <a:solidFill>
                <a:prstClr val="black"/>
              </a:solidFill>
            </a:endParaRPr>
          </a:p>
        </p:txBody>
      </p:sp>
      <p:sp>
        <p:nvSpPr>
          <p:cNvPr id="5" name="Text Placeholder 4">
            <a:extLst>
              <a:ext uri="{FF2B5EF4-FFF2-40B4-BE49-F238E27FC236}">
                <a16:creationId xmlns:a16="http://schemas.microsoft.com/office/drawing/2014/main" id="{9B659DE3-BCEF-BA47-9392-22D55DDB0342}"/>
              </a:ext>
            </a:extLst>
          </p:cNvPr>
          <p:cNvSpPr>
            <a:spLocks noGrp="1"/>
          </p:cNvSpPr>
          <p:nvPr>
            <p:ph type="body" sz="quarter" idx="13"/>
          </p:nvPr>
        </p:nvSpPr>
        <p:spPr/>
        <p:txBody>
          <a:bodyPr/>
          <a:lstStyle/>
          <a:p>
            <a:r>
              <a:rPr lang="en-US" dirty="0"/>
              <a:t>Pages where information is released in an order</a:t>
            </a:r>
          </a:p>
        </p:txBody>
      </p:sp>
      <p:pic>
        <p:nvPicPr>
          <p:cNvPr id="8" name="Content Placeholder 7">
            <a:extLst>
              <a:ext uri="{FF2B5EF4-FFF2-40B4-BE49-F238E27FC236}">
                <a16:creationId xmlns:a16="http://schemas.microsoft.com/office/drawing/2014/main" id="{54CD9CEE-DAD8-E246-890E-314216EB6343}"/>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9548"/>
          <a:stretch/>
        </p:blipFill>
        <p:spPr>
          <a:xfrm>
            <a:off x="773043" y="1612303"/>
            <a:ext cx="7597914" cy="3633393"/>
          </a:xfrm>
        </p:spPr>
      </p:pic>
    </p:spTree>
    <p:extLst>
      <p:ext uri="{BB962C8B-B14F-4D97-AF65-F5344CB8AC3E}">
        <p14:creationId xmlns:p14="http://schemas.microsoft.com/office/powerpoint/2010/main" val="1699496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WT_FOOTER" val="Watermark"/>
  <p:tag name="TAGPREFIX" val="WT_"/>
  <p:tag name="WT_TEMPLATENAME" val="WTW.pptx"/>
  <p:tag name="WT_CREATEDATE" val="14 March 2017"/>
  <p:tag name="WT_DPI" val=""/>
</p:tagLst>
</file>

<file path=ppt/tags/tag2.xml><?xml version="1.0" encoding="utf-8"?>
<p:tagLst xmlns:a="http://schemas.openxmlformats.org/drawingml/2006/main" xmlns:r="http://schemas.openxmlformats.org/officeDocument/2006/relationships" xmlns:p="http://schemas.openxmlformats.org/presentationml/2006/main">
  <p:tag name="TW_FOOTER" val="Watermark"/>
  <p:tag name="WT_FOOTER" val="Watermark"/>
</p:tagLst>
</file>

<file path=ppt/theme/theme1.xml><?xml version="1.0" encoding="utf-8"?>
<a:theme xmlns:a="http://schemas.openxmlformats.org/drawingml/2006/main" name="7_WTW">
  <a:themeElements>
    <a:clrScheme name="WTW Theme">
      <a:dk1>
        <a:sysClr val="windowText" lastClr="000000"/>
      </a:dk1>
      <a:lt1>
        <a:sysClr val="window" lastClr="FFFFFF"/>
      </a:lt1>
      <a:dk2>
        <a:srgbClr val="63666A"/>
      </a:dk2>
      <a:lt2>
        <a:srgbClr val="EEECE1"/>
      </a:lt2>
      <a:accent1>
        <a:srgbClr val="702082"/>
      </a:accent1>
      <a:accent2>
        <a:srgbClr val="FFB81C"/>
      </a:accent2>
      <a:accent3>
        <a:srgbClr val="00A0D2"/>
      </a:accent3>
      <a:accent4>
        <a:srgbClr val="C110A0"/>
      </a:accent4>
      <a:accent5>
        <a:srgbClr val="00C389"/>
      </a:accent5>
      <a:accent6>
        <a:srgbClr val="63666A"/>
      </a:accent6>
      <a:hlink>
        <a:srgbClr val="00A0D2"/>
      </a:hlink>
      <a:folHlink>
        <a:srgbClr val="63666A"/>
      </a:folHlink>
    </a:clrScheme>
    <a:fontScheme name="Willis Towers Wats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WTW Light Gray">
      <a:srgbClr val="D8DBD8"/>
    </a:custClr>
    <a:custClr name="WTW Light Violet">
      <a:srgbClr val="D8D7DF"/>
    </a:custClr>
    <a:custClr name="WTW Pink">
      <a:srgbClr val="DDD0CF"/>
    </a:custClr>
    <a:custClr name="WTW Light Blue">
      <a:srgbClr val="C8D7DF"/>
    </a:custClr>
    <a:custClr name="WTW Light Green">
      <a:srgbClr val="D9E6DC"/>
    </a:custClr>
    <a:custClr name="WTW Light Sand">
      <a:srgbClr val="EFEEDE"/>
    </a:custClr>
  </a:custClrLst>
  <a:extLst>
    <a:ext uri="{05A4C25C-085E-4340-85A3-A5531E510DB2}">
      <thm15:themeFamily xmlns:thm15="http://schemas.microsoft.com/office/thememl/2012/main" name="Presentation461" id="{D9369743-1FF6-46BD-812F-C556575F0977}" vid="{2F04C674-D7EA-43AC-ABA7-288918924A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p:properties xmlns:p="http://schemas.microsoft.com/office/2006/metadata/properties" xmlns:xsi="http://www.w3.org/2001/XMLSchema-instance" xmlns:pc="http://schemas.microsoft.com/office/infopath/2007/PartnerControls">
  <documentManagement>
    <TCT_PersonallyIdentifiableInformation xmlns="f204b432-1276-4701-b00c-314f4163f4fc">No</TCT_PersonallyIdentifiableInformation>
    <TCT_PreparedByRequired xmlns="f204b432-1276-4701-b00c-314f4163f4fc" xsi:nil="true"/>
    <TCT_ConsultingReviewerRequired xmlns="f204b432-1276-4701-b00c-314f4163f4fc" xsi:nil="true"/>
    <TCT_EditorialReviewApprovalDate xmlns="f204b432-1276-4701-b00c-314f4163f4fc" xsi:nil="true"/>
    <TCT_Sent xmlns="f204b432-1276-4701-b00c-314f4163f4fc" xsi:nil="true"/>
    <TCT_Received_UTC xmlns="f204b432-1276-4701-b00c-314f4163f4fc" xsi:nil="true"/>
    <TCT_Bcc_Address xmlns="f204b432-1276-4701-b00c-314f4163f4fc" xsi:nil="true"/>
    <TCT_Email_Categories xmlns="f204b432-1276-4701-b00c-314f4163f4fc" xsi:nil="true"/>
    <TCT_From_Address xmlns="f204b432-1276-4701-b00c-314f4163f4fc" xsi:nil="true"/>
    <TCT_Conversation xmlns="f204b432-1276-4701-b00c-314f4163f4fc" xsi:nil="true"/>
    <TCT_TechnicalReviewerRequired xmlns="f204b432-1276-4701-b00c-314f4163f4fc" xsi:nil="true"/>
    <TCT_Received xmlns="f204b432-1276-4701-b00c-314f4163f4fc" xsi:nil="true"/>
    <TCT_Importance xmlns="f204b432-1276-4701-b00c-314f4163f4fc" xsi:nil="true"/>
    <TCT_Cc_Address xmlns="f204b432-1276-4701-b00c-314f4163f4fc" xsi:nil="true"/>
    <TCT_From xmlns="f204b432-1276-4701-b00c-314f4163f4fc" xsi:nil="true"/>
    <TCT_SeniorPeerReviewer xmlns="f204b432-1276-4701-b00c-314f4163f4fc">
      <UserInfo>
        <DisplayName/>
        <AccountId xsi:nil="true"/>
        <AccountType/>
      </UserInfo>
    </TCT_SeniorPeerReviewer>
    <TCT_To xmlns="f204b432-1276-4701-b00c-314f4163f4fc" xsi:nil="true"/>
    <TCT_Cc_Type xmlns="f204b432-1276-4701-b00c-314f4163f4fc" xsi:nil="true"/>
    <TCT_ProjectPhase xmlns="f204b432-1276-4701-b00c-314f4163f4fc" xsi:nil="true"/>
    <TCT_PreparedDate xmlns="f204b432-1276-4701-b00c-314f4163f4fc" xsi:nil="true"/>
    <TCT_To_Address xmlns="f204b432-1276-4701-b00c-314f4163f4fc" xsi:nil="true"/>
    <TCT_PreparedBy xmlns="f204b432-1276-4701-b00c-314f4163f4fc">
      <UserInfo>
        <DisplayName/>
        <AccountId xsi:nil="true"/>
        <AccountType/>
      </UserInfo>
    </TCT_PreparedBy>
    <TCT_TechnicalReviewer xmlns="f204b432-1276-4701-b00c-314f4163f4fc">
      <UserInfo>
        <DisplayName/>
        <AccountId xsi:nil="true"/>
        <AccountType/>
      </UserInfo>
    </TCT_TechnicalReviewer>
    <TCT_EditorialReviewer xmlns="f204b432-1276-4701-b00c-314f4163f4fc">
      <UserInfo>
        <DisplayName/>
        <AccountId xsi:nil="true"/>
        <AccountType/>
      </UserInfo>
    </TCT_EditorialReviewer>
    <TCT_To_Type xmlns="f204b432-1276-4701-b00c-314f4163f4fc" xsi:nil="true"/>
    <TCT_ConsultingReviewApprovalDate xmlns="f204b432-1276-4701-b00c-314f4163f4fc" xsi:nil="true"/>
    <TCT_SeniorPeerReviewerRequired xmlns="f204b432-1276-4701-b00c-314f4163f4fc" xsi:nil="true"/>
    <TCT_Sensitivity xmlns="f204b432-1276-4701-b00c-314f4163f4fc" xsi:nil="true"/>
    <TCT_Bcc xmlns="f204b432-1276-4701-b00c-314f4163f4fc" xsi:nil="true"/>
    <TCT_ConsultingReviewer xmlns="f204b432-1276-4701-b00c-314f4163f4fc">
      <UserInfo>
        <DisplayName/>
        <AccountId xsi:nil="true"/>
        <AccountType/>
      </UserInfo>
    </TCT_ConsultingReviewer>
    <TCT_Sent_UTC xmlns="f204b432-1276-4701-b00c-314f4163f4fc" xsi:nil="true"/>
    <TCT_From_Type xmlns="f204b432-1276-4701-b00c-314f4163f4fc" xsi:nil="true"/>
    <TCT_Email_Subject xmlns="f204b432-1276-4701-b00c-314f4163f4fc" xsi:nil="true"/>
    <TCT_TechnicalReviewApprovalDate xmlns="f204b432-1276-4701-b00c-314f4163f4fc" xsi:nil="true"/>
    <TCT_EditorialReviewerRequired xmlns="f204b432-1276-4701-b00c-314f4163f4fc" xsi:nil="true"/>
    <TCT_SeniorPeerReviewApprovalDate xmlns="f204b432-1276-4701-b00c-314f4163f4fc" xsi:nil="true"/>
    <TCT_Bcc_Type xmlns="f204b432-1276-4701-b00c-314f4163f4fc" xsi:nil="true"/>
    <TCT_PersonalHealthInformation xmlns="f204b432-1276-4701-b00c-314f4163f4fc">No</TCT_PersonalHealthInformation>
    <TCT_Attachment xmlns="b6a90880-4d55-4aa8-a09c-16896a90cf94" xsi:nil="true"/>
    <TCT_WorkDocumentReviewStatus xmlns="f204b432-1276-4701-b00c-314f4163f4fc" xsi:nil="true"/>
    <TCT_WorkReviewComments xmlns="f204b432-1276-4701-b00c-314f4163f4fc" xsi:nil="true"/>
    <TCT_Cc xmlns="f204b432-1276-4701-b00c-314f4163f4fc" xsi:nil="true"/>
    <TCT_ClientName xmlns="f204b432-1276-4701-b00c-314f4163f4fc">WestRock</TCT_ClientName>
    <TCT_Country xmlns="f204b432-1276-4701-b00c-314f4163f4fc">United States</TCT_Country>
    <TCT_Office xmlns="f204b432-1276-4701-b00c-314f4163f4fc">US Atlanta - Five Concourse Parkway</TCT_Office>
    <TCT_ProjectStatus xmlns="f204b432-1276-4701-b00c-314f4163f4fc">Active</TCT_ProjectStatus>
    <TCT_LOB xmlns="f204b432-1276-4701-b00c-314f4163f4fc">Talent LOB</TCT_LOB>
    <TCT_Region xmlns="f204b432-1276-4701-b00c-314f4163f4fc">The Americas</TCT_Region>
    <TCT_ProjectCode xmlns="f204b432-1276-4701-b00c-314f4163f4fc">3298394</TCT_ProjectCode>
    <TCT_ProjectYear xmlns="f204b432-1276-4701-b00c-314f4163f4fc">2019</TCT_ProjectYear>
    <TCT_ClientCode xmlns="f204b432-1276-4701-b00c-314f4163f4fc">733502         </TCT_ClientCode>
    <TCT_ProjectType xmlns="f204b432-1276-4701-b00c-314f4163f4fc">Project</TCT_ProjectType>
    <TCT_ProjectName xmlns="f204b432-1276-4701-b00c-314f4163f4fc">HR, Talent, and Benefit Comm.</TCT_ProjectName>
  </documentManagement>
</p:properties>
</file>

<file path=customXml/item3.xml><?xml version="1.0" encoding="utf-8"?>
<?mso-contentType ?>
<SharedContentType xmlns="Microsoft.SharePoint.Taxonomy.ContentTypeSync" SourceId="b921ac28-8646-473c-91fe-f89955a73f55" ContentTypeId="0x010100725E60EF2E824CBB9F9F6219DD094B0900B612D4D4DDC947DAA2F0B8B009DF7B40" PreviousValue="false"/>
</file>

<file path=customXml/item4.xml><?xml version="1.0" encoding="utf-8"?>
<ct:contentTypeSchema xmlns:ct="http://schemas.microsoft.com/office/2006/metadata/contentType" xmlns:ma="http://schemas.microsoft.com/office/2006/metadata/properties/metaAttributes" ct:_="" ma:_="" ma:contentTypeName="TCT Client Project Document" ma:contentTypeID="0x010100725E60EF2E824CBB9F9F6219DD094B0900B612D4D4DDC947DAA2F0B8B009DF7B400001CACE064A25FC4FBDB7229925BCFA3E" ma:contentTypeVersion="0" ma:contentTypeDescription="Create a new TCT Client Project Document" ma:contentTypeScope="" ma:versionID="e6325ab2b1d2d5fc7cdb67cfec559372">
  <xsd:schema xmlns:xsd="http://www.w3.org/2001/XMLSchema" xmlns:xs="http://www.w3.org/2001/XMLSchema" xmlns:p="http://schemas.microsoft.com/office/2006/metadata/properties" xmlns:ns2="f204b432-1276-4701-b00c-314f4163f4fc" xmlns:ns3="b6a90880-4d55-4aa8-a09c-16896a90cf94" targetNamespace="http://schemas.microsoft.com/office/2006/metadata/properties" ma:root="true" ma:fieldsID="42cd7239fa94b90fe5ce7f8363929514" ns2:_="" ns3:_="">
    <xsd:import namespace="f204b432-1276-4701-b00c-314f4163f4fc"/>
    <xsd:import namespace="b6a90880-4d55-4aa8-a09c-16896a90cf94"/>
    <xsd:element name="properties">
      <xsd:complexType>
        <xsd:sequence>
          <xsd:element name="documentManagement">
            <xsd:complexType>
              <xsd:all>
                <xsd:element ref="ns2:TCT_PersonallyIdentifiableInformation" minOccurs="0"/>
                <xsd:element ref="ns2:TCT_PersonalHealthInformation" minOccurs="0"/>
                <xsd:element ref="ns2:TCT_ProjectPhase" minOccurs="0"/>
                <xsd:element ref="ns2:TCT_WorkDocumentReviewStatus" minOccurs="0"/>
                <xsd:element ref="ns2:TCT_PreparedBy" minOccurs="0"/>
                <xsd:element ref="ns2:TCT_PreparedDate" minOccurs="0"/>
                <xsd:element ref="ns2:TCT_PreparedByRequired" minOccurs="0"/>
                <xsd:element ref="ns2:TCT_TechnicalReviewer" minOccurs="0"/>
                <xsd:element ref="ns2:TCT_TechnicalReviewApprovalDate" minOccurs="0"/>
                <xsd:element ref="ns2:TCT_TechnicalReviewerRequired" minOccurs="0"/>
                <xsd:element ref="ns2:TCT_ConsultingReviewer" minOccurs="0"/>
                <xsd:element ref="ns2:TCT_ConsultingReviewApprovalDate" minOccurs="0"/>
                <xsd:element ref="ns2:TCT_ConsultingReviewerRequired" minOccurs="0"/>
                <xsd:element ref="ns2:TCT_EditorialReviewer" minOccurs="0"/>
                <xsd:element ref="ns2:TCT_EditorialReviewApprovalDate" minOccurs="0"/>
                <xsd:element ref="ns2:TCT_EditorialReviewerRequired" minOccurs="0"/>
                <xsd:element ref="ns2:TCT_SeniorPeerReviewer" minOccurs="0"/>
                <xsd:element ref="ns2:TCT_SeniorPeerReviewApprovalDate" minOccurs="0"/>
                <xsd:element ref="ns2:TCT_SeniorPeerReviewerRequired" minOccurs="0"/>
                <xsd:element ref="ns2:TCT_WorkReviewComments" minOccurs="0"/>
                <xsd:element ref="ns2:TCT_LOB" minOccurs="0"/>
                <xsd:element ref="ns2:TCT_Office" minOccurs="0"/>
                <xsd:element ref="ns2:TCT_Received" minOccurs="0"/>
                <xsd:element ref="ns2:TCT_Received_UTC" minOccurs="0"/>
                <xsd:element ref="ns2:TCT_Region" minOccurs="0"/>
                <xsd:element ref="ns2:TCT_Sensitivity" minOccurs="0"/>
                <xsd:element ref="ns2:TCT_Sent" minOccurs="0"/>
                <xsd:element ref="ns2:TCT_Sent_UTC" minOccurs="0"/>
                <xsd:element ref="ns2:TCT_SourceModifiedDate" minOccurs="0"/>
                <xsd:element ref="ns2:TCT_To" minOccurs="0"/>
                <xsd:element ref="ns2:TCT_To_Address" minOccurs="0"/>
                <xsd:element ref="ns2:TCT_To_Type" minOccurs="0"/>
                <xsd:element ref="ns2:TCT_ClientCode" minOccurs="0"/>
                <xsd:element ref="ns2:TCT_ClientName" minOccurs="0"/>
                <xsd:element ref="ns2:TCT_ProjectCode" minOccurs="0"/>
                <xsd:element ref="ns2:TCT_ProjectName" minOccurs="0"/>
                <xsd:element ref="ns2:TCT_ProjectStatus" minOccurs="0"/>
                <xsd:element ref="ns2:TCT_ProjectType" minOccurs="0"/>
                <xsd:element ref="ns2:TCT_ProjectYear" minOccurs="0"/>
                <xsd:element ref="ns3:TCT_Attachment" minOccurs="0"/>
                <xsd:element ref="ns2:TCT_Importance" minOccurs="0"/>
                <xsd:element ref="ns2:TCT_Bcc" minOccurs="0"/>
                <xsd:element ref="ns2:TCT_Bcc_Address" minOccurs="0"/>
                <xsd:element ref="ns2:TCT_Bcc_Type" minOccurs="0"/>
                <xsd:element ref="ns2:TCT_Cc" minOccurs="0"/>
                <xsd:element ref="ns2:TCT_Cc_Address" minOccurs="0"/>
                <xsd:element ref="ns2:TCT_Cc_Type" minOccurs="0"/>
                <xsd:element ref="ns2:TCT_Conversation" minOccurs="0"/>
                <xsd:element ref="ns2:TCT_Country" minOccurs="0"/>
                <xsd:element ref="ns2:TCT_Email_Categories" minOccurs="0"/>
                <xsd:element ref="ns2:TCT_Email_Subject" minOccurs="0"/>
                <xsd:element ref="ns2:TCT_From" minOccurs="0"/>
                <xsd:element ref="ns2:TCT_From_Address" minOccurs="0"/>
                <xsd:element ref="ns2:TCT_From_Typ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04b432-1276-4701-b00c-314f4163f4fc" elementFormDefault="qualified">
    <xsd:import namespace="http://schemas.microsoft.com/office/2006/documentManagement/types"/>
    <xsd:import namespace="http://schemas.microsoft.com/office/infopath/2007/PartnerControls"/>
    <xsd:element name="TCT_PersonallyIdentifiableInformation" ma:index="2" nillable="true" ma:displayName="PII" ma:default="No" ma:description="Any data about an identifiable individual (such as date of birth or unique ID number)" ma:internalName="TCT_PersonallyIdentifiableInformation" ma:readOnly="false">
      <xsd:simpleType>
        <xsd:restriction base="dms:Choice">
          <xsd:enumeration value="Yes"/>
          <xsd:enumeration value="No"/>
        </xsd:restriction>
      </xsd:simpleType>
    </xsd:element>
    <xsd:element name="TCT_PersonalHealthInformation" ma:index="3" nillable="true" ma:displayName="PHI(US Only)" ma:default="No" ma:description="For US Projects Only.  Any information from a covered entity about health, coverage, benefits, or payments that can be linked to a specific individual.  For details, please see the FAQ section within the Resources site" ma:internalName="TCT_PersonalHealthInformation" ma:readOnly="false">
      <xsd:simpleType>
        <xsd:restriction base="dms:Choice">
          <xsd:enumeration value="Yes"/>
          <xsd:enumeration value="No"/>
        </xsd:restriction>
      </xsd:simpleType>
    </xsd:element>
    <xsd:element name="TCT_ProjectPhase" ma:index="4" nillable="true" ma:displayName="Project Phase" ma:internalName="TCT_ProjectPhase" ma:readOnly="false">
      <xsd:simpleType>
        <xsd:restriction base="dms:Choice">
          <xsd:enumeration value="Pursue"/>
          <xsd:enumeration value="Plan, incl. Project Mgmt"/>
          <xsd:enumeration value="Deliver - Data"/>
          <xsd:enumeration value="Deliver - Internal Work"/>
          <xsd:enumeration value="Deliver - Deliverables"/>
          <xsd:enumeration value="Assess and Close"/>
        </xsd:restriction>
      </xsd:simpleType>
    </xsd:element>
    <xsd:element name="TCT_WorkDocumentReviewStatus" ma:index="5" nillable="true" ma:displayName="WR Required?" ma:default="" ma:internalName="TCT_WorkDocumentReviewStatus">
      <xsd:simpleType>
        <xsd:restriction base="dms:Choice">
          <xsd:enumeration value="Yes"/>
          <xsd:enumeration value="No"/>
        </xsd:restriction>
      </xsd:simpleType>
    </xsd:element>
    <xsd:element name="TCT_PreparedBy" ma:index="6" nillable="true" ma:displayName="Doer" ma:list="{453f0ce8-a52a-41d2-8018-b79633ce0fed}" ma:internalName="TCT_PreparedBy" ma:showField="ImnName" ma:web="f204b432-1276-4701-b00c-314f4163f4fc">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CT_PreparedDate" ma:index="7" nillable="true" ma:displayName="Doer Date" ma:format="DateOnly" ma:internalName="TCT_PreparedDate">
      <xsd:simpleType>
        <xsd:restriction base="dms:DateTime"/>
      </xsd:simpleType>
    </xsd:element>
    <xsd:element name="TCT_PreparedByRequired" ma:index="8" nillable="true" ma:displayName="Doer Not Req" ma:internalName="TCT_PreparedByRequired">
      <xsd:simpleType>
        <xsd:restriction base="dms:Boolean"/>
      </xsd:simpleType>
    </xsd:element>
    <xsd:element name="TCT_TechnicalReviewer" ma:index="9" nillable="true" ma:displayName="TR" ma:list="{453f0ce8-a52a-41d2-8018-b79633ce0fed}" ma:internalName="TCT_TechnicalReviewer" ma:showField="ImnName" ma:web="f204b432-1276-4701-b00c-314f4163f4fc">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CT_TechnicalReviewApprovalDate" ma:index="10" nillable="true" ma:displayName="TR Date" ma:format="DateOnly" ma:internalName="TCT_TechnicalReviewApprovalDate">
      <xsd:simpleType>
        <xsd:restriction base="dms:DateTime"/>
      </xsd:simpleType>
    </xsd:element>
    <xsd:element name="TCT_TechnicalReviewerRequired" ma:index="11" nillable="true" ma:displayName="TR Not Req" ma:internalName="TCT_TechnicalReviewerRequired">
      <xsd:simpleType>
        <xsd:restriction base="dms:Boolean"/>
      </xsd:simpleType>
    </xsd:element>
    <xsd:element name="TCT_ConsultingReviewer" ma:index="12" nillable="true" ma:displayName="CR" ma:list="{453f0ce8-a52a-41d2-8018-b79633ce0fed}" ma:internalName="TCT_ConsultingReviewer" ma:showField="ImnName" ma:web="f204b432-1276-4701-b00c-314f4163f4fc">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CT_ConsultingReviewApprovalDate" ma:index="13" nillable="true" ma:displayName="CR Date" ma:format="DateOnly" ma:internalName="TCT_ConsultingReviewApprovalDate">
      <xsd:simpleType>
        <xsd:restriction base="dms:DateTime"/>
      </xsd:simpleType>
    </xsd:element>
    <xsd:element name="TCT_ConsultingReviewerRequired" ma:index="14" nillable="true" ma:displayName="CR Not Req" ma:internalName="TCT_ConsultingReviewerRequired">
      <xsd:simpleType>
        <xsd:restriction base="dms:Boolean"/>
      </xsd:simpleType>
    </xsd:element>
    <xsd:element name="TCT_EditorialReviewer" ma:index="15" nillable="true" ma:displayName="ER" ma:list="{453f0ce8-a52a-41d2-8018-b79633ce0fed}" ma:internalName="TCT_EditorialReviewer" ma:showField="ImnName" ma:web="f204b432-1276-4701-b00c-314f4163f4fc">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CT_EditorialReviewApprovalDate" ma:index="16" nillable="true" ma:displayName="ER Date" ma:format="DateOnly" ma:internalName="TCT_EditorialReviewApprovalDate">
      <xsd:simpleType>
        <xsd:restriction base="dms:DateTime"/>
      </xsd:simpleType>
    </xsd:element>
    <xsd:element name="TCT_EditorialReviewerRequired" ma:index="17" nillable="true" ma:displayName="ER Not Req" ma:internalName="TCT_EditorialReviewerRequired">
      <xsd:simpleType>
        <xsd:restriction base="dms:Boolean"/>
      </xsd:simpleType>
    </xsd:element>
    <xsd:element name="TCT_SeniorPeerReviewer" ma:index="18" nillable="true" ma:displayName="SPR" ma:list="{453f0ce8-a52a-41d2-8018-b79633ce0fed}" ma:internalName="TCT_SeniorPeerReviewer" ma:showField="ImnName" ma:web="f204b432-1276-4701-b00c-314f4163f4fc">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CT_SeniorPeerReviewApprovalDate" ma:index="19" nillable="true" ma:displayName="SPR Date" ma:format="DateOnly" ma:internalName="TCT_SeniorPeerReviewApprovalDate">
      <xsd:simpleType>
        <xsd:restriction base="dms:DateTime"/>
      </xsd:simpleType>
    </xsd:element>
    <xsd:element name="TCT_SeniorPeerReviewerRequired" ma:index="20" nillable="true" ma:displayName="SPR Not Req" ma:internalName="TCT_SeniorPeerReviewerRequired">
      <xsd:simpleType>
        <xsd:restriction base="dms:Boolean"/>
      </xsd:simpleType>
    </xsd:element>
    <xsd:element name="TCT_WorkReviewComments" ma:index="21" nillable="true" ma:displayName="WR Comments" ma:internalName="TCT_WorkReviewComments">
      <xsd:simpleType>
        <xsd:restriction base="dms:Note">
          <xsd:maxLength value="255"/>
        </xsd:restriction>
      </xsd:simpleType>
    </xsd:element>
    <xsd:element name="TCT_LOB" ma:index="22" nillable="true" ma:displayName="Line of Business" ma:hidden="true" ma:internalName="TCT_LOB" ma:readOnly="true">
      <xsd:simpleType>
        <xsd:restriction base="dms:Text"/>
      </xsd:simpleType>
    </xsd:element>
    <xsd:element name="TCT_Office" ma:index="23" nillable="true" ma:displayName="Office" ma:hidden="true" ma:internalName="TCT_Office" ma:readOnly="true">
      <xsd:simpleType>
        <xsd:restriction base="dms:Text"/>
      </xsd:simpleType>
    </xsd:element>
    <xsd:element name="TCT_Received" ma:index="26" nillable="true" ma:displayName="Received" ma:format="DateOnly" ma:hidden="true" ma:internalName="TCT_Received">
      <xsd:simpleType>
        <xsd:restriction base="dms:DateTime"/>
      </xsd:simpleType>
    </xsd:element>
    <xsd:element name="TCT_Received_UTC" ma:index="27" nillable="true" ma:displayName="Received-UTC" ma:format="DateOnly" ma:hidden="true" ma:internalName="TCT_Received_UTC">
      <xsd:simpleType>
        <xsd:restriction base="dms:DateTime"/>
      </xsd:simpleType>
    </xsd:element>
    <xsd:element name="TCT_Region" ma:index="28" nillable="true" ma:displayName="Region" ma:hidden="true" ma:internalName="TCT_Region" ma:readOnly="true">
      <xsd:simpleType>
        <xsd:restriction base="dms:Text"/>
      </xsd:simpleType>
    </xsd:element>
    <xsd:element name="TCT_Sensitivity" ma:index="29" nillable="true" ma:displayName="Sensitivity" ma:hidden="true" ma:internalName="TCT_Sensitivity">
      <xsd:simpleType>
        <xsd:restriction base="dms:Number"/>
      </xsd:simpleType>
    </xsd:element>
    <xsd:element name="TCT_Sent" ma:index="30" nillable="true" ma:displayName="Sent" ma:format="DateOnly" ma:hidden="true" ma:internalName="TCT_Sent">
      <xsd:simpleType>
        <xsd:restriction base="dms:DateTime"/>
      </xsd:simpleType>
    </xsd:element>
    <xsd:element name="TCT_Sent_UTC" ma:index="31" nillable="true" ma:displayName="Sent-UTC" ma:format="DateOnly" ma:hidden="true" ma:internalName="TCT_Sent_UTC">
      <xsd:simpleType>
        <xsd:restriction base="dms:DateTime"/>
      </xsd:simpleType>
    </xsd:element>
    <xsd:element name="TCT_SourceModifiedDate" ma:index="32" nillable="true" ma:displayName="Source Modified Date" ma:format="DateOnly" ma:internalName="TCT_SourceModifiedDate" ma:readOnly="true">
      <xsd:simpleType>
        <xsd:restriction base="dms:DateTime"/>
      </xsd:simpleType>
    </xsd:element>
    <xsd:element name="TCT_To" ma:index="33" nillable="true" ma:displayName="To" ma:hidden="true" ma:internalName="TCT_To">
      <xsd:simpleType>
        <xsd:restriction base="dms:Text"/>
      </xsd:simpleType>
    </xsd:element>
    <xsd:element name="TCT_To_Address" ma:index="34" nillable="true" ma:displayName="To-Address" ma:hidden="true" ma:internalName="TCT_To_Address">
      <xsd:simpleType>
        <xsd:restriction base="dms:Note">
          <xsd:maxLength value="255"/>
        </xsd:restriction>
      </xsd:simpleType>
    </xsd:element>
    <xsd:element name="TCT_To_Type" ma:index="35" nillable="true" ma:displayName="To-Type" ma:hidden="true" ma:internalName="TCT_To_Type">
      <xsd:simpleType>
        <xsd:restriction base="dms:Text"/>
      </xsd:simpleType>
    </xsd:element>
    <xsd:element name="TCT_ClientCode" ma:index="36" nillable="true" ma:displayName="Client Code" ma:internalName="TCT_ClientCode" ma:readOnly="true">
      <xsd:simpleType>
        <xsd:restriction base="dms:Text"/>
      </xsd:simpleType>
    </xsd:element>
    <xsd:element name="TCT_ClientName" ma:index="37" nillable="true" ma:displayName="Client Name" ma:internalName="TCT_ClientName" ma:readOnly="true">
      <xsd:simpleType>
        <xsd:restriction base="dms:Text"/>
      </xsd:simpleType>
    </xsd:element>
    <xsd:element name="TCT_ProjectCode" ma:index="38" nillable="true" ma:displayName="Project Code" ma:internalName="TCT_ProjectCode" ma:readOnly="true">
      <xsd:simpleType>
        <xsd:restriction base="dms:Text"/>
      </xsd:simpleType>
    </xsd:element>
    <xsd:element name="TCT_ProjectName" ma:index="39" nillable="true" ma:displayName="Project Name" ma:internalName="TCT_ProjectName" ma:readOnly="true">
      <xsd:simpleType>
        <xsd:restriction base="dms:Text"/>
      </xsd:simpleType>
    </xsd:element>
    <xsd:element name="TCT_ProjectStatus" ma:index="41" nillable="true" ma:displayName="Project Status" ma:default="" ma:hidden="true" ma:internalName="TCT_ProjectStatus" ma:readOnly="true">
      <xsd:simpleType>
        <xsd:restriction base="dms:Choice">
          <xsd:enumeration value="Active"/>
          <xsd:enumeration value="Closed"/>
          <xsd:enumeration value="Canceled"/>
          <xsd:enumeration value="Archived"/>
        </xsd:restriction>
      </xsd:simpleType>
    </xsd:element>
    <xsd:element name="TCT_ProjectType" ma:index="42" nillable="true" ma:displayName="Project Type" ma:internalName="TCT_ProjectType" ma:readOnly="true">
      <xsd:simpleType>
        <xsd:restriction base="dms:Choice">
          <xsd:enumeration value="Project"/>
          <xsd:enumeration value="Reference"/>
          <xsd:enumeration value="Account Management"/>
          <xsd:enumeration value="Plan Administration"/>
        </xsd:restriction>
      </xsd:simpleType>
    </xsd:element>
    <xsd:element name="TCT_ProjectYear" ma:index="43" nillable="true" ma:displayName="Project Year" ma:internalName="TCT_ProjectYear" ma:readOnly="true">
      <xsd:simpleType>
        <xsd:restriction base="dms:Text"/>
      </xsd:simpleType>
    </xsd:element>
    <xsd:element name="TCT_Importance" ma:index="46" nillable="true" ma:displayName="Importance" ma:hidden="true" ma:internalName="TCT_Importance">
      <xsd:simpleType>
        <xsd:restriction base="dms:Number"/>
      </xsd:simpleType>
    </xsd:element>
    <xsd:element name="TCT_Bcc" ma:index="49" nillable="true" ma:displayName="Bcc" ma:hidden="true" ma:internalName="TCT_Bcc">
      <xsd:simpleType>
        <xsd:restriction base="dms:Text"/>
      </xsd:simpleType>
    </xsd:element>
    <xsd:element name="TCT_Bcc_Address" ma:index="50" nillable="true" ma:displayName="Bcc Address" ma:hidden="true" ma:internalName="TCT_Bcc_Address">
      <xsd:simpleType>
        <xsd:restriction base="dms:Note">
          <xsd:maxLength value="255"/>
        </xsd:restriction>
      </xsd:simpleType>
    </xsd:element>
    <xsd:element name="TCT_Bcc_Type" ma:index="51" nillable="true" ma:displayName="Bcc-Type" ma:hidden="true" ma:internalName="TCT_Bcc_Type">
      <xsd:simpleType>
        <xsd:restriction base="dms:Text"/>
      </xsd:simpleType>
    </xsd:element>
    <xsd:element name="TCT_Cc" ma:index="52" nillable="true" ma:displayName="Cc" ma:hidden="true" ma:internalName="TCT_Cc">
      <xsd:simpleType>
        <xsd:restriction base="dms:Text"/>
      </xsd:simpleType>
    </xsd:element>
    <xsd:element name="TCT_Cc_Address" ma:index="53" nillable="true" ma:displayName="Cc-Address" ma:hidden="true" ma:internalName="TCT_Cc_Address">
      <xsd:simpleType>
        <xsd:restriction base="dms:Note">
          <xsd:maxLength value="255"/>
        </xsd:restriction>
      </xsd:simpleType>
    </xsd:element>
    <xsd:element name="TCT_Cc_Type" ma:index="54" nillable="true" ma:displayName="Cc-Type" ma:hidden="true" ma:internalName="TCT_Cc_Type">
      <xsd:simpleType>
        <xsd:restriction base="dms:Text"/>
      </xsd:simpleType>
    </xsd:element>
    <xsd:element name="TCT_Conversation" ma:index="55" nillable="true" ma:displayName="Conversation" ma:hidden="true" ma:internalName="TCT_Conversation">
      <xsd:simpleType>
        <xsd:restriction base="dms:Text"/>
      </xsd:simpleType>
    </xsd:element>
    <xsd:element name="TCT_Country" ma:index="56" nillable="true" ma:displayName="Country" ma:hidden="true" ma:internalName="TCT_Country" ma:readOnly="true">
      <xsd:simpleType>
        <xsd:restriction base="dms:Text"/>
      </xsd:simpleType>
    </xsd:element>
    <xsd:element name="TCT_Email_Categories" ma:index="57" nillable="true" ma:displayName="Email Categories" ma:hidden="true" ma:internalName="TCT_Email_Categories">
      <xsd:simpleType>
        <xsd:restriction base="dms:Text"/>
      </xsd:simpleType>
    </xsd:element>
    <xsd:element name="TCT_Email_Subject" ma:index="58" nillable="true" ma:displayName="Email Subject" ma:hidden="true" ma:internalName="TCT_Email_Subject">
      <xsd:simpleType>
        <xsd:restriction base="dms:Text"/>
      </xsd:simpleType>
    </xsd:element>
    <xsd:element name="TCT_From" ma:index="59" nillable="true" ma:displayName="From" ma:hidden="true" ma:internalName="TCT_From">
      <xsd:simpleType>
        <xsd:restriction base="dms:Text"/>
      </xsd:simpleType>
    </xsd:element>
    <xsd:element name="TCT_From_Address" ma:index="60" nillable="true" ma:displayName="From-Address" ma:hidden="true" ma:internalName="TCT_From_Address">
      <xsd:simpleType>
        <xsd:restriction base="dms:Note">
          <xsd:maxLength value="255"/>
        </xsd:restriction>
      </xsd:simpleType>
    </xsd:element>
    <xsd:element name="TCT_From_Type" ma:index="61" nillable="true" ma:displayName="From-Type" ma:hidden="true" ma:internalName="TCT_From_Typ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a90880-4d55-4aa8-a09c-16896a90cf94" elementFormDefault="qualified">
    <xsd:import namespace="http://schemas.microsoft.com/office/2006/documentManagement/types"/>
    <xsd:import namespace="http://schemas.microsoft.com/office/infopath/2007/PartnerControls"/>
    <xsd:element name="TCT_Attachment" ma:index="44" nillable="true" ma:displayName="Attachment" ma:hidden="true" ma:internalName="TCT_Attachment">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0270BC-CDCA-4D0D-86FD-9A8D915DE8A3}">
  <ds:schemaRefs>
    <ds:schemaRef ds:uri="http://schemas.microsoft.com/office/2006/metadata/customXsn"/>
  </ds:schemaRefs>
</ds:datastoreItem>
</file>

<file path=customXml/itemProps2.xml><?xml version="1.0" encoding="utf-8"?>
<ds:datastoreItem xmlns:ds="http://schemas.openxmlformats.org/officeDocument/2006/customXml" ds:itemID="{51FBF343-B902-4B3C-8DF1-B7B94A122BD2}">
  <ds:schemaRefs>
    <ds:schemaRef ds:uri="http://purl.org/dc/dcmitype/"/>
    <ds:schemaRef ds:uri="http://purl.org/dc/elements/1.1/"/>
    <ds:schemaRef ds:uri="http://schemas.microsoft.com/office/infopath/2007/PartnerControls"/>
    <ds:schemaRef ds:uri="http://schemas.microsoft.com/office/2006/metadata/properties"/>
    <ds:schemaRef ds:uri="http://schemas.openxmlformats.org/package/2006/metadata/core-properties"/>
    <ds:schemaRef ds:uri="http://purl.org/dc/terms/"/>
    <ds:schemaRef ds:uri="http://schemas.microsoft.com/office/2006/documentManagement/types"/>
    <ds:schemaRef ds:uri="b6a90880-4d55-4aa8-a09c-16896a90cf94"/>
    <ds:schemaRef ds:uri="f204b432-1276-4701-b00c-314f4163f4fc"/>
    <ds:schemaRef ds:uri="http://www.w3.org/XML/1998/namespace"/>
  </ds:schemaRefs>
</ds:datastoreItem>
</file>

<file path=customXml/itemProps3.xml><?xml version="1.0" encoding="utf-8"?>
<ds:datastoreItem xmlns:ds="http://schemas.openxmlformats.org/officeDocument/2006/customXml" ds:itemID="{71497927-8FF4-4638-8C81-6D72B28F862B}">
  <ds:schemaRefs>
    <ds:schemaRef ds:uri="Microsoft.SharePoint.Taxonomy.ContentTypeSync"/>
  </ds:schemaRefs>
</ds:datastoreItem>
</file>

<file path=customXml/itemProps4.xml><?xml version="1.0" encoding="utf-8"?>
<ds:datastoreItem xmlns:ds="http://schemas.openxmlformats.org/officeDocument/2006/customXml" ds:itemID="{D2174587-1935-4F89-8D55-F95FDF1D86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04b432-1276-4701-b00c-314f4163f4fc"/>
    <ds:schemaRef ds:uri="b6a90880-4d55-4aa8-a09c-16896a90cf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A396B751-EC75-43B1-8036-C47D5DF009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WTW</Template>
  <TotalTime>5130</TotalTime>
  <Words>2100</Words>
  <Application>Microsoft Office PowerPoint</Application>
  <PresentationFormat>On-screen Show (4:3)</PresentationFormat>
  <Paragraphs>220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7_WTW</vt:lpstr>
      <vt:lpstr>Elucidat Experience modules  How To Move from Selling to Building</vt:lpstr>
      <vt:lpstr>High-Level Types</vt:lpstr>
      <vt:lpstr>Top to bottom page scrolling </vt:lpstr>
      <vt:lpstr>The Elucidat process</vt:lpstr>
      <vt:lpstr>Building the Online Experience</vt:lpstr>
      <vt:lpstr>The parts needed to create your online experience</vt:lpstr>
      <vt:lpstr>Presentation</vt:lpstr>
      <vt:lpstr>Sequence - Accordion</vt:lpstr>
      <vt:lpstr>Sequence – Buildup </vt:lpstr>
      <vt:lpstr>Sequence - Carousel</vt:lpstr>
      <vt:lpstr>Sequence - Tabs</vt:lpstr>
      <vt:lpstr>Sequence - Timeline</vt:lpstr>
      <vt:lpstr>Interactions - Flipcard</vt:lpstr>
      <vt:lpstr>HotSpots – Image Explorer</vt:lpstr>
      <vt:lpstr>HotSpots – Image Grid</vt:lpstr>
      <vt:lpstr>Media</vt:lpstr>
      <vt:lpstr>Questions – Image Grid (single or multi choices)</vt:lpstr>
      <vt:lpstr>Questions – Multi-choice with Feedback </vt:lpstr>
      <vt:lpstr>Questions – Drag Drop with Feedback</vt:lpstr>
      <vt:lpstr>Questions – Image Explorer (single or multi choices)</vt:lpstr>
      <vt:lpstr>Questions – Fill in the Blanks</vt:lpstr>
      <vt:lpstr>Questions – True / False</vt:lpstr>
      <vt:lpstr>Questions – Likert</vt:lpstr>
      <vt:lpstr>PROJECT BRIEF </vt:lpstr>
      <vt:lpstr> Project Brief </vt:lpstr>
      <vt:lpstr>CONTENT WRITING </vt:lpstr>
      <vt:lpstr>Content</vt:lpstr>
      <vt:lpstr>LOOK &amp; FEEL DEVELOPMENT</vt:lpstr>
      <vt:lpstr>PowerPoint Presentation</vt:lpstr>
      <vt:lpstr>Review + Testing</vt:lpstr>
      <vt:lpstr>PowerPoint Presentation</vt:lpstr>
      <vt:lpstr>LAUNCH </vt:lpstr>
      <vt:lpstr>SCORM vs ONLINE LINK </vt:lpstr>
      <vt:lpstr>Data Analytics</vt:lpstr>
      <vt:lpstr>PowerPoint Presentation</vt:lpstr>
      <vt:lpstr>Appendix</vt:lpstr>
      <vt:lpstr>Creating the optimal experience through an online platform</vt:lpstr>
      <vt:lpstr>Adding Subtitles</vt:lpstr>
      <vt:lpstr>Adding Subtitles</vt:lpstr>
    </vt:vector>
  </TitlesOfParts>
  <Company>Willis Towers Watson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Angie Samuel (TR/TALENT/C&amp;CM, Philadelphia (1500 Market Street))</dc:creator>
  <cp:lastModifiedBy>Alejandro, Gabriel (Taguig City 1634)</cp:lastModifiedBy>
  <cp:revision>134</cp:revision>
  <cp:lastPrinted>2020-02-04T15:19:18Z</cp:lastPrinted>
  <dcterms:created xsi:type="dcterms:W3CDTF">2020-01-23T13:41:54Z</dcterms:created>
  <dcterms:modified xsi:type="dcterms:W3CDTF">2020-02-21T20:39:45Z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atermark">
    <vt:lpwstr/>
  </property>
  <property fmtid="{D5CDD505-2E9C-101B-9397-08002B2CF9AE}" pid="3" name="ContentTypeId">
    <vt:lpwstr>0x010100725E60EF2E824CBB9F9F6219DD094B0900B612D4D4DDC947DAA2F0B8B009DF7B400001CACE064A25FC4FBDB7229925BCFA3E</vt:lpwstr>
  </property>
  <property fmtid="{D5CDD505-2E9C-101B-9397-08002B2CF9AE}" pid="4" name="MSIP_Label_9c700311-1b20-487f-9129-30717d50ca8e_Enabled">
    <vt:lpwstr>True</vt:lpwstr>
  </property>
  <property fmtid="{D5CDD505-2E9C-101B-9397-08002B2CF9AE}" pid="5" name="MSIP_Label_9c700311-1b20-487f-9129-30717d50ca8e_SiteId">
    <vt:lpwstr>76e3921f-489b-4b7e-9547-9ea297add9b5</vt:lpwstr>
  </property>
  <property fmtid="{D5CDD505-2E9C-101B-9397-08002B2CF9AE}" pid="6" name="MSIP_Label_9c700311-1b20-487f-9129-30717d50ca8e_Owner">
    <vt:lpwstr>mike.jones@towerswatson.com</vt:lpwstr>
  </property>
  <property fmtid="{D5CDD505-2E9C-101B-9397-08002B2CF9AE}" pid="7" name="MSIP_Label_9c700311-1b20-487f-9129-30717d50ca8e_SetDate">
    <vt:lpwstr>2020-01-24T18:15:51.8942028Z</vt:lpwstr>
  </property>
  <property fmtid="{D5CDD505-2E9C-101B-9397-08002B2CF9AE}" pid="8" name="MSIP_Label_9c700311-1b20-487f-9129-30717d50ca8e_Name">
    <vt:lpwstr>Confidential</vt:lpwstr>
  </property>
  <property fmtid="{D5CDD505-2E9C-101B-9397-08002B2CF9AE}" pid="9" name="MSIP_Label_9c700311-1b20-487f-9129-30717d50ca8e_Application">
    <vt:lpwstr>Microsoft Azure Information Protection</vt:lpwstr>
  </property>
  <property fmtid="{D5CDD505-2E9C-101B-9397-08002B2CF9AE}" pid="10" name="MSIP_Label_9c700311-1b20-487f-9129-30717d50ca8e_ActionId">
    <vt:lpwstr>d2e9be3e-fadc-4ed8-b104-860094452e16</vt:lpwstr>
  </property>
  <property fmtid="{D5CDD505-2E9C-101B-9397-08002B2CF9AE}" pid="11" name="MSIP_Label_9c700311-1b20-487f-9129-30717d50ca8e_Extended_MSFT_Method">
    <vt:lpwstr>Automatic</vt:lpwstr>
  </property>
  <property fmtid="{D5CDD505-2E9C-101B-9397-08002B2CF9AE}" pid="12" name="MSIP_Label_d347b247-e90e-43a3-9d7b-004f14ae6873_Enabled">
    <vt:lpwstr>True</vt:lpwstr>
  </property>
  <property fmtid="{D5CDD505-2E9C-101B-9397-08002B2CF9AE}" pid="13" name="MSIP_Label_d347b247-e90e-43a3-9d7b-004f14ae6873_SiteId">
    <vt:lpwstr>76e3921f-489b-4b7e-9547-9ea297add9b5</vt:lpwstr>
  </property>
  <property fmtid="{D5CDD505-2E9C-101B-9397-08002B2CF9AE}" pid="14" name="MSIP_Label_d347b247-e90e-43a3-9d7b-004f14ae6873_Owner">
    <vt:lpwstr>mike.jones@towerswatson.com</vt:lpwstr>
  </property>
  <property fmtid="{D5CDD505-2E9C-101B-9397-08002B2CF9AE}" pid="15" name="MSIP_Label_d347b247-e90e-43a3-9d7b-004f14ae6873_SetDate">
    <vt:lpwstr>2020-01-24T18:15:51.8942028Z</vt:lpwstr>
  </property>
  <property fmtid="{D5CDD505-2E9C-101B-9397-08002B2CF9AE}" pid="16" name="MSIP_Label_d347b247-e90e-43a3-9d7b-004f14ae6873_Name">
    <vt:lpwstr>Anyone (No Protection)</vt:lpwstr>
  </property>
  <property fmtid="{D5CDD505-2E9C-101B-9397-08002B2CF9AE}" pid="17" name="MSIP_Label_d347b247-e90e-43a3-9d7b-004f14ae6873_Application">
    <vt:lpwstr>Microsoft Azure Information Protection</vt:lpwstr>
  </property>
  <property fmtid="{D5CDD505-2E9C-101B-9397-08002B2CF9AE}" pid="18" name="MSIP_Label_d347b247-e90e-43a3-9d7b-004f14ae6873_ActionId">
    <vt:lpwstr>d2e9be3e-fadc-4ed8-b104-860094452e16</vt:lpwstr>
  </property>
  <property fmtid="{D5CDD505-2E9C-101B-9397-08002B2CF9AE}" pid="19" name="MSIP_Label_d347b247-e90e-43a3-9d7b-004f14ae6873_Parent">
    <vt:lpwstr>9c700311-1b20-487f-9129-30717d50ca8e</vt:lpwstr>
  </property>
  <property fmtid="{D5CDD505-2E9C-101B-9397-08002B2CF9AE}" pid="20" name="MSIP_Label_d347b247-e90e-43a3-9d7b-004f14ae6873_Extended_MSFT_Method">
    <vt:lpwstr>Automatic</vt:lpwstr>
  </property>
  <property fmtid="{D5CDD505-2E9C-101B-9397-08002B2CF9AE}" pid="21" name="Sensitivity">
    <vt:lpwstr>Confidential Anyone (No Protection)</vt:lpwstr>
  </property>
</Properties>
</file>