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614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128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28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08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C1DBDC-4692-4BEC-8CD0-97198A10298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72DBB3-0AA0-4FA2-B0CC-51B2F8DFDD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6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B101-FBC6-4D28-B47F-675C45631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24B14-368E-44F4-8391-60FBB05B9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2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2FC-76C3-4565-BA39-55A175C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098D-34FA-4084-9289-F2A3B2AC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Team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Product Owner</a:t>
            </a:r>
          </a:p>
        </p:txBody>
      </p:sp>
    </p:spTree>
    <p:extLst>
      <p:ext uri="{BB962C8B-B14F-4D97-AF65-F5344CB8AC3E}">
        <p14:creationId xmlns:p14="http://schemas.microsoft.com/office/powerpoint/2010/main" val="1417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BCF-F11F-4129-B784-1049F1A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pic>
        <p:nvPicPr>
          <p:cNvPr id="5" name="Content Placeholder 4" descr="Group">
            <a:extLst>
              <a:ext uri="{FF2B5EF4-FFF2-40B4-BE49-F238E27FC236}">
                <a16:creationId xmlns:a16="http://schemas.microsoft.com/office/drawing/2014/main" id="{42A58EDA-A967-47C3-97BB-5C6FECF3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4061" y="2771774"/>
            <a:ext cx="1152525" cy="1152525"/>
          </a:xfr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A28EDBA6-19F3-4210-B8F1-E37B7F85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037" y="3467100"/>
            <a:ext cx="914400" cy="914400"/>
          </a:xfrm>
          <a:prstGeom prst="rect">
            <a:avLst/>
          </a:prstGeom>
        </p:spPr>
      </p:pic>
      <p:pic>
        <p:nvPicPr>
          <p:cNvPr id="10" name="Graphic 9" descr="Group of men">
            <a:extLst>
              <a:ext uri="{FF2B5EF4-FFF2-40B4-BE49-F238E27FC236}">
                <a16:creationId xmlns:a16="http://schemas.microsoft.com/office/drawing/2014/main" id="{2E605CE0-80AC-41CC-AF53-677A693EC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351" y="2171700"/>
            <a:ext cx="914400" cy="914400"/>
          </a:xfrm>
          <a:prstGeom prst="rect">
            <a:avLst/>
          </a:prstGeom>
        </p:spPr>
      </p:pic>
      <p:pic>
        <p:nvPicPr>
          <p:cNvPr id="11" name="Graphic 10" descr="Group of men">
            <a:extLst>
              <a:ext uri="{FF2B5EF4-FFF2-40B4-BE49-F238E27FC236}">
                <a16:creationId xmlns:a16="http://schemas.microsoft.com/office/drawing/2014/main" id="{DEF96EDF-F728-4FE7-8254-7B86B5BAB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8263" y="3467099"/>
            <a:ext cx="914400" cy="914400"/>
          </a:xfrm>
          <a:prstGeom prst="rect">
            <a:avLst/>
          </a:prstGeom>
        </p:spPr>
      </p:pic>
      <p:pic>
        <p:nvPicPr>
          <p:cNvPr id="12" name="Graphic 11" descr="Group of men">
            <a:extLst>
              <a:ext uri="{FF2B5EF4-FFF2-40B4-BE49-F238E27FC236}">
                <a16:creationId xmlns:a16="http://schemas.microsoft.com/office/drawing/2014/main" id="{63B66241-7FD8-48CD-BBCE-390EFBD7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351" y="4800598"/>
            <a:ext cx="914400" cy="9144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D9A95DA2-7947-4BA4-860D-45B8353F2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8888" y="3467099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BBB02-6B34-412C-8073-6B6CFF3BEE20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7873288" y="2628900"/>
            <a:ext cx="881063" cy="1295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323048-531D-4175-8F5D-7180319E523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7873288" y="3924299"/>
            <a:ext cx="170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EE68A-94F0-4182-BB83-8738274CC5D0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7873288" y="3924299"/>
            <a:ext cx="881063" cy="1333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Content Placeholder 4" descr="Group">
            <a:extLst>
              <a:ext uri="{FF2B5EF4-FFF2-40B4-BE49-F238E27FC236}">
                <a16:creationId xmlns:a16="http://schemas.microsoft.com/office/drawing/2014/main" id="{CF6FDAE9-CC8D-4979-8415-A944DB67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4061" y="4181571"/>
            <a:ext cx="1152525" cy="11525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F1002B-448B-485F-B225-55BE60F23B46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flipH="1">
            <a:off x="5644437" y="3924299"/>
            <a:ext cx="13144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FD77B-3492-4612-B849-E3C023821231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3796586" y="3348037"/>
            <a:ext cx="933451" cy="5762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1CF82-7763-4050-B8FE-18755990473F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>
            <a:off x="3796586" y="3924300"/>
            <a:ext cx="933451" cy="833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40AA41-0493-4768-8B6B-6D0574A0363B}"/>
              </a:ext>
            </a:extLst>
          </p:cNvPr>
          <p:cNvSpPr txBox="1"/>
          <p:nvPr/>
        </p:nvSpPr>
        <p:spPr>
          <a:xfrm>
            <a:off x="2605249" y="3868269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 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AEEDE2-3C57-4B26-B4F3-A52C3B382779}"/>
              </a:ext>
            </a:extLst>
          </p:cNvPr>
          <p:cNvSpPr txBox="1"/>
          <p:nvPr/>
        </p:nvSpPr>
        <p:spPr>
          <a:xfrm>
            <a:off x="4413211" y="4315897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 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2A816-1197-4947-BA3B-27A235E16EC5}"/>
              </a:ext>
            </a:extLst>
          </p:cNvPr>
          <p:cNvSpPr txBox="1"/>
          <p:nvPr/>
        </p:nvSpPr>
        <p:spPr>
          <a:xfrm>
            <a:off x="6610098" y="4327270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Owner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ADA02-E372-4105-A86A-B5354B6771BF}"/>
              </a:ext>
            </a:extLst>
          </p:cNvPr>
          <p:cNvSpPr txBox="1"/>
          <p:nvPr/>
        </p:nvSpPr>
        <p:spPr>
          <a:xfrm>
            <a:off x="8935473" y="3047999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Stakeholders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46EE90-4863-4EF1-BC35-D369A13AE757}"/>
              </a:ext>
            </a:extLst>
          </p:cNvPr>
          <p:cNvSpPr txBox="1"/>
          <p:nvPr/>
        </p:nvSpPr>
        <p:spPr>
          <a:xfrm>
            <a:off x="9264448" y="443126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5880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3072-860A-42FC-9CB2-37B25E3E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AFBC-F825-4B16-9932-9987C08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  <a:p>
            <a:r>
              <a:rPr lang="en-US" dirty="0"/>
              <a:t>Common Best Practices</a:t>
            </a:r>
          </a:p>
          <a:p>
            <a:r>
              <a:rPr lang="en-US" dirty="0"/>
              <a:t>Forming – Storming – Norming – Performing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1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C43D-F640-45CF-A186-CC6B475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BDE-ECC8-4DB8-8872-AB1E915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obstacles</a:t>
            </a:r>
          </a:p>
          <a:p>
            <a:r>
              <a:rPr lang="en-US" dirty="0"/>
              <a:t>Establishing an environment where the team can be effective</a:t>
            </a:r>
          </a:p>
          <a:p>
            <a:r>
              <a:rPr lang="en-US" dirty="0"/>
              <a:t>Addressing team dynamics</a:t>
            </a:r>
          </a:p>
          <a:p>
            <a:r>
              <a:rPr lang="en-US" dirty="0"/>
              <a:t>Ensuring a good relationship between the team and product owner as well as others outside the team</a:t>
            </a:r>
          </a:p>
          <a:p>
            <a:r>
              <a:rPr lang="en-US" dirty="0"/>
              <a:t>Protecting the team from outside interruptions and distractions.</a:t>
            </a:r>
          </a:p>
        </p:txBody>
      </p:sp>
    </p:spTree>
    <p:extLst>
      <p:ext uri="{BB962C8B-B14F-4D97-AF65-F5344CB8AC3E}">
        <p14:creationId xmlns:p14="http://schemas.microsoft.com/office/powerpoint/2010/main" val="42201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C50E-2A9C-4E5E-B67B-8B6B1A2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24FC-6266-47AE-AD85-82EAF62B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vision and direction to the Agile development team and stakeholders throughout the project and create requirements</a:t>
            </a:r>
          </a:p>
          <a:p>
            <a:r>
              <a:rPr lang="en-US" dirty="0"/>
              <a:t>Plan and prioritize product feature backlog and development for the product</a:t>
            </a:r>
          </a:p>
          <a:p>
            <a:r>
              <a:rPr lang="en-US" dirty="0"/>
              <a:t>Define product vision, road-map and growth opportunities </a:t>
            </a:r>
          </a:p>
          <a:p>
            <a:r>
              <a:rPr lang="en-US" dirty="0"/>
              <a:t>Provide backlog management, iteration planning, and elaboration of the user stories</a:t>
            </a:r>
          </a:p>
          <a:p>
            <a:r>
              <a:rPr lang="en-US" dirty="0"/>
              <a:t>Lead the planning product release plans and set expectation for delivery of new   functionalities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73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5451</TotalTime>
  <Words>95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Scrum Team</vt:lpstr>
      <vt:lpstr>Scrum Roles</vt:lpstr>
      <vt:lpstr>Scrum Roles</vt:lpstr>
      <vt:lpstr>Scrum Team</vt:lpstr>
      <vt:lpstr>Scrum Master</vt:lpstr>
      <vt:lpstr>Product Owner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Team</dc:title>
  <dc:creator>Semilla, Joma (Taguig City 1634)</dc:creator>
  <cp:lastModifiedBy>Semilla, Joma (Taguig City 1634)</cp:lastModifiedBy>
  <cp:revision>10</cp:revision>
  <dcterms:created xsi:type="dcterms:W3CDTF">2019-06-14T17:57:18Z</dcterms:created>
  <dcterms:modified xsi:type="dcterms:W3CDTF">2019-06-18T12:48:52Z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joma.semilla@towerswatson.com</vt:lpwstr>
  </property>
  <property fmtid="{D5CDD505-2E9C-101B-9397-08002B2CF9AE}" pid="5" name="MSIP_Label_9c700311-1b20-487f-9129-30717d50ca8e_SetDate">
    <vt:lpwstr>2019-06-18T12:48:51.7249268Z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Extended_MSFT_Method">
    <vt:lpwstr>Automatic</vt:lpwstr>
  </property>
  <property fmtid="{D5CDD505-2E9C-101B-9397-08002B2CF9AE}" pid="9" name="MSIP_Label_d347b247-e90e-43a3-9d7b-004f14ae6873_Enabled">
    <vt:lpwstr>True</vt:lpwstr>
  </property>
  <property fmtid="{D5CDD505-2E9C-101B-9397-08002B2CF9AE}" pid="10" name="MSIP_Label_d347b247-e90e-43a3-9d7b-004f14ae6873_SiteId">
    <vt:lpwstr>76e3921f-489b-4b7e-9547-9ea297add9b5</vt:lpwstr>
  </property>
  <property fmtid="{D5CDD505-2E9C-101B-9397-08002B2CF9AE}" pid="11" name="MSIP_Label_d347b247-e90e-43a3-9d7b-004f14ae6873_Owner">
    <vt:lpwstr>joma.semilla@towerswatson.com</vt:lpwstr>
  </property>
  <property fmtid="{D5CDD505-2E9C-101B-9397-08002B2CF9AE}" pid="12" name="MSIP_Label_d347b247-e90e-43a3-9d7b-004f14ae6873_SetDate">
    <vt:lpwstr>2019-06-18T12:48:51.7249268Z</vt:lpwstr>
  </property>
  <property fmtid="{D5CDD505-2E9C-101B-9397-08002B2CF9AE}" pid="13" name="MSIP_Label_d347b247-e90e-43a3-9d7b-004f14ae6873_Name">
    <vt:lpwstr>Anyone (No Protection)</vt:lpwstr>
  </property>
  <property fmtid="{D5CDD505-2E9C-101B-9397-08002B2CF9AE}" pid="14" name="MSIP_Label_d347b247-e90e-43a3-9d7b-004f14ae6873_Application">
    <vt:lpwstr>Microsoft Azure Information Protection</vt:lpwstr>
  </property>
  <property fmtid="{D5CDD505-2E9C-101B-9397-08002B2CF9AE}" pid="15" name="MSIP_Label_d347b247-e90e-43a3-9d7b-004f14ae6873_Parent">
    <vt:lpwstr>9c700311-1b20-487f-9129-30717d50ca8e</vt:lpwstr>
  </property>
  <property fmtid="{D5CDD505-2E9C-101B-9397-08002B2CF9AE}" pid="16" name="MSIP_Label_d347b247-e90e-43a3-9d7b-004f14ae6873_Extended_MSFT_Method">
    <vt:lpwstr>Automatic</vt:lpwstr>
  </property>
  <property fmtid="{D5CDD505-2E9C-101B-9397-08002B2CF9AE}" pid="17" name="Sensitivity">
    <vt:lpwstr>Confidential Anyone (No Protection)</vt:lpwstr>
  </property>
</Properties>
</file>