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rGX8oFMMsOpDq1SIuY/CvtWA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9F2D9-AE96-4AF5-ADCF-F1BB7EBCD49B}" v="2219" dt="2021-10-29T12:50:27.073"/>
  </p1510:revLst>
</p1510:revInfo>
</file>

<file path=ppt/tableStyles.xml><?xml version="1.0" encoding="utf-8"?>
<a:tblStyleLst xmlns:a="http://schemas.openxmlformats.org/drawingml/2006/main" def="{3F1831BA-5C80-4F42-9265-2DC1225E68F2}">
  <a:tblStyle styleId="{3F1831BA-5C80-4F42-9265-2DC1225E6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9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81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43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8"/>
          <p:cNvGraphicFramePr/>
          <p:nvPr>
            <p:extLst>
              <p:ext uri="{D42A27DB-BD31-4B8C-83A1-F6EECF244321}">
                <p14:modId xmlns:p14="http://schemas.microsoft.com/office/powerpoint/2010/main" val="1737016323"/>
              </p:ext>
            </p:extLst>
          </p:nvPr>
        </p:nvGraphicFramePr>
        <p:xfrm>
          <a:off x="4" y="7220"/>
          <a:ext cx="18288025" cy="10279775"/>
        </p:xfrm>
        <a:graphic>
          <a:graphicData uri="http://schemas.openxmlformats.org/drawingml/2006/table">
            <a:tbl>
              <a:tblPr firstRow="1" bandRow="1">
                <a:noFill/>
                <a:tableStyleId>{3F1831BA-5C80-4F42-9265-2DC1225E68F2}</a:tableStyleId>
              </a:tblPr>
              <a:tblGrid>
                <a:gridCol w="214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업무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>
                          <a:latin typeface="Arial"/>
                          <a:ea typeface="Arial"/>
                          <a:cs typeface="Arial"/>
                        </a:rPr>
                        <a:t>로그인 - 로그인 방식, ID/PW 찾기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이다영</a:t>
                      </a:r>
                      <a:endParaRPr altLang="en-US"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1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1.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로그인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 아이디, 비밀번호를 입력하여 로그인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2. 소셜 로그인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 카카오톡 계정으로 로그인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3.ID/PW 찾기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-회원가입시 등록한 이메일을 활용하여 아이디, 비밀번호 찾기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4.회원가입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-회원가입 페이지로 이동</a:t>
                      </a:r>
                    </a:p>
                  </a:txBody>
                  <a:tcPr marL="137150" marR="137150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8"/>
          <p:cNvGraphicFramePr/>
          <p:nvPr>
            <p:extLst>
              <p:ext uri="{D42A27DB-BD31-4B8C-83A1-F6EECF244321}">
                <p14:modId xmlns:p14="http://schemas.microsoft.com/office/powerpoint/2010/main" val="109997828"/>
              </p:ext>
            </p:extLst>
          </p:nvPr>
        </p:nvGraphicFramePr>
        <p:xfrm>
          <a:off x="4" y="7220"/>
          <a:ext cx="18288025" cy="10279775"/>
        </p:xfrm>
        <a:graphic>
          <a:graphicData uri="http://schemas.openxmlformats.org/drawingml/2006/table">
            <a:tbl>
              <a:tblPr firstRow="1" bandRow="1">
                <a:noFill/>
                <a:tableStyleId>{3F1831BA-5C80-4F42-9265-2DC1225E68F2}</a:tableStyleId>
              </a:tblPr>
              <a:tblGrid>
                <a:gridCol w="214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업무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>
                          <a:latin typeface="Arial"/>
                          <a:ea typeface="Arial"/>
                          <a:cs typeface="Arial"/>
                        </a:rPr>
                        <a:t>회원가입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이다영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1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1.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회원가입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정보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입력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-아이디, 비밀번호, 이름, 닉네임, 이메일, 생년월일, 성별 기재 후 회원가입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2.가입하기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-가입하기 버튼 클릭 시 회원가입 알림 창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3.로그인 페이지로 이동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-알림 창 확인 클릭 시 로그인 페이지로 이동</a:t>
                      </a:r>
                    </a:p>
                  </a:txBody>
                  <a:tcPr marL="137150" marR="137150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5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8"/>
          <p:cNvGraphicFramePr/>
          <p:nvPr>
            <p:extLst>
              <p:ext uri="{D42A27DB-BD31-4B8C-83A1-F6EECF244321}">
                <p14:modId xmlns:p14="http://schemas.microsoft.com/office/powerpoint/2010/main" val="2193265339"/>
              </p:ext>
            </p:extLst>
          </p:nvPr>
        </p:nvGraphicFramePr>
        <p:xfrm>
          <a:off x="4" y="7220"/>
          <a:ext cx="18288025" cy="10279775"/>
        </p:xfrm>
        <a:graphic>
          <a:graphicData uri="http://schemas.openxmlformats.org/drawingml/2006/table">
            <a:tbl>
              <a:tblPr firstRow="1" bandRow="1">
                <a:noFill/>
                <a:tableStyleId>{3F1831BA-5C80-4F42-9265-2DC1225E68F2}</a:tableStyleId>
              </a:tblPr>
              <a:tblGrid>
                <a:gridCol w="214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업무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300" u="none" strike="noStrike" cap="none" dirty="0">
                          <a:latin typeface="Arial"/>
                          <a:ea typeface="Arial"/>
                          <a:cs typeface="Arial"/>
                        </a:rPr>
                        <a:t>1:1 </a:t>
                      </a:r>
                      <a:r>
                        <a:rPr lang="en-US" altLang="ko-KR" sz="23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문의하기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이다영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1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1.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문의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목록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-문의 목록 선택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2.글쓰기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-문의 제목, 내용 입력 후 글쓰기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3.문의내역 페이지로 이동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-글쓰기 완료 시 내가 쓴 문의내역 페이지로 이동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4.게시글 수정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-수정 버튼 클릭 시 수정한 내용 반영 후 내가 쓴 문의내역 페이지로 이동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37150" marR="137150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8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8"/>
          <p:cNvGraphicFramePr/>
          <p:nvPr>
            <p:extLst>
              <p:ext uri="{D42A27DB-BD31-4B8C-83A1-F6EECF244321}">
                <p14:modId xmlns:p14="http://schemas.microsoft.com/office/powerpoint/2010/main" val="518398269"/>
              </p:ext>
            </p:extLst>
          </p:nvPr>
        </p:nvGraphicFramePr>
        <p:xfrm>
          <a:off x="4" y="7220"/>
          <a:ext cx="18288025" cy="10279775"/>
        </p:xfrm>
        <a:graphic>
          <a:graphicData uri="http://schemas.openxmlformats.org/drawingml/2006/table">
            <a:tbl>
              <a:tblPr firstRow="1" bandRow="1">
                <a:noFill/>
                <a:tableStyleId>{3F1831BA-5C80-4F42-9265-2DC1225E68F2}</a:tableStyleId>
              </a:tblPr>
              <a:tblGrid>
                <a:gridCol w="214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업무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 u="none" strike="noStrike" cap="none" dirty="0">
                          <a:latin typeface="Arial"/>
                          <a:ea typeface="Arial"/>
                          <a:cs typeface="Arial"/>
                        </a:rPr>
                        <a:t>내가</a:t>
                      </a:r>
                      <a:r>
                        <a:rPr lang="ko-KR" altLang="en-US" sz="2300" u="none" strike="noStrike" cap="none" dirty="0">
                          <a:latin typeface="Arial"/>
                          <a:ea typeface="Arial"/>
                          <a:cs typeface="Arial"/>
                        </a:rPr>
                        <a:t> 쓴 문의내역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이다영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1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1.내가 쓴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문의내역</a:t>
                      </a:r>
                      <a:endParaRPr sz="18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 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내가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쓴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문의내역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모아보기</a:t>
                      </a:r>
                      <a:endParaRPr lang="en-US" altLang="ko-KR" sz="18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2.상세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페이지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이동</a:t>
                      </a: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 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클릭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시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상세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페이지로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이동</a:t>
                      </a: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3.관리자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답변여부</a:t>
                      </a:r>
                      <a:endParaRPr lang="en-US" altLang="ko-KR" sz="1800" u="none" strike="noStrike" cap="none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 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관리자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답변여부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확인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가능</a:t>
                      </a: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4.글쓰기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 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글쓰기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버튼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클릭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시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글쓰기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페이지로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이동</a:t>
                      </a: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37150" marR="137150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0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8"/>
          <p:cNvGraphicFramePr/>
          <p:nvPr>
            <p:extLst>
              <p:ext uri="{D42A27DB-BD31-4B8C-83A1-F6EECF244321}">
                <p14:modId xmlns:p14="http://schemas.microsoft.com/office/powerpoint/2010/main" val="1997467865"/>
              </p:ext>
            </p:extLst>
          </p:nvPr>
        </p:nvGraphicFramePr>
        <p:xfrm>
          <a:off x="4" y="7220"/>
          <a:ext cx="18288025" cy="10279775"/>
        </p:xfrm>
        <a:graphic>
          <a:graphicData uri="http://schemas.openxmlformats.org/drawingml/2006/table">
            <a:tbl>
              <a:tblPr firstRow="1" bandRow="1">
                <a:noFill/>
                <a:tableStyleId>{3F1831BA-5C80-4F42-9265-2DC1225E68F2}</a:tableStyleId>
              </a:tblPr>
              <a:tblGrid>
                <a:gridCol w="214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업무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 u="none" strike="noStrike" cap="none" dirty="0">
                          <a:latin typeface="Arial"/>
                          <a:ea typeface="Arial"/>
                          <a:cs typeface="Arial"/>
                        </a:rPr>
                        <a:t>문의 상세 보기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3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이다영</a:t>
                      </a:r>
                      <a:endParaRPr sz="2300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dirty="0" err="1"/>
                    </a:p>
                  </a:txBody>
                  <a:tcPr marL="137150" marR="137150" marT="68575" marB="68575" anchor="ctr"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1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50" marR="137150" marT="68575" marB="6857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1.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문의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상세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보기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lang="ko-KR" altLang="en-US" sz="1800" u="none" strike="noStrike" cap="none" dirty="0">
                          <a:latin typeface="Arial"/>
                          <a:ea typeface="Arial"/>
                          <a:cs typeface="Arial"/>
                        </a:rPr>
                        <a:t>내가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작성한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내역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상세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보기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2.관리자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확인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관리자가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댓글로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단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확인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가능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3.목록,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수정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목록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버튼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클릭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시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내가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쓴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문의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내역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페이지로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이동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수정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버튼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클릭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시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게시글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수정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페이지로</a:t>
                      </a:r>
                      <a:r>
                        <a:rPr lang="en-US" altLang="ko-KR" sz="1800" u="none" strike="noStrike" cap="none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altLang="ko-KR" sz="18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이동</a:t>
                      </a:r>
                    </a:p>
                  </a:txBody>
                  <a:tcPr marL="137150" marR="137150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3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5</Slides>
  <Notes>5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122</cp:revision>
  <dcterms:created xsi:type="dcterms:W3CDTF">2021-10-29T18:31:48Z</dcterms:created>
  <dcterms:modified xsi:type="dcterms:W3CDTF">2021-10-29T12:53:01Z</dcterms:modified>
</cp:coreProperties>
</file>