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sldIdLst>
    <p:sldId id="2681" r:id="rId2"/>
    <p:sldId id="2674" r:id="rId3"/>
    <p:sldId id="2676" r:id="rId4"/>
    <p:sldId id="2682" r:id="rId5"/>
    <p:sldId id="2675" r:id="rId6"/>
    <p:sldId id="2677" r:id="rId7"/>
    <p:sldId id="2678" r:id="rId8"/>
    <p:sldId id="2679" r:id="rId9"/>
    <p:sldId id="268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82"/>
            <p14:sldId id="2675"/>
            <p14:sldId id="2677"/>
            <p14:sldId id="2678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 varScale="1">
        <p:scale>
          <a:sx n="67" d="100"/>
          <a:sy n="67" d="100"/>
        </p:scale>
        <p:origin x="-1428" y="-64"/>
      </p:cViewPr>
      <p:guideLst>
        <p:guide orient="horz" pos="2160"/>
        <p:guide orient="horz" pos="3626"/>
        <p:guide pos="3120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=""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=""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=""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=""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=""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=""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=""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=""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=""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=""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79107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=""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=""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44444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413893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=""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=""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미세먼지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유발 영향인자 분석 및 </a:t>
            </a:r>
            <a:r>
              <a:rPr lang="ko-KR" altLang="en-US" sz="3200" b="1" dirty="0" smtClean="0"/>
              <a:t>개선안 도출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예시</a:t>
            </a:r>
            <a:r>
              <a:rPr lang="en-US" altLang="ko-KR" sz="2400" b="1" dirty="0" smtClean="0"/>
              <a:t>)</a:t>
            </a:r>
            <a:endParaRPr lang="en-US" altLang="ko-KR" sz="3200" b="1" dirty="0" smtClean="0"/>
          </a:p>
          <a:p>
            <a:pPr algn="ctr"/>
            <a:r>
              <a:rPr lang="en-US" altLang="ko-KR" sz="3200" dirty="0" smtClean="0"/>
              <a:t>(</a:t>
            </a:r>
            <a:r>
              <a:rPr lang="ko-KR" altLang="en-US" sz="3200" dirty="0" smtClean="0"/>
              <a:t>제목은 자유롭게</a:t>
            </a:r>
            <a:r>
              <a:rPr lang="en-US" altLang="ko-KR" sz="3200" dirty="0" smtClean="0"/>
              <a:t>)</a:t>
            </a:r>
          </a:p>
          <a:p>
            <a:pPr algn="ctr"/>
            <a:r>
              <a:rPr lang="en-US" altLang="ko-KR" sz="3200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r>
              <a:rPr lang="ko-KR" altLang="en-US" dirty="0" smtClean="0"/>
              <a:t>반 </a:t>
            </a:r>
            <a:r>
              <a:rPr lang="ko-KR" altLang="en-US" dirty="0" err="1" smtClean="0"/>
              <a:t>ㅇㅇㅇ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27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971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제 정의 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7370929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배경 설명을 참조하여 분석하고자 하는 방향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주제를 선정하고 </a:t>
            </a:r>
            <a:endParaRPr lang="en-US" altLang="ko-KR" sz="2000" dirty="0" smtClean="0"/>
          </a:p>
          <a:p>
            <a:r>
              <a:rPr lang="ko-KR" altLang="en-US" sz="2000" dirty="0" smtClean="0"/>
              <a:t>예상 목표를 기술합니다 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32839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67345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혼자서 데이터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정리까지</a:t>
            </a:r>
            <a:r>
              <a:rPr lang="en-US" altLang="ko-KR" dirty="0" smtClean="0"/>
              <a:t>….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가져오기 </a:t>
            </a:r>
            <a:endParaRPr lang="en-US" altLang="ko-KR" dirty="0" smtClean="0"/>
          </a:p>
          <a:p>
            <a:r>
              <a:rPr lang="ko-KR" altLang="en-US" dirty="0" smtClean="0"/>
              <a:t>데이터 품질 확인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결측치는</a:t>
            </a:r>
            <a:r>
              <a:rPr lang="ko-KR" altLang="en-US" dirty="0" smtClean="0">
                <a:sym typeface="Wingdings" panose="05000000000000000000" pitchFamily="2" charset="2"/>
              </a:rPr>
              <a:t> 없는데 이상치는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분포는 어떤가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그래프 탐색도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가설 검정도 필요하지 않을까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나 만의 가설</a:t>
            </a:r>
            <a:r>
              <a:rPr lang="en-US" altLang="ko-KR" dirty="0" smtClean="0">
                <a:sym typeface="Wingdings" panose="05000000000000000000" pitchFamily="2" charset="2"/>
              </a:rPr>
              <a:t>!!)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파생변수는 필요 없는가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미세먼지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발생량과의 상관관계 분석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회귀분석 모델링 및 모델 평가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모델 개선안은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혼자서 진행하니 간결한 계획을 세우자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64219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각자 수행하지만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분석가로서 분석 계획을 세워 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20799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3615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현</a:t>
            </a:r>
            <a:r>
              <a:rPr lang="ko-KR" altLang="en-US" dirty="0"/>
              <a:t>황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 등</a:t>
            </a:r>
            <a:endParaRPr lang="en-US" altLang="ko-KR" dirty="0" smtClean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결측치는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또한 이상치는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분포는 </a:t>
            </a:r>
            <a:r>
              <a:rPr lang="ko-KR" altLang="en-US" dirty="0">
                <a:sym typeface="Wingdings" panose="05000000000000000000" pitchFamily="2" charset="2"/>
              </a:rPr>
              <a:t>어떤가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변환은 필요치 않는가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883286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분석을 위한 데이터 품질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현황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적절한 처리 방법 등을 검토하고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4655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850571"/>
            <a:ext cx="8847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</a:t>
            </a:r>
            <a:r>
              <a:rPr lang="en-US" altLang="ko-KR" dirty="0"/>
              <a:t> </a:t>
            </a:r>
            <a:r>
              <a:rPr lang="ko-KR" altLang="en-US" dirty="0" smtClean="0"/>
              <a:t>결과 등을 정리하자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그래프 탐색해 보니 이런 게 보이네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왜 그럴까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그러면 이런 패턴이 있을까</a:t>
            </a:r>
            <a:r>
              <a:rPr lang="en-US" altLang="ko-KR" dirty="0" smtClean="0">
                <a:sym typeface="Wingdings" panose="05000000000000000000" pitchFamily="2" charset="2"/>
              </a:rPr>
              <a:t>??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통계적으로 특이한 현상을 확인해 볼까</a:t>
            </a:r>
            <a:r>
              <a:rPr lang="en-US" altLang="ko-KR" dirty="0" smtClean="0">
                <a:sym typeface="Wingdings" panose="05000000000000000000" pitchFamily="2" charset="2"/>
              </a:rPr>
              <a:t>?(</a:t>
            </a:r>
            <a:r>
              <a:rPr lang="ko-KR" altLang="en-US" dirty="0" smtClean="0">
                <a:sym typeface="Wingdings" panose="05000000000000000000" pitchFamily="2" charset="2"/>
              </a:rPr>
              <a:t>가설 검정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상관관계는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7369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탐색적 분석을 통해 발견된 통찰</a:t>
            </a:r>
            <a:r>
              <a:rPr lang="en-US" altLang="ko-KR" sz="2000" dirty="0"/>
              <a:t>(insight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및 </a:t>
            </a:r>
            <a:r>
              <a:rPr lang="ko-KR" altLang="en-US" sz="2000" dirty="0"/>
              <a:t>분석가가 해석한 결과를 </a:t>
            </a:r>
            <a:r>
              <a:rPr lang="ko-KR" altLang="en-US" sz="2000" dirty="0" smtClean="0"/>
              <a:t>표현합니다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1981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선택한 모델링 과정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6686" y="1850571"/>
            <a:ext cx="884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앙상블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정리</a:t>
            </a:r>
            <a:endParaRPr lang="en-US" altLang="ko-KR" dirty="0" smtClean="0"/>
          </a:p>
          <a:p>
            <a:r>
              <a:rPr lang="ko-KR" altLang="en-US" dirty="0" smtClean="0"/>
              <a:t>분석 결과 요약</a:t>
            </a:r>
            <a:endParaRPr lang="en-US" altLang="ko-KR" dirty="0" smtClean="0"/>
          </a:p>
          <a:p>
            <a:r>
              <a:rPr lang="ko-KR" altLang="en-US" dirty="0" smtClean="0"/>
              <a:t>결과에서 얻은 통찰 또는 새로운 사실 등에 대한 해석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86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 결과를 기준으로 분석 주제와 관련된 결론 또는 대안 등을 제시합니다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32270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또는 느낀 통찰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아이디어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애로사항 등을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32270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582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핵심인자 선정을 위한 분석 과정에서 나온 결과를 순위 등으로 종합 정리합니다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각자 필요한 형식으로 변경해서 사용하세요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엑셀 파일 제공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07976" y="1652923"/>
          <a:ext cx="9312276" cy="4322025"/>
        </p:xfrm>
        <a:graphic>
          <a:graphicData uri="http://schemas.openxmlformats.org/drawingml/2006/table">
            <a:tbl>
              <a:tblPr/>
              <a:tblGrid>
                <a:gridCol w="427018"/>
                <a:gridCol w="703281"/>
                <a:gridCol w="1111546"/>
                <a:gridCol w="484501"/>
                <a:gridCol w="484501"/>
                <a:gridCol w="541985"/>
                <a:gridCol w="427018"/>
                <a:gridCol w="459865"/>
                <a:gridCol w="459865"/>
                <a:gridCol w="459865"/>
                <a:gridCol w="459865"/>
                <a:gridCol w="459865"/>
                <a:gridCol w="459865"/>
                <a:gridCol w="459865"/>
                <a:gridCol w="459865"/>
                <a:gridCol w="303841"/>
                <a:gridCol w="320264"/>
                <a:gridCol w="829401"/>
              </a:tblGrid>
              <a:tr h="2987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 설명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역할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형태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분석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 사유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탐색적 기법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모델링 기법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총점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선정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사유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81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그래프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상관분석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회귀분석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DT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RF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GB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KNN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사례연구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MeasDate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측정일자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PM10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미세먼지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10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㎥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목표변수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O3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오존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NO2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이산화질소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CO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일산화탄소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SO2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아황산가스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TEMP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기온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(°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RAIN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강수량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mm)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풍속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m/s)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WIND_DIR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풍향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방위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HUMIDITY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습도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(%)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6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ATM_PRESS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현지기압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hPa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SNOW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적설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cm)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CLOUD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전운량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(10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분위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62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12545</TotalTime>
  <Words>420</Words>
  <Application>Microsoft Office PowerPoint</Application>
  <PresentationFormat>A4 용지(210x297mm)</PresentationFormat>
  <Paragraphs>332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Windows 사용자</cp:lastModifiedBy>
  <cp:revision>639</cp:revision>
  <dcterms:created xsi:type="dcterms:W3CDTF">2018-11-28T05:51:33Z</dcterms:created>
  <dcterms:modified xsi:type="dcterms:W3CDTF">2021-11-01T23:08:03Z</dcterms:modified>
</cp:coreProperties>
</file>