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8" r:id="rId4"/>
    <p:sldId id="26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48" y="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B7D4-4CAE-4369-91BE-DCA73785B07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9C161-5B3F-4054-BE4E-0D8057702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4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9C161-5B3F-4054-BE4E-0D8057702D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5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2.png"/><Relationship Id="rId3" Type="http://schemas.openxmlformats.org/officeDocument/2006/relationships/image" Target="../media/image78.png"/><Relationship Id="rId7" Type="http://schemas.openxmlformats.org/officeDocument/2006/relationships/image" Target="../media/image27.png"/><Relationship Id="rId12" Type="http://schemas.openxmlformats.org/officeDocument/2006/relationships/image" Target="../media/image81.png"/><Relationship Id="rId2" Type="http://schemas.openxmlformats.org/officeDocument/2006/relationships/image" Target="../media/image1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80.png"/><Relationship Id="rId5" Type="http://schemas.openxmlformats.org/officeDocument/2006/relationships/image" Target="../media/image25.png"/><Relationship Id="rId15" Type="http://schemas.openxmlformats.org/officeDocument/2006/relationships/image" Target="../media/image83.png"/><Relationship Id="rId10" Type="http://schemas.openxmlformats.org/officeDocument/2006/relationships/image" Target="../media/image79.png"/><Relationship Id="rId4" Type="http://schemas.openxmlformats.org/officeDocument/2006/relationships/image" Target="../media/image14.png"/><Relationship Id="rId9" Type="http://schemas.openxmlformats.org/officeDocument/2006/relationships/image" Target="../media/image29.png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8.png"/><Relationship Id="rId3" Type="http://schemas.openxmlformats.org/officeDocument/2006/relationships/image" Target="../media/image60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19" Type="http://schemas.openxmlformats.org/officeDocument/2006/relationships/image" Target="../media/image99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0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8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48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ABE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156" y="155060"/>
            <a:ext cx="17993933" cy="9951501"/>
            <a:chOff x="150156" y="155060"/>
            <a:chExt cx="17993933" cy="995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56" y="155060"/>
              <a:ext cx="17993933" cy="99515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9524" y="2675201"/>
            <a:ext cx="14375316" cy="4922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481118" y="4864168"/>
            <a:ext cx="4572127" cy="5947462"/>
            <a:chOff x="13481118" y="4864168"/>
            <a:chExt cx="4572127" cy="59474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81118" y="4864168"/>
              <a:ext cx="4572127" cy="594746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38813" y="5559356"/>
            <a:ext cx="9075924" cy="11903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5546" y="8470693"/>
            <a:ext cx="1409157" cy="858337"/>
            <a:chOff x="1005546" y="8470693"/>
            <a:chExt cx="1409157" cy="8583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5546" y="8470693"/>
              <a:ext cx="1409157" cy="8583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87199" y="7837899"/>
            <a:ext cx="5319848" cy="864681"/>
            <a:chOff x="6487199" y="7837899"/>
            <a:chExt cx="5319848" cy="8646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60000">
              <a:off x="6487199" y="7837899"/>
              <a:ext cx="5319848" cy="86468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28552" y="7672238"/>
            <a:ext cx="5055006" cy="1084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9F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156" y="155060"/>
            <a:ext cx="17993933" cy="9951501"/>
            <a:chOff x="150156" y="155060"/>
            <a:chExt cx="17993933" cy="995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56" y="155060"/>
              <a:ext cx="17993933" cy="99515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367539" y="4375106"/>
            <a:ext cx="9278028" cy="12014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14" y="1264343"/>
            <a:ext cx="2467600" cy="2380367"/>
            <a:chOff x="1638014" y="1264343"/>
            <a:chExt cx="2467600" cy="23803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340000">
              <a:off x="1638014" y="1264343"/>
              <a:ext cx="2467600" cy="23803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2277" y="934295"/>
            <a:ext cx="10769962" cy="40240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783127" y="6375369"/>
            <a:ext cx="8911950" cy="120143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567839" y="6447796"/>
            <a:ext cx="7132652" cy="54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89957" y="5514403"/>
            <a:ext cx="563712" cy="563587"/>
            <a:chOff x="2589957" y="5514403"/>
            <a:chExt cx="563712" cy="56358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89957" y="5514403"/>
              <a:ext cx="563712" cy="5635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89957" y="7548213"/>
            <a:ext cx="563712" cy="563587"/>
            <a:chOff x="2589957" y="7548213"/>
            <a:chExt cx="563712" cy="56358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89957" y="7548213"/>
              <a:ext cx="563712" cy="5635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49877" y="5514403"/>
            <a:ext cx="563712" cy="563587"/>
            <a:chOff x="7749877" y="5514403"/>
            <a:chExt cx="563712" cy="56358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9877" y="5514403"/>
              <a:ext cx="563712" cy="563587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-1995342" y="7313163"/>
            <a:ext cx="8831788" cy="1201436"/>
            <a:chOff x="-1995342" y="7313163"/>
            <a:chExt cx="8831788" cy="12014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995342" y="7313163"/>
              <a:ext cx="8831788" cy="120143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722452" y="7414342"/>
              <a:ext cx="7132652" cy="548558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3B0D8F5-4797-4DAE-B4C2-07D395260E81}"/>
              </a:ext>
            </a:extLst>
          </p:cNvPr>
          <p:cNvGrpSpPr/>
          <p:nvPr/>
        </p:nvGrpSpPr>
        <p:grpSpPr>
          <a:xfrm>
            <a:off x="8838103" y="3713549"/>
            <a:ext cx="9449344" cy="3293697"/>
            <a:chOff x="8838103" y="3713549"/>
            <a:chExt cx="9449344" cy="3293697"/>
          </a:xfrm>
        </p:grpSpPr>
        <p:grpSp>
          <p:nvGrpSpPr>
            <p:cNvPr id="25" name="그룹 1006">
              <a:extLst>
                <a:ext uri="{FF2B5EF4-FFF2-40B4-BE49-F238E27FC236}">
                  <a16:creationId xmlns:a16="http://schemas.microsoft.com/office/drawing/2014/main" id="{B0EC1C77-64B7-4A7B-895F-285762C7C5E0}"/>
                </a:ext>
              </a:extLst>
            </p:cNvPr>
            <p:cNvGrpSpPr/>
            <p:nvPr/>
          </p:nvGrpSpPr>
          <p:grpSpPr>
            <a:xfrm>
              <a:off x="11920323" y="3713549"/>
              <a:ext cx="975200" cy="1165768"/>
              <a:chOff x="11920323" y="3713549"/>
              <a:chExt cx="975200" cy="1165768"/>
            </a:xfrm>
          </p:grpSpPr>
          <p:pic>
            <p:nvPicPr>
              <p:cNvPr id="27" name="Object 25">
                <a:extLst>
                  <a:ext uri="{FF2B5EF4-FFF2-40B4-BE49-F238E27FC236}">
                    <a16:creationId xmlns:a16="http://schemas.microsoft.com/office/drawing/2014/main" id="{6F006922-6D81-4179-9372-2E27B4C45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780000">
                <a:off x="11920323" y="3713549"/>
                <a:ext cx="975200" cy="1165768"/>
              </a:xfrm>
              <a:prstGeom prst="rect">
                <a:avLst/>
              </a:prstGeom>
            </p:spPr>
          </p:pic>
        </p:grpSp>
        <p:pic>
          <p:nvPicPr>
            <p:cNvPr id="26" name="Object 27">
              <a:extLst>
                <a:ext uri="{FF2B5EF4-FFF2-40B4-BE49-F238E27FC236}">
                  <a16:creationId xmlns:a16="http://schemas.microsoft.com/office/drawing/2014/main" id="{F2DB9D1B-D28B-4E62-82BA-BE6B0D658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38103" y="3849234"/>
              <a:ext cx="9449344" cy="3158012"/>
            </a:xfrm>
            <a:prstGeom prst="rect">
              <a:avLst/>
            </a:prstGeom>
          </p:spPr>
        </p:pic>
      </p:grpSp>
      <p:pic>
        <p:nvPicPr>
          <p:cNvPr id="2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1718030" y="5317424"/>
            <a:ext cx="9179686" cy="1201433"/>
          </a:xfrm>
          <a:prstGeom prst="rect">
            <a:avLst/>
          </a:prstGeom>
        </p:spPr>
      </p:pic>
      <p:pic>
        <p:nvPicPr>
          <p:cNvPr id="29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03266" y="5292635"/>
            <a:ext cx="8662375" cy="1201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8F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34213"/>
            <a:ext cx="17993933" cy="9951501"/>
            <a:chOff x="0" y="334213"/>
            <a:chExt cx="17993933" cy="995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4213"/>
              <a:ext cx="17993933" cy="99515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8970" y="1031941"/>
            <a:ext cx="4573218" cy="29572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0659" y="3046249"/>
            <a:ext cx="7611419" cy="2566316"/>
            <a:chOff x="1510659" y="3046249"/>
            <a:chExt cx="7611419" cy="25663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659" y="3046249"/>
              <a:ext cx="7611419" cy="25663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54545" y="3046249"/>
            <a:ext cx="7611419" cy="2566316"/>
            <a:chOff x="9454545" y="3046249"/>
            <a:chExt cx="7611419" cy="25663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54545" y="3046249"/>
              <a:ext cx="7611419" cy="25663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5704" y="6087738"/>
            <a:ext cx="7611419" cy="2566316"/>
            <a:chOff x="1535704" y="6087738"/>
            <a:chExt cx="7611419" cy="25663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704" y="6087738"/>
              <a:ext cx="7611419" cy="25663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61472" y="6087738"/>
            <a:ext cx="7611419" cy="2566316"/>
            <a:chOff x="9461472" y="6087738"/>
            <a:chExt cx="7611419" cy="25663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1472" y="6087738"/>
              <a:ext cx="7611419" cy="25663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8516" y="2721812"/>
            <a:ext cx="1004284" cy="1004284"/>
            <a:chOff x="1008516" y="2721812"/>
            <a:chExt cx="1004284" cy="10042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516" y="2721812"/>
              <a:ext cx="1004284" cy="10042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52403" y="2721812"/>
            <a:ext cx="1004284" cy="1004284"/>
            <a:chOff x="8952403" y="2721812"/>
            <a:chExt cx="1004284" cy="100428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2403" y="2721812"/>
              <a:ext cx="1004284" cy="10042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52403" y="5612565"/>
            <a:ext cx="1004284" cy="1004284"/>
            <a:chOff x="8952403" y="5612565"/>
            <a:chExt cx="1004284" cy="10042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2403" y="5612565"/>
              <a:ext cx="1004284" cy="10042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9296" y="5612565"/>
            <a:ext cx="1004284" cy="1004284"/>
            <a:chOff x="1029296" y="5612565"/>
            <a:chExt cx="1004284" cy="100428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9296" y="5612565"/>
              <a:ext cx="1004284" cy="100428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6104" y="2824561"/>
            <a:ext cx="746927" cy="81463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39939" y="2798038"/>
            <a:ext cx="764578" cy="81463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9602" y="5777084"/>
            <a:ext cx="763672" cy="81463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25618" y="5754961"/>
            <a:ext cx="766162" cy="81463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80354" y="3872276"/>
            <a:ext cx="2488014" cy="112820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66574" y="3872278"/>
            <a:ext cx="2486795" cy="112820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56794" y="6872792"/>
            <a:ext cx="3523568" cy="112820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35317" y="6935130"/>
            <a:ext cx="4482325" cy="11282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456433" y="371285"/>
            <a:ext cx="3058614" cy="944365"/>
            <a:chOff x="14456433" y="371285"/>
            <a:chExt cx="3058614" cy="94436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56433" y="371285"/>
              <a:ext cx="3058614" cy="94436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436209" y="434485"/>
            <a:ext cx="1225575" cy="842696"/>
          </a:xfrm>
          <a:prstGeom prst="rect">
            <a:avLst/>
          </a:prstGeom>
        </p:spPr>
      </p:pic>
      <p:pic>
        <p:nvPicPr>
          <p:cNvPr id="40" name="Object 41">
            <a:extLst>
              <a:ext uri="{FF2B5EF4-FFF2-40B4-BE49-F238E27FC236}">
                <a16:creationId xmlns:a16="http://schemas.microsoft.com/office/drawing/2014/main" id="{D3609432-4534-43A5-B0C6-7CF26C9DAF4C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46324" y="3771367"/>
            <a:ext cx="478464" cy="685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8F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156" y="155060"/>
            <a:ext cx="17993933" cy="9951501"/>
            <a:chOff x="150156" y="155060"/>
            <a:chExt cx="17993933" cy="995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56" y="155060"/>
              <a:ext cx="17993933" cy="995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6433" y="371285"/>
            <a:ext cx="3058614" cy="944365"/>
            <a:chOff x="14456433" y="371285"/>
            <a:chExt cx="3058614" cy="9443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56433" y="371285"/>
              <a:ext cx="3058614" cy="94436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85637" y="455264"/>
            <a:ext cx="2027539" cy="8146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0191" y="1485703"/>
            <a:ext cx="16220599" cy="428802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14C4DAF-8D10-42B0-B874-FFD584AC311B}"/>
              </a:ext>
            </a:extLst>
          </p:cNvPr>
          <p:cNvGrpSpPr/>
          <p:nvPr/>
        </p:nvGrpSpPr>
        <p:grpSpPr>
          <a:xfrm>
            <a:off x="11407272" y="4423822"/>
            <a:ext cx="3608370" cy="4047262"/>
            <a:chOff x="11407272" y="4423822"/>
            <a:chExt cx="3608370" cy="40472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407272" y="4862714"/>
              <a:ext cx="3608370" cy="3608370"/>
              <a:chOff x="11407272" y="4862714"/>
              <a:chExt cx="3608370" cy="360837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97748" y="3191973"/>
                <a:ext cx="7219048" cy="7219048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407272" y="4862714"/>
                <a:ext cx="3608370" cy="360837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2709314" y="4423822"/>
              <a:ext cx="1004284" cy="1004284"/>
              <a:chOff x="12709314" y="4423822"/>
              <a:chExt cx="1004284" cy="100428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709314" y="4423822"/>
                <a:ext cx="1004284" cy="1004284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03101" y="4541275"/>
              <a:ext cx="898088" cy="81463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1643734" y="6628873"/>
              <a:ext cx="3135445" cy="398368"/>
              <a:chOff x="11643734" y="6628873"/>
              <a:chExt cx="3135445" cy="39836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643734" y="6628873"/>
                <a:ext cx="3135445" cy="398368"/>
              </a:xfrm>
              <a:prstGeom prst="rect">
                <a:avLst/>
              </a:prstGeom>
            </p:spPr>
          </p:pic>
        </p:grpSp>
        <p:pic>
          <p:nvPicPr>
            <p:cNvPr id="40" name="Object 44">
              <a:extLst>
                <a:ext uri="{FF2B5EF4-FFF2-40B4-BE49-F238E27FC236}">
                  <a16:creationId xmlns:a16="http://schemas.microsoft.com/office/drawing/2014/main" id="{12513D3A-AE25-476C-82B0-680340E09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03542" y="5590437"/>
              <a:ext cx="3054160" cy="248640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B59ED7-2D18-496C-8D4A-AD43D5B556A1}"/>
              </a:ext>
            </a:extLst>
          </p:cNvPr>
          <p:cNvGrpSpPr/>
          <p:nvPr/>
        </p:nvGrpSpPr>
        <p:grpSpPr>
          <a:xfrm>
            <a:off x="3270073" y="4423822"/>
            <a:ext cx="3608370" cy="4047262"/>
            <a:chOff x="3270073" y="4423822"/>
            <a:chExt cx="3608370" cy="40472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270073" y="4862714"/>
              <a:ext cx="3608370" cy="3608370"/>
              <a:chOff x="3270073" y="4862714"/>
              <a:chExt cx="3608370" cy="360837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60549" y="3191973"/>
                <a:ext cx="7219048" cy="7219048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270073" y="4862714"/>
                <a:ext cx="3608370" cy="360837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572116" y="4423822"/>
              <a:ext cx="1004284" cy="1004284"/>
              <a:chOff x="4572116" y="4423822"/>
              <a:chExt cx="1004284" cy="100428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572116" y="4423822"/>
                <a:ext cx="1004284" cy="100428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426" y="4536478"/>
              <a:ext cx="884511" cy="814637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3506535" y="6600162"/>
              <a:ext cx="3135445" cy="398368"/>
              <a:chOff x="3506535" y="6600162"/>
              <a:chExt cx="3135445" cy="39836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506535" y="6600162"/>
                <a:ext cx="3135445" cy="398368"/>
              </a:xfrm>
              <a:prstGeom prst="rect">
                <a:avLst/>
              </a:prstGeom>
            </p:spPr>
          </p:pic>
        </p:grpSp>
        <p:pic>
          <p:nvPicPr>
            <p:cNvPr id="38" name="Object 36">
              <a:extLst>
                <a:ext uri="{FF2B5EF4-FFF2-40B4-BE49-F238E27FC236}">
                  <a16:creationId xmlns:a16="http://schemas.microsoft.com/office/drawing/2014/main" id="{8A511554-3A0D-41C9-AF89-5F517E2DF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50990" y="5999952"/>
              <a:ext cx="2983122" cy="1787373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96687E0-2C2C-4B42-832D-25E12064510F}"/>
              </a:ext>
            </a:extLst>
          </p:cNvPr>
          <p:cNvGrpSpPr/>
          <p:nvPr/>
        </p:nvGrpSpPr>
        <p:grpSpPr>
          <a:xfrm>
            <a:off x="7338672" y="4423822"/>
            <a:ext cx="3608370" cy="4047262"/>
            <a:chOff x="7338672" y="4423822"/>
            <a:chExt cx="3608370" cy="40472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338672" y="4862714"/>
              <a:ext cx="3608370" cy="3608370"/>
              <a:chOff x="7338672" y="4862714"/>
              <a:chExt cx="3608370" cy="360837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529148" y="3191973"/>
                <a:ext cx="7219048" cy="7219048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338672" y="4862714"/>
                <a:ext cx="3608370" cy="360837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640715" y="4423822"/>
              <a:ext cx="1004284" cy="1004284"/>
              <a:chOff x="8640715" y="4423822"/>
              <a:chExt cx="1004284" cy="100428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640715" y="4423822"/>
                <a:ext cx="1004284" cy="1004284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19502" y="4541275"/>
              <a:ext cx="898088" cy="814637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7558451" y="6631167"/>
              <a:ext cx="3135445" cy="398368"/>
              <a:chOff x="7558451" y="6631167"/>
              <a:chExt cx="3135445" cy="39836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558451" y="6631167"/>
                <a:ext cx="3135445" cy="398368"/>
              </a:xfrm>
              <a:prstGeom prst="rect">
                <a:avLst/>
              </a:prstGeom>
            </p:spPr>
          </p:pic>
        </p:grpSp>
        <p:pic>
          <p:nvPicPr>
            <p:cNvPr id="41" name="Object 43">
              <a:extLst>
                <a:ext uri="{FF2B5EF4-FFF2-40B4-BE49-F238E27FC236}">
                  <a16:creationId xmlns:a16="http://schemas.microsoft.com/office/drawing/2014/main" id="{889CB67C-30E1-4494-8683-46EE4EBAF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48317" y="5934370"/>
              <a:ext cx="2914923" cy="178737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AF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156" y="155060"/>
            <a:ext cx="17993933" cy="9951501"/>
            <a:chOff x="150156" y="155060"/>
            <a:chExt cx="17993933" cy="995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56" y="155060"/>
              <a:ext cx="17993933" cy="995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633" y="2087732"/>
            <a:ext cx="1867204" cy="1867204"/>
            <a:chOff x="1148633" y="2087732"/>
            <a:chExt cx="1867204" cy="18672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633" y="2087732"/>
              <a:ext cx="1867204" cy="18672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4737" y="5505616"/>
            <a:ext cx="12147933" cy="1030326"/>
            <a:chOff x="1044737" y="5505616"/>
            <a:chExt cx="12147933" cy="10303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4737" y="5505616"/>
              <a:ext cx="12147933" cy="10303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5795" y="1703844"/>
            <a:ext cx="7200931" cy="36632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4737" y="6471537"/>
            <a:ext cx="5325914" cy="1030326"/>
            <a:chOff x="1044737" y="6471537"/>
            <a:chExt cx="5325914" cy="10303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4737" y="6471537"/>
              <a:ext cx="5325914" cy="103032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4113" y="4885327"/>
            <a:ext cx="12535918" cy="25617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192670" y="3871819"/>
            <a:ext cx="4282352" cy="6746696"/>
            <a:chOff x="13192670" y="3871819"/>
            <a:chExt cx="4282352" cy="67466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2670" y="3871819"/>
              <a:ext cx="4282352" cy="674669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156" y="155060"/>
            <a:ext cx="17993933" cy="9951501"/>
            <a:chOff x="150156" y="155060"/>
            <a:chExt cx="17993933" cy="995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56" y="155060"/>
              <a:ext cx="17993933" cy="995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36792" y="1385193"/>
            <a:ext cx="2735114" cy="2638425"/>
            <a:chOff x="5536792" y="1385193"/>
            <a:chExt cx="2735114" cy="263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340000">
              <a:off x="5536792" y="1385193"/>
              <a:ext cx="2735114" cy="26384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7769" y="1408332"/>
            <a:ext cx="9677067" cy="34132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48995" y="7257128"/>
            <a:ext cx="13222434" cy="1550665"/>
            <a:chOff x="2548995" y="7257128"/>
            <a:chExt cx="13222434" cy="15506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8995" y="7257128"/>
              <a:ext cx="13222434" cy="155066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5658" y="7499845"/>
            <a:ext cx="10807571" cy="1168334"/>
          </a:xfrm>
          <a:prstGeom prst="rect">
            <a:avLst/>
          </a:prstGeom>
        </p:spPr>
      </p:pic>
      <p:pic>
        <p:nvPicPr>
          <p:cNvPr id="11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9296" y="4107906"/>
            <a:ext cx="13664453" cy="30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7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34213"/>
            <a:ext cx="17993933" cy="9951501"/>
            <a:chOff x="0" y="334213"/>
            <a:chExt cx="17993933" cy="995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4213"/>
              <a:ext cx="17993933" cy="99515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8970" y="1031941"/>
            <a:ext cx="7423814" cy="29572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0659" y="3046249"/>
            <a:ext cx="7611419" cy="2566316"/>
            <a:chOff x="1510659" y="3046249"/>
            <a:chExt cx="7611419" cy="25663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659" y="3046249"/>
              <a:ext cx="7611419" cy="256631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0801" y="3229757"/>
            <a:ext cx="6325503" cy="7757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54545" y="3046249"/>
            <a:ext cx="7611419" cy="2566316"/>
            <a:chOff x="9454545" y="3046249"/>
            <a:chExt cx="7611419" cy="25663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54545" y="3046249"/>
              <a:ext cx="7611419" cy="25663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5704" y="6087738"/>
            <a:ext cx="7611419" cy="2566316"/>
            <a:chOff x="1535704" y="6087738"/>
            <a:chExt cx="7611419" cy="256631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704" y="6087738"/>
              <a:ext cx="7611419" cy="25663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61472" y="6087738"/>
            <a:ext cx="7611419" cy="2566316"/>
            <a:chOff x="9461472" y="6087738"/>
            <a:chExt cx="7611419" cy="25663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1472" y="6087738"/>
              <a:ext cx="7611419" cy="25663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60801" y="6251858"/>
            <a:ext cx="4057400" cy="77571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2045" y="3229757"/>
            <a:ext cx="4834835" cy="77571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16127" y="6778378"/>
            <a:ext cx="7426573" cy="135534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34443" y="3999281"/>
            <a:ext cx="1537201" cy="77571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51462" y="4709053"/>
            <a:ext cx="798121" cy="77571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16119" y="4004681"/>
            <a:ext cx="2269386" cy="77571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97072" y="4656312"/>
            <a:ext cx="2748172" cy="77571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93024" y="7047681"/>
            <a:ext cx="2612423" cy="77571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26824" y="7708624"/>
            <a:ext cx="3503629" cy="7757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8516" y="2721812"/>
            <a:ext cx="1004284" cy="1004284"/>
            <a:chOff x="1008516" y="2721812"/>
            <a:chExt cx="1004284" cy="10042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8516" y="2721812"/>
              <a:ext cx="1004284" cy="10042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52403" y="2721812"/>
            <a:ext cx="1004284" cy="1004284"/>
            <a:chOff x="8952403" y="2721812"/>
            <a:chExt cx="1004284" cy="100428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52403" y="2721812"/>
              <a:ext cx="1004284" cy="10042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52403" y="5612565"/>
            <a:ext cx="1004284" cy="1004284"/>
            <a:chOff x="8952403" y="5612565"/>
            <a:chExt cx="1004284" cy="10042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52403" y="5612565"/>
              <a:ext cx="1004284" cy="10042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9296" y="5612565"/>
            <a:ext cx="1004284" cy="1004284"/>
            <a:chOff x="1029296" y="5612565"/>
            <a:chExt cx="1004284" cy="100428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9296" y="5612565"/>
              <a:ext cx="1004284" cy="100428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6104" y="2824561"/>
            <a:ext cx="746927" cy="81463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17609" y="5748304"/>
            <a:ext cx="764578" cy="81463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42799" y="2835171"/>
            <a:ext cx="763672" cy="81463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25618" y="5754961"/>
            <a:ext cx="766162" cy="81463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288072" y="4541948"/>
            <a:ext cx="453360" cy="77571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251710" y="5040119"/>
            <a:ext cx="542136" cy="77571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036600" y="4504556"/>
            <a:ext cx="1196970" cy="122932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658529" y="4702900"/>
            <a:ext cx="971363" cy="775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8C4E684F-E6DD-4E5D-B4A7-D5EA1A5C9A1F}"/>
              </a:ext>
            </a:extLst>
          </p:cNvPr>
          <p:cNvGrpSpPr/>
          <p:nvPr/>
        </p:nvGrpSpPr>
        <p:grpSpPr>
          <a:xfrm>
            <a:off x="150156" y="155060"/>
            <a:ext cx="17993933" cy="9951501"/>
            <a:chOff x="150156" y="155060"/>
            <a:chExt cx="17993933" cy="9951501"/>
          </a:xfrm>
        </p:grpSpPr>
        <p:pic>
          <p:nvPicPr>
            <p:cNvPr id="48" name="Object 2">
              <a:extLst>
                <a:ext uri="{FF2B5EF4-FFF2-40B4-BE49-F238E27FC236}">
                  <a16:creationId xmlns:a16="http://schemas.microsoft.com/office/drawing/2014/main" id="{5B8BA4F0-D314-44C0-8C76-1248123E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56" y="155060"/>
              <a:ext cx="17993933" cy="9951501"/>
            </a:xfrm>
            <a:prstGeom prst="rect">
              <a:avLst/>
            </a:prstGeom>
          </p:spPr>
        </p:pic>
      </p:grpSp>
      <p:grpSp>
        <p:nvGrpSpPr>
          <p:cNvPr id="49" name="그룹 1002">
            <a:extLst>
              <a:ext uri="{FF2B5EF4-FFF2-40B4-BE49-F238E27FC236}">
                <a16:creationId xmlns:a16="http://schemas.microsoft.com/office/drawing/2014/main" id="{74FC463D-E080-4A95-BDBE-4FFE5AA5C3F2}"/>
              </a:ext>
            </a:extLst>
          </p:cNvPr>
          <p:cNvGrpSpPr/>
          <p:nvPr/>
        </p:nvGrpSpPr>
        <p:grpSpPr>
          <a:xfrm>
            <a:off x="3687446" y="1379697"/>
            <a:ext cx="2735114" cy="2638425"/>
            <a:chOff x="3687446" y="1379697"/>
            <a:chExt cx="2735114" cy="2638425"/>
          </a:xfrm>
        </p:grpSpPr>
        <p:pic>
          <p:nvPicPr>
            <p:cNvPr id="50" name="Object 5">
              <a:extLst>
                <a:ext uri="{FF2B5EF4-FFF2-40B4-BE49-F238E27FC236}">
                  <a16:creationId xmlns:a16="http://schemas.microsoft.com/office/drawing/2014/main" id="{4A3A90C5-CDF3-47E1-B0F6-A4E0E9149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340000">
              <a:off x="3687446" y="1379697"/>
              <a:ext cx="2735114" cy="2638425"/>
            </a:xfrm>
            <a:prstGeom prst="rect">
              <a:avLst/>
            </a:prstGeom>
          </p:spPr>
        </p:pic>
      </p:grpSp>
      <p:pic>
        <p:nvPicPr>
          <p:cNvPr id="51" name="Object 7">
            <a:extLst>
              <a:ext uri="{FF2B5EF4-FFF2-40B4-BE49-F238E27FC236}">
                <a16:creationId xmlns:a16="http://schemas.microsoft.com/office/drawing/2014/main" id="{443430BF-98C6-4B51-8031-497159E68B3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7774" y="1408336"/>
            <a:ext cx="11578738" cy="3413250"/>
          </a:xfrm>
          <a:prstGeom prst="rect">
            <a:avLst/>
          </a:prstGeom>
        </p:spPr>
      </p:pic>
      <p:grpSp>
        <p:nvGrpSpPr>
          <p:cNvPr id="52" name="그룹 1003">
            <a:extLst>
              <a:ext uri="{FF2B5EF4-FFF2-40B4-BE49-F238E27FC236}">
                <a16:creationId xmlns:a16="http://schemas.microsoft.com/office/drawing/2014/main" id="{3357155B-3175-405E-9725-7B4A03605025}"/>
              </a:ext>
            </a:extLst>
          </p:cNvPr>
          <p:cNvGrpSpPr/>
          <p:nvPr/>
        </p:nvGrpSpPr>
        <p:grpSpPr>
          <a:xfrm>
            <a:off x="5074373" y="4584761"/>
            <a:ext cx="8076232" cy="2469464"/>
            <a:chOff x="5074373" y="4584761"/>
            <a:chExt cx="8076232" cy="2469464"/>
          </a:xfrm>
        </p:grpSpPr>
        <p:pic>
          <p:nvPicPr>
            <p:cNvPr id="53" name="Object 9">
              <a:extLst>
                <a:ext uri="{FF2B5EF4-FFF2-40B4-BE49-F238E27FC236}">
                  <a16:creationId xmlns:a16="http://schemas.microsoft.com/office/drawing/2014/main" id="{1FDE7368-5219-40C3-91E0-E0C35BB56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4373" y="4584761"/>
              <a:ext cx="8076232" cy="2469464"/>
            </a:xfrm>
            <a:prstGeom prst="rect">
              <a:avLst/>
            </a:prstGeom>
          </p:spPr>
        </p:pic>
      </p:grpSp>
      <p:pic>
        <p:nvPicPr>
          <p:cNvPr id="54" name="Object 11">
            <a:extLst>
              <a:ext uri="{FF2B5EF4-FFF2-40B4-BE49-F238E27FC236}">
                <a16:creationId xmlns:a16="http://schemas.microsoft.com/office/drawing/2014/main" id="{166B02EE-E00D-49B8-905A-30D7EE2C09F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1590" y="4954579"/>
            <a:ext cx="10848217" cy="20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156" y="155060"/>
            <a:ext cx="17993933" cy="9951501"/>
            <a:chOff x="150156" y="155060"/>
            <a:chExt cx="17993933" cy="995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56" y="155060"/>
              <a:ext cx="17993933" cy="995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87446" y="1379697"/>
            <a:ext cx="2735114" cy="2638425"/>
            <a:chOff x="3687446" y="1379697"/>
            <a:chExt cx="2735114" cy="263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340000">
              <a:off x="3687446" y="1379697"/>
              <a:ext cx="2735114" cy="26384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7774" y="1408336"/>
            <a:ext cx="11578734" cy="34132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48995" y="7257128"/>
            <a:ext cx="13222434" cy="1550665"/>
            <a:chOff x="2548995" y="7257128"/>
            <a:chExt cx="13222434" cy="15506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8995" y="7257128"/>
              <a:ext cx="13222434" cy="155066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5658" y="7499848"/>
            <a:ext cx="11417376" cy="11683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05800" y="7360237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x</a:t>
            </a:r>
            <a:endParaRPr lang="ko-KR" altLang="en-US" sz="6600" dirty="0">
              <a:solidFill>
                <a:srgbClr val="C00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23371" y="7333023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y</a:t>
            </a:r>
            <a:endParaRPr lang="ko-KR" altLang="en-US" sz="6600" dirty="0">
              <a:solidFill>
                <a:srgbClr val="C00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pic>
        <p:nvPicPr>
          <p:cNvPr id="15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9296" y="4107906"/>
            <a:ext cx="13547295" cy="21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5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ABE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156" y="155060"/>
            <a:ext cx="17993933" cy="9951501"/>
            <a:chOff x="150156" y="155060"/>
            <a:chExt cx="17993933" cy="995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56" y="155060"/>
              <a:ext cx="17993933" cy="995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71699" y="1794620"/>
            <a:ext cx="6438095" cy="4706820"/>
            <a:chOff x="9971699" y="1794620"/>
            <a:chExt cx="6438095" cy="47068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1699" y="1794620"/>
              <a:ext cx="6438095" cy="47068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21566" y="4515141"/>
            <a:ext cx="4554745" cy="6353074"/>
            <a:chOff x="12521566" y="4515141"/>
            <a:chExt cx="4554745" cy="63530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1566" y="4515141"/>
              <a:ext cx="4554745" cy="63530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67897" y="1965976"/>
            <a:ext cx="1195722" cy="1146398"/>
            <a:chOff x="10367897" y="1965976"/>
            <a:chExt cx="1195722" cy="11463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67897" y="1965976"/>
              <a:ext cx="1195722" cy="11463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89029" y="2110991"/>
            <a:ext cx="3862256" cy="11110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90926" y="3376659"/>
            <a:ext cx="5499414" cy="72260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752806" y="4006575"/>
            <a:ext cx="8317767" cy="109904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316442" y="6055208"/>
            <a:ext cx="8792186" cy="11301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147032" y="5039224"/>
            <a:ext cx="8355929" cy="10990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4033" y="5219048"/>
            <a:ext cx="563712" cy="563587"/>
            <a:chOff x="1144033" y="5219048"/>
            <a:chExt cx="563712" cy="5635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4033" y="5219048"/>
              <a:ext cx="563712" cy="5635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4033" y="7409885"/>
            <a:ext cx="563712" cy="563587"/>
            <a:chOff x="1144033" y="7409885"/>
            <a:chExt cx="563712" cy="56358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4033" y="7409885"/>
              <a:ext cx="563712" cy="56358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668023" y="7178014"/>
            <a:ext cx="8768070" cy="1130182"/>
          </a:xfrm>
          <a:prstGeom prst="rect">
            <a:avLst/>
          </a:prstGeom>
        </p:spPr>
      </p:pic>
      <p:sp>
        <p:nvSpPr>
          <p:cNvPr id="2" name="도넛 1"/>
          <p:cNvSpPr/>
          <p:nvPr/>
        </p:nvSpPr>
        <p:spPr>
          <a:xfrm>
            <a:off x="2118856" y="5270475"/>
            <a:ext cx="568387" cy="568387"/>
          </a:xfrm>
          <a:prstGeom prst="donut">
            <a:avLst>
              <a:gd name="adj" fmla="val 2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22" name="도넛 21"/>
          <p:cNvSpPr/>
          <p:nvPr/>
        </p:nvSpPr>
        <p:spPr>
          <a:xfrm>
            <a:off x="2174813" y="7429500"/>
            <a:ext cx="568387" cy="568387"/>
          </a:xfrm>
          <a:prstGeom prst="donut">
            <a:avLst>
              <a:gd name="adj" fmla="val 2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23" name="도넛 22"/>
          <p:cNvSpPr/>
          <p:nvPr/>
        </p:nvSpPr>
        <p:spPr>
          <a:xfrm>
            <a:off x="2860613" y="7429500"/>
            <a:ext cx="568387" cy="568387"/>
          </a:xfrm>
          <a:prstGeom prst="donut">
            <a:avLst>
              <a:gd name="adj" fmla="val 2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pic>
        <p:nvPicPr>
          <p:cNvPr id="25" name="Object 4">
            <a:extLst>
              <a:ext uri="{FF2B5EF4-FFF2-40B4-BE49-F238E27FC236}">
                <a16:creationId xmlns:a16="http://schemas.microsoft.com/office/drawing/2014/main" id="{5A4B1D95-7E83-453C-AF70-AE8447C41F23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5452" y="1356176"/>
            <a:ext cx="10227173" cy="319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ABE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156" y="155060"/>
            <a:ext cx="17993933" cy="9951501"/>
            <a:chOff x="150156" y="155060"/>
            <a:chExt cx="17993933" cy="995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56" y="155060"/>
              <a:ext cx="17993933" cy="99515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2234" y="1240223"/>
            <a:ext cx="16226866" cy="34132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10772" y="3378350"/>
            <a:ext cx="6171429" cy="1972828"/>
            <a:chOff x="11324673" y="4956471"/>
            <a:chExt cx="6171429" cy="19728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24673" y="4956471"/>
              <a:ext cx="6171429" cy="197282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7244" y="3467374"/>
            <a:ext cx="9144970" cy="2185085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4532A77D-0EA7-4340-9AA1-4B069D3EA12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4377" y="6819626"/>
            <a:ext cx="12324697" cy="2160705"/>
          </a:xfrm>
          <a:prstGeom prst="rect">
            <a:avLst/>
          </a:prstGeom>
        </p:spPr>
      </p:pic>
      <p:pic>
        <p:nvPicPr>
          <p:cNvPr id="14" name="Object 5">
            <a:extLst>
              <a:ext uri="{FF2B5EF4-FFF2-40B4-BE49-F238E27FC236}">
                <a16:creationId xmlns:a16="http://schemas.microsoft.com/office/drawing/2014/main" id="{A8184A29-9235-463B-AC32-003CD49B6C0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5084" y="3686970"/>
            <a:ext cx="9986385" cy="2133277"/>
          </a:xfrm>
          <a:prstGeom prst="rect">
            <a:avLst/>
          </a:prstGeom>
        </p:spPr>
      </p:pic>
      <p:pic>
        <p:nvPicPr>
          <p:cNvPr id="15" name="Object 6">
            <a:extLst>
              <a:ext uri="{FF2B5EF4-FFF2-40B4-BE49-F238E27FC236}">
                <a16:creationId xmlns:a16="http://schemas.microsoft.com/office/drawing/2014/main" id="{CD9620AC-C403-45EF-8BD9-433F9AE7EF2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8208" y="5230094"/>
            <a:ext cx="12296822" cy="2133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9F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156" y="155060"/>
            <a:ext cx="17993933" cy="9951501"/>
            <a:chOff x="150156" y="155060"/>
            <a:chExt cx="17993933" cy="995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56" y="155060"/>
              <a:ext cx="17993933" cy="995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16017" y="1348528"/>
            <a:ext cx="2735114" cy="2638425"/>
            <a:chOff x="5516017" y="1348528"/>
            <a:chExt cx="2735114" cy="263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340000">
              <a:off x="5516017" y="1348528"/>
              <a:ext cx="2735114" cy="26384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7774" y="1408336"/>
            <a:ext cx="9677067" cy="34132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48995" y="7257128"/>
            <a:ext cx="13222434" cy="1550665"/>
            <a:chOff x="2548995" y="7257128"/>
            <a:chExt cx="13222434" cy="15506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8995" y="7257128"/>
              <a:ext cx="13222434" cy="15506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3172" y="3962448"/>
            <a:ext cx="14626485" cy="308310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95658" y="7499848"/>
            <a:ext cx="13345127" cy="11683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456433" y="371285"/>
            <a:ext cx="3058614" cy="944365"/>
            <a:chOff x="14456433" y="371285"/>
            <a:chExt cx="3058614" cy="9443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56433" y="371285"/>
              <a:ext cx="3058614" cy="94436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436189" y="434485"/>
            <a:ext cx="1198420" cy="8426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751122" y="7360237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y</a:t>
            </a:r>
            <a:endParaRPr lang="ko-KR" altLang="en-US" sz="6600" dirty="0">
              <a:solidFill>
                <a:srgbClr val="C00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3757" y="7360237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x</a:t>
            </a:r>
            <a:endParaRPr lang="ko-KR" altLang="en-US" sz="6600" dirty="0">
              <a:solidFill>
                <a:srgbClr val="C0000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B9F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156" y="155060"/>
            <a:ext cx="17993933" cy="9951501"/>
            <a:chOff x="150156" y="155060"/>
            <a:chExt cx="17993933" cy="995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56" y="155060"/>
              <a:ext cx="17993933" cy="995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6433" y="371285"/>
            <a:ext cx="3058614" cy="944365"/>
            <a:chOff x="14456433" y="371285"/>
            <a:chExt cx="3058614" cy="9443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56433" y="371285"/>
              <a:ext cx="3058614" cy="94436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36189" y="434485"/>
            <a:ext cx="1198420" cy="8426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27261" y="2940707"/>
            <a:ext cx="563712" cy="563587"/>
            <a:chOff x="2227261" y="2940707"/>
            <a:chExt cx="563712" cy="5635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7261" y="2940707"/>
              <a:ext cx="563712" cy="5635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27261" y="6089630"/>
            <a:ext cx="563712" cy="563587"/>
            <a:chOff x="2227261" y="6089630"/>
            <a:chExt cx="563712" cy="5635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7261" y="6089630"/>
              <a:ext cx="563712" cy="56358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153703" y="2675390"/>
            <a:ext cx="9259938" cy="120143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823239" y="3462006"/>
            <a:ext cx="9595834" cy="12014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823239" y="5851854"/>
            <a:ext cx="9514375" cy="120143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451464" y="6696274"/>
            <a:ext cx="9850271" cy="12014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27261" y="3796046"/>
            <a:ext cx="563712" cy="563587"/>
            <a:chOff x="2227261" y="3796046"/>
            <a:chExt cx="563712" cy="56358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7261" y="3796046"/>
              <a:ext cx="563712" cy="5635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13492" y="6961591"/>
            <a:ext cx="563712" cy="563587"/>
            <a:chOff x="2213492" y="6961591"/>
            <a:chExt cx="563712" cy="56358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3492" y="6961591"/>
              <a:ext cx="563712" cy="563587"/>
            </a:xfrm>
            <a:prstGeom prst="rect">
              <a:avLst/>
            </a:prstGeom>
          </p:spPr>
        </p:pic>
      </p:grpSp>
      <p:pic>
        <p:nvPicPr>
          <p:cNvPr id="21" name="Object 9">
            <a:extLst>
              <a:ext uri="{FF2B5EF4-FFF2-40B4-BE49-F238E27FC236}">
                <a16:creationId xmlns:a16="http://schemas.microsoft.com/office/drawing/2014/main" id="{0E049441-619E-4630-A2B9-3AFE7D99EE5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193" y="5049526"/>
            <a:ext cx="17857080" cy="1119972"/>
          </a:xfrm>
          <a:prstGeom prst="rect">
            <a:avLst/>
          </a:prstGeom>
        </p:spPr>
      </p:pic>
      <p:pic>
        <p:nvPicPr>
          <p:cNvPr id="23" name="Object 4">
            <a:extLst>
              <a:ext uri="{FF2B5EF4-FFF2-40B4-BE49-F238E27FC236}">
                <a16:creationId xmlns:a16="http://schemas.microsoft.com/office/drawing/2014/main" id="{F644F554-90F4-4DAA-94CB-7D05171F487A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81000" y="1729315"/>
            <a:ext cx="15371631" cy="1168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</Words>
  <Application>Microsoft Office PowerPoint</Application>
  <PresentationFormat>사용자 지정</PresentationFormat>
  <Paragraphs>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?? ??</vt:lpstr>
      <vt:lpstr>210 앱굴림 B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다영</cp:lastModifiedBy>
  <cp:revision>14</cp:revision>
  <dcterms:created xsi:type="dcterms:W3CDTF">2021-05-20T00:10:13Z</dcterms:created>
  <dcterms:modified xsi:type="dcterms:W3CDTF">2021-05-20T12:00:18Z</dcterms:modified>
</cp:coreProperties>
</file>