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94" d="100"/>
          <a:sy n="94" d="100"/>
        </p:scale>
        <p:origin x="-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F6B31-53CC-924F-980C-964B5FA1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D6B04-20D1-2345-AD5F-2B7219DA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EB1D2-6F61-C14E-8D55-A5D27D2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5374F-188E-5B46-844E-87F8C229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7C8C5-D5C8-8945-B60E-375191D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6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82E0-610F-E244-A9FD-CD36DDF6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90A01-DB1A-3B43-8641-17E43F23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390DD-076B-044D-97C1-E61F9867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E8B-1A53-104E-B414-42B053A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48118-4BC0-B24B-8223-D574091C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45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23BA5-D850-3141-B3BD-29C933F20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F56C4-D2A2-CC4A-93EE-4FA2C3F3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26988-C126-3246-874F-EE75BEB1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62065-0E84-8446-9999-90879B10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B9DCB-FC95-DA4E-9DBF-A9E991C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3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8CD-3D6C-5D45-A647-0762AA79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2651C-5D45-D54D-9A03-DE37ECE7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0EBEB-7790-1443-BA25-4A19DED8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F9BCF-B707-8B4B-8FDA-F5791A8B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224B1-47AE-6F4F-8E4E-166AC517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ECEF-F3F8-544F-90E9-6BD2EB5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3B6A9-87D7-1545-8BC7-031C7501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EA7FE-EB6D-E246-95E7-78631BD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ACB0-8089-1F44-9D9E-78B5F553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B2E17-6BE6-8343-8947-20A01877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1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D2DD-006A-8C4D-A59C-22E4A3B2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3D3C3-FFEE-2C4F-B9DB-E4E28159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2880A-7332-2A4A-804F-8F09BFD2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9F2BE-EF1D-B949-B43E-9B188EE4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C6DDC-6630-E740-B88D-A0DD1064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7EFC4-AB1A-DB42-82B6-1465C7F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4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662C6-6D6F-BC42-BD25-C10920B3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70DE3-B60C-5943-9997-569BE6CD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3A15A-5C7C-2849-BE08-2F919A38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5E2906-104E-094F-8985-C815AB6F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F712F-A132-9B40-9326-5C27C9197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3C9832-AAA9-4248-B6AC-4AD5EDF0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4048CD-E9D7-C448-B68A-8910AB49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02E17-5D31-2740-91BF-4341BA7E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58AB-4B0C-0D4E-94EC-D24BEF16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B4C2E-4069-3E4A-8D9E-E1BB1B96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C6631-DD42-B24F-87DA-8406551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7CE46-55F1-5144-9A51-B86C62FB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F4434-3057-DA43-A354-729BA7D5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BA10D-7483-B245-8A91-70161FA7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6F14D-8CB6-E449-991D-C2A1FBC4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84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ABC1-9B8D-C441-9823-1BB5B7ED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B44A7-1962-904A-9FD6-19CFE68E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A6101-9505-8A4B-8B3B-6823CCA38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0D54-EC38-DB4B-9084-82AD2A86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37E49-EA2E-E042-A106-79FF1547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FA426-30B9-294A-9152-08D1EDE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E2F8-4680-7042-B5DB-B2C57F9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735C1-2B3B-F54E-85D7-0E9AD3A03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DFBF8-F4C1-694A-9EFD-4EDD49EF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A4951-C025-D647-8FDB-A90CED9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0885F-8BE7-1946-ABDE-1C69538E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C01AC-D692-1342-9A5A-3DF4D71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281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8276C-5667-C442-AD3B-8C7D1CAF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B8CDD-E24B-294E-96EB-8817B01E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75A12-9522-DA4C-8451-8F72C614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9B21-5653-AA4D-97C1-3D154246A1C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ECCCD-3470-964B-A21C-264C8F104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59575-D2ED-4F4A-A7C5-155B90BF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7B7E-956F-C340-B231-D8B5F75B36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9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D80FBDC-805F-E744-BBE5-2EC09A910791}"/>
              </a:ext>
            </a:extLst>
          </p:cNvPr>
          <p:cNvSpPr/>
          <p:nvPr/>
        </p:nvSpPr>
        <p:spPr>
          <a:xfrm>
            <a:off x="3218688" y="502920"/>
            <a:ext cx="3194304" cy="55107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0C3431-5E8D-D641-8030-47676981098A}"/>
              </a:ext>
            </a:extLst>
          </p:cNvPr>
          <p:cNvCxnSpPr/>
          <p:nvPr/>
        </p:nvCxnSpPr>
        <p:spPr>
          <a:xfrm>
            <a:off x="3218688" y="5486400"/>
            <a:ext cx="3194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A5EF028-D099-E346-AD05-E63188C6163A}"/>
              </a:ext>
            </a:extLst>
          </p:cNvPr>
          <p:cNvCxnSpPr>
            <a:cxnSpLocks/>
          </p:cNvCxnSpPr>
          <p:nvPr/>
        </p:nvCxnSpPr>
        <p:spPr>
          <a:xfrm>
            <a:off x="4334256" y="5486400"/>
            <a:ext cx="0" cy="527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F2C26DB-9315-3D41-8867-355E1AD2D6EF}"/>
              </a:ext>
            </a:extLst>
          </p:cNvPr>
          <p:cNvCxnSpPr>
            <a:cxnSpLocks/>
          </p:cNvCxnSpPr>
          <p:nvPr/>
        </p:nvCxnSpPr>
        <p:spPr>
          <a:xfrm>
            <a:off x="5413248" y="5487924"/>
            <a:ext cx="0" cy="527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별">
            <a:extLst>
              <a:ext uri="{FF2B5EF4-FFF2-40B4-BE49-F238E27FC236}">
                <a16:creationId xmlns:a16="http://schemas.microsoft.com/office/drawing/2014/main" id="{BD2112C1-E6E0-3341-92D5-8062F8CD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141" y="5521452"/>
            <a:ext cx="428662" cy="428662"/>
          </a:xfrm>
          <a:prstGeom prst="rect">
            <a:avLst/>
          </a:prstGeom>
        </p:spPr>
      </p:pic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A5CB1F86-03EF-9942-BF2E-1EB052DA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0035" y="5545265"/>
            <a:ext cx="409574" cy="409574"/>
          </a:xfrm>
          <a:prstGeom prst="rect">
            <a:avLst/>
          </a:prstGeom>
        </p:spPr>
      </p:pic>
      <p:pic>
        <p:nvPicPr>
          <p:cNvPr id="16" name="그래픽 15" descr="집">
            <a:extLst>
              <a:ext uri="{FF2B5EF4-FFF2-40B4-BE49-F238E27FC236}">
                <a16:creationId xmlns:a16="http://schemas.microsoft.com/office/drawing/2014/main" id="{EC833D96-CA78-5A42-8816-AF6718193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5528" y="5521452"/>
            <a:ext cx="457200" cy="4572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77F435B-EDA3-4A48-9D39-3405CC562D14}"/>
              </a:ext>
            </a:extLst>
          </p:cNvPr>
          <p:cNvSpPr/>
          <p:nvPr/>
        </p:nvSpPr>
        <p:spPr>
          <a:xfrm>
            <a:off x="3502637" y="842772"/>
            <a:ext cx="2667000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ysClr val="windowText" lastClr="000000"/>
                  </a:solidFill>
                </a:ln>
              </a:rPr>
              <a:t>Top notice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B2C603-3AFD-BA4E-BDF6-2D1E9C9F8F6F}"/>
              </a:ext>
            </a:extLst>
          </p:cNvPr>
          <p:cNvSpPr/>
          <p:nvPr/>
        </p:nvSpPr>
        <p:spPr>
          <a:xfrm>
            <a:off x="3511736" y="1566081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A8269F-5A6F-4B45-BCE9-73224781377E}"/>
              </a:ext>
            </a:extLst>
          </p:cNvPr>
          <p:cNvSpPr/>
          <p:nvPr/>
        </p:nvSpPr>
        <p:spPr>
          <a:xfrm>
            <a:off x="3511736" y="2033517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105F28-174E-544E-88BA-647AD238D8AC}"/>
              </a:ext>
            </a:extLst>
          </p:cNvPr>
          <p:cNvSpPr/>
          <p:nvPr/>
        </p:nvSpPr>
        <p:spPr>
          <a:xfrm>
            <a:off x="3511736" y="2500953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689031-5112-644B-9919-7FAFDB7F6EF2}"/>
              </a:ext>
            </a:extLst>
          </p:cNvPr>
          <p:cNvSpPr/>
          <p:nvPr/>
        </p:nvSpPr>
        <p:spPr>
          <a:xfrm>
            <a:off x="3511736" y="2990544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4695C0-C99E-2A4E-B904-7D3F7B607980}"/>
              </a:ext>
            </a:extLst>
          </p:cNvPr>
          <p:cNvSpPr/>
          <p:nvPr/>
        </p:nvSpPr>
        <p:spPr>
          <a:xfrm>
            <a:off x="3511736" y="3455454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70930E-7C67-5C42-A9ED-F981C6DA6CB6}"/>
              </a:ext>
            </a:extLst>
          </p:cNvPr>
          <p:cNvSpPr/>
          <p:nvPr/>
        </p:nvSpPr>
        <p:spPr>
          <a:xfrm>
            <a:off x="3511736" y="3918592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EAD1BA-824A-5841-BE20-17C98EEB6850}"/>
              </a:ext>
            </a:extLst>
          </p:cNvPr>
          <p:cNvSpPr/>
          <p:nvPr/>
        </p:nvSpPr>
        <p:spPr>
          <a:xfrm>
            <a:off x="3502637" y="4394536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35518-31FD-2E41-91E2-84990F3C5497}"/>
              </a:ext>
            </a:extLst>
          </p:cNvPr>
          <p:cNvSpPr/>
          <p:nvPr/>
        </p:nvSpPr>
        <p:spPr>
          <a:xfrm>
            <a:off x="3516285" y="4871010"/>
            <a:ext cx="2657901" cy="46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병합 27">
            <a:extLst>
              <a:ext uri="{FF2B5EF4-FFF2-40B4-BE49-F238E27FC236}">
                <a16:creationId xmlns:a16="http://schemas.microsoft.com/office/drawing/2014/main" id="{7D76C409-D9F4-C64B-A70F-E48741A80354}"/>
              </a:ext>
            </a:extLst>
          </p:cNvPr>
          <p:cNvSpPr/>
          <p:nvPr/>
        </p:nvSpPr>
        <p:spPr>
          <a:xfrm>
            <a:off x="5693618" y="1050906"/>
            <a:ext cx="286561" cy="217566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4EE06-5854-D94A-B3F9-AA08CAFB0E81}"/>
              </a:ext>
            </a:extLst>
          </p:cNvPr>
          <p:cNvSpPr txBox="1"/>
          <p:nvPr/>
        </p:nvSpPr>
        <p:spPr>
          <a:xfrm>
            <a:off x="3502637" y="1644552"/>
            <a:ext cx="26356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[</a:t>
            </a:r>
            <a:r>
              <a:rPr lang="ko-KR" altLang="en-US" sz="700" dirty="0"/>
              <a:t>장학</a:t>
            </a:r>
            <a:r>
              <a:rPr lang="en-US" altLang="ko-KR" sz="700" dirty="0"/>
              <a:t>](</a:t>
            </a:r>
            <a:r>
              <a:rPr lang="ko-KR" altLang="en-US" sz="700" dirty="0" err="1"/>
              <a:t>재공지</a:t>
            </a:r>
            <a:r>
              <a:rPr lang="en-US" altLang="ko-KR" sz="700" dirty="0"/>
              <a:t>)(</a:t>
            </a:r>
            <a:r>
              <a:rPr lang="ko-KR" altLang="en-US" sz="700" dirty="0"/>
              <a:t>재</a:t>
            </a:r>
            <a:r>
              <a:rPr lang="en-US" altLang="ko-KR" sz="700" dirty="0"/>
              <a:t>)</a:t>
            </a:r>
            <a:r>
              <a:rPr lang="ko-KR" altLang="en-US" sz="700" dirty="0"/>
              <a:t>행복영도장학회 </a:t>
            </a:r>
            <a:r>
              <a:rPr lang="en-US" altLang="ko-KR" sz="700" dirty="0"/>
              <a:t>2019</a:t>
            </a:r>
            <a:r>
              <a:rPr lang="ko-KR" altLang="en-US" sz="700" dirty="0"/>
              <a:t>년도 제</a:t>
            </a:r>
            <a:r>
              <a:rPr lang="en-US" altLang="ko-KR" sz="700" dirty="0"/>
              <a:t>10</a:t>
            </a:r>
            <a:r>
              <a:rPr lang="ko-KR" altLang="en-US" sz="700" dirty="0"/>
              <a:t>회 장학생 </a:t>
            </a:r>
            <a:r>
              <a:rPr lang="en-US" altLang="ko-KR" sz="700" dirty="0"/>
              <a:t>…</a:t>
            </a:r>
            <a:endParaRPr kumimoji="1" lang="ko-KR" altLang="en-US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EEF68-3146-B241-8B9D-11CE86BCADC5}"/>
              </a:ext>
            </a:extLst>
          </p:cNvPr>
          <p:cNvSpPr txBox="1"/>
          <p:nvPr/>
        </p:nvSpPr>
        <p:spPr>
          <a:xfrm>
            <a:off x="3477763" y="1837774"/>
            <a:ext cx="25024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 </a:t>
            </a:r>
            <a:r>
              <a:rPr lang="ko-KR" altLang="en-US" sz="600" dirty="0" err="1"/>
              <a:t>학생지원팀</a:t>
            </a:r>
            <a:r>
              <a:rPr lang="ko-KR" altLang="en-US" sz="600" dirty="0"/>
              <a:t> </a:t>
            </a:r>
            <a:r>
              <a:rPr lang="en-US" altLang="ko-KR" sz="600" dirty="0"/>
              <a:t>| 2018.12.10</a:t>
            </a:r>
            <a:r>
              <a:rPr lang="ko-KR" altLang="en-US" sz="600" dirty="0"/>
              <a:t>                                       </a:t>
            </a:r>
            <a:r>
              <a:rPr lang="en-US" altLang="ko-KR" sz="600" dirty="0"/>
              <a:t>36</a:t>
            </a:r>
            <a:endParaRPr kumimoji="1" lang="ko-KR" altLang="en-US" sz="600" dirty="0"/>
          </a:p>
        </p:txBody>
      </p:sp>
      <p:pic>
        <p:nvPicPr>
          <p:cNvPr id="31" name="그래픽 30" descr="별">
            <a:extLst>
              <a:ext uri="{FF2B5EF4-FFF2-40B4-BE49-F238E27FC236}">
                <a16:creationId xmlns:a16="http://schemas.microsoft.com/office/drawing/2014/main" id="{7EF25B16-8A08-1B4D-8778-E5FAE392E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5886596" y="1729084"/>
            <a:ext cx="214331" cy="214331"/>
          </a:xfrm>
          <a:prstGeom prst="rect">
            <a:avLst/>
          </a:prstGeom>
        </p:spPr>
      </p:pic>
      <p:pic>
        <p:nvPicPr>
          <p:cNvPr id="32" name="그래픽 31" descr="별">
            <a:extLst>
              <a:ext uri="{FF2B5EF4-FFF2-40B4-BE49-F238E27FC236}">
                <a16:creationId xmlns:a16="http://schemas.microsoft.com/office/drawing/2014/main" id="{5C866C33-FF32-BB49-9FCC-1D3028590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873013" y="2163216"/>
            <a:ext cx="214331" cy="2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Dayoung Kim</dc:creator>
  <cp:lastModifiedBy>Dayoung Kim</cp:lastModifiedBy>
  <cp:revision>3</cp:revision>
  <dcterms:created xsi:type="dcterms:W3CDTF">2018-12-11T09:57:14Z</dcterms:created>
  <dcterms:modified xsi:type="dcterms:W3CDTF">2018-12-11T11:07:22Z</dcterms:modified>
</cp:coreProperties>
</file>