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20" r:id="rId3"/>
    <p:sldId id="3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160E-31C2-4507-9C9F-415B35D0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9F7AB-1B54-4E8F-926E-3615DC6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6C395-134A-4900-AF67-E1644CC2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B55DF-F924-4EB3-981F-0E1624D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BD337-5CF0-4FC1-9DE4-F9D3D33A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9FA97-383A-4A1F-A67F-C598D0BE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BC3AD-E95F-4C1F-A766-FE990592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BB0D-9866-47F0-8CD4-4A24D6DE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0C8B0-891A-486A-9F6B-64D55BB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3483B-B8B0-4D50-9425-9D891B9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1F88E-62D6-4448-AD11-327BB9E9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BC09-66DD-4DE3-82AC-D2F1E02E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D4A0-C409-48CB-B53E-AE6144AB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3E-B295-4B37-BC4F-763B1AC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B226-12BE-4748-81FF-401252F7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9D13-E7F8-483A-BD8B-C3AB2E0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29CF-D0B2-48AA-A18F-7827291C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C955-E2C1-4886-B26F-6CB863B7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64E87-FD3C-48E5-8321-738FC5F4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23402-E4E8-4C1D-9883-43F735C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0909-DCF7-431C-BEA2-67076271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443F-4359-4606-9BA7-A2B6BC73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35964-F16A-414D-B808-DA4007E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1E49-8FCA-408E-8942-71C1C2E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A898-64BD-467A-A117-D9DCF9B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D73-2258-461C-9AF4-FADC0755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83FE0-EE44-4A02-B8AD-77DCBA3C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2DBB1-1B6E-420E-91E3-5412A4CC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F32D5-7BA4-4F45-AEBE-CACEDC67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09568-24E8-4526-8262-21E0C00D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8EE78-23D7-46D5-99D9-BBBBCF8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D0E8-AA34-4510-90B9-3F27486C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D9DB-AD55-4A9E-A787-63CEAF77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A8DEA-175F-4D3C-8579-D6F4D520F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5C77F-8354-48D5-9746-01A81553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0800ED-AE22-43B9-83DD-5C6B18AFD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2FDD5-F6A2-4439-B0E0-0C5DB88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2FE91-8410-487F-93FF-2E479A41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75EC4-9ADB-4F6B-A9E6-2BA91DA1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61A8-56F7-4A15-9C86-AA1C9E2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F6FD1-A1EA-40DD-8CE6-C08D3F6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F99F9-43F9-40B9-A3C1-2A3DA34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4CCDA-616D-492C-95C0-DE88D6D4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2281F-4F35-4A96-82D8-CBC3F8CA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DA800-B29E-48A8-8308-A30CEB1B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ACFDF-0485-4BB1-91D5-E3FB5F79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A513-F3A3-4CE9-A4FF-49BCB91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422E3-52E8-46F9-AC61-E14A6C31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D3ABA-AEA6-4118-B6EE-EC5EEC15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7361-1A63-400E-8690-E6A5DD2E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76A7F-7C00-4F40-A864-F6A4CB3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C0519-7A24-4FB7-B9F3-92E42293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BC70-7D6F-46F2-A582-2676E66B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A4E72-6B7E-4D41-B268-EF28E98FD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95BFD-68B7-40AE-B03C-59005B14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F5B53-2B79-4E35-ABF8-96456998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14D08-949E-4AB8-9A7D-3F51FC7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66E2E-37ED-414C-877A-0DCA3D5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88058-8DB2-4A90-A0A8-0C5B5D7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D3181-189B-49B1-B257-1CE71027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F682-69D8-4920-B14F-15E6CB81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F32F-A01B-424A-BEA6-4B3B5E998A5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07E0-0311-4C34-9E4C-8FEE88A76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9739-EEBD-445A-90E5-7AED52DE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33A-672B-4FC0-8768-8768F387F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45180"/>
              </p:ext>
            </p:extLst>
          </p:nvPr>
        </p:nvGraphicFramePr>
        <p:xfrm>
          <a:off x="918533" y="2461108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42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매출액과 </a:t>
            </a:r>
            <a:r>
              <a:rPr lang="ko-KR" altLang="en-US" dirty="0">
                <a:solidFill>
                  <a:srgbClr val="C00000"/>
                </a:solidFill>
              </a:rPr>
              <a:t>높은 양</a:t>
            </a:r>
            <a:r>
              <a:rPr lang="ko-KR" altLang="en-US" dirty="0"/>
              <a:t>의 상관관계인</a:t>
            </a:r>
            <a:r>
              <a:rPr lang="en-US" altLang="ko-KR" dirty="0"/>
              <a:t>,</a:t>
            </a:r>
            <a:r>
              <a:rPr lang="ko-KR" altLang="en-US" dirty="0"/>
              <a:t> 상위 다섯 업종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6439"/>
              </p:ext>
            </p:extLst>
          </p:nvPr>
        </p:nvGraphicFramePr>
        <p:xfrm>
          <a:off x="6463323" y="2461108"/>
          <a:ext cx="4810144" cy="307091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24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-1.1309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-1.1126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매출액과 </a:t>
            </a:r>
            <a:r>
              <a:rPr lang="ko-KR" altLang="en-US" dirty="0">
                <a:solidFill>
                  <a:srgbClr val="0070C0"/>
                </a:solidFill>
              </a:rPr>
              <a:t>높은 음</a:t>
            </a:r>
            <a:r>
              <a:rPr lang="ko-KR" altLang="en-US" dirty="0"/>
              <a:t>의 상관관계인</a:t>
            </a:r>
            <a:r>
              <a:rPr lang="en-US" altLang="ko-KR" dirty="0"/>
              <a:t>, </a:t>
            </a:r>
            <a:r>
              <a:rPr lang="ko-KR" altLang="en-US" dirty="0"/>
              <a:t>상위 다섯 업종</a:t>
            </a:r>
          </a:p>
        </p:txBody>
      </p:sp>
    </p:spTree>
    <p:extLst>
      <p:ext uri="{BB962C8B-B14F-4D97-AF65-F5344CB8AC3E}">
        <p14:creationId xmlns:p14="http://schemas.microsoft.com/office/powerpoint/2010/main" val="23519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19B1DD-C4A4-4EF3-8F5A-2E16E1544D71}"/>
              </a:ext>
            </a:extLst>
          </p:cNvPr>
          <p:cNvGraphicFramePr>
            <a:graphicFrameLocks noGrp="1"/>
          </p:cNvGraphicFramePr>
          <p:nvPr/>
        </p:nvGraphicFramePr>
        <p:xfrm>
          <a:off x="918533" y="2461108"/>
          <a:ext cx="4810144" cy="30709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6065987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24010222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2492603775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91856288"/>
                    </a:ext>
                  </a:extLst>
                </a:gridCol>
              </a:tblGrid>
              <a:tr h="42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1407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편의점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3.3262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32653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한식음식점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3.2647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7758379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슈퍼마켓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2.8416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407588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CS300009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의약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의료용품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1.5862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112506"/>
                  </a:ext>
                </a:extLst>
              </a:tr>
              <a:tr h="53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CS200006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일반의원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1.2226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967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EF0E7E-199E-4B87-982F-FA3A449F40C3}"/>
              </a:ext>
            </a:extLst>
          </p:cNvPr>
          <p:cNvSpPr txBox="1"/>
          <p:nvPr/>
        </p:nvSpPr>
        <p:spPr>
          <a:xfrm>
            <a:off x="70165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매출액과 </a:t>
            </a:r>
            <a:r>
              <a:rPr lang="ko-KR" altLang="en-US" dirty="0">
                <a:solidFill>
                  <a:srgbClr val="C00000"/>
                </a:solidFill>
              </a:rPr>
              <a:t>높은 양</a:t>
            </a:r>
            <a:r>
              <a:rPr lang="ko-KR" altLang="en-US" dirty="0"/>
              <a:t>의 상관관계인</a:t>
            </a:r>
            <a:r>
              <a:rPr lang="en-US" altLang="ko-KR" dirty="0"/>
              <a:t>,</a:t>
            </a:r>
            <a:r>
              <a:rPr lang="ko-KR" altLang="en-US" dirty="0"/>
              <a:t> 상위 다섯 업종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6246446" y="1869583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231A2-80AB-4920-8D35-E97532A0F878}"/>
              </a:ext>
            </a:extLst>
          </p:cNvPr>
          <p:cNvSpPr txBox="1"/>
          <p:nvPr/>
        </p:nvSpPr>
        <p:spPr>
          <a:xfrm>
            <a:off x="1582797" y="5754221"/>
            <a:ext cx="902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평균 매출액이 높은 업종이라고 해서 강한 양의 상관관계를 갖는 것은 아니다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B2DF1-9E71-4A8F-85F1-EEDFD0A0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98" y="2482839"/>
            <a:ext cx="4694402" cy="24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2012F08-26B6-4CD0-A130-C021A7D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E1B81-FE1C-4CE8-B512-3B7CC14A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02454"/>
              </p:ext>
            </p:extLst>
          </p:nvPr>
        </p:nvGraphicFramePr>
        <p:xfrm>
          <a:off x="1068979" y="2096435"/>
          <a:ext cx="4810144" cy="307091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202536">
                  <a:extLst>
                    <a:ext uri="{9D8B030D-6E8A-4147-A177-3AD203B41FA5}">
                      <a16:colId xmlns:a16="http://schemas.microsoft.com/office/drawing/2014/main" val="220283917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4265313782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3103200291"/>
                    </a:ext>
                  </a:extLst>
                </a:gridCol>
                <a:gridCol w="1202536">
                  <a:extLst>
                    <a:ext uri="{9D8B030D-6E8A-4147-A177-3AD203B41FA5}">
                      <a16:colId xmlns:a16="http://schemas.microsoft.com/office/drawing/2014/main" val="604833704"/>
                    </a:ext>
                  </a:extLst>
                </a:gridCol>
              </a:tblGrid>
              <a:tr h="524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service_code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coef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552083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분식전문점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-1.1309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8855285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CS200016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두발미용업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-1.1126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273931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CS100009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커피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음료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-1.0532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3868832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CS300011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화장품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-0.8848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099094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CS100010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호프</a:t>
                      </a:r>
                      <a:r>
                        <a:rPr lang="en-US" altLang="ko-KR" sz="1100" u="none" strike="noStrike" dirty="0">
                          <a:effectLst/>
                        </a:rPr>
                        <a:t>·</a:t>
                      </a:r>
                      <a:r>
                        <a:rPr lang="ko-KR" altLang="en-US" sz="1100" u="none" strike="noStrike" dirty="0">
                          <a:effectLst/>
                        </a:rPr>
                        <a:t>간이주점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-0.8637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2coding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098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1668D-7E89-4569-BC75-F73CF4E89CE3}"/>
              </a:ext>
            </a:extLst>
          </p:cNvPr>
          <p:cNvSpPr txBox="1"/>
          <p:nvPr/>
        </p:nvSpPr>
        <p:spPr>
          <a:xfrm>
            <a:off x="852102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매출액과 </a:t>
            </a:r>
            <a:r>
              <a:rPr lang="ko-KR" altLang="en-US" dirty="0">
                <a:solidFill>
                  <a:srgbClr val="0070C0"/>
                </a:solidFill>
              </a:rPr>
              <a:t>높은 음</a:t>
            </a:r>
            <a:r>
              <a:rPr lang="ko-KR" altLang="en-US" dirty="0"/>
              <a:t>의 상관관계인</a:t>
            </a:r>
            <a:r>
              <a:rPr lang="en-US" altLang="ko-KR" dirty="0"/>
              <a:t>, </a:t>
            </a:r>
            <a:r>
              <a:rPr lang="ko-KR" altLang="en-US" dirty="0"/>
              <a:t>상위 다섯 업종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3DF66-C9DB-48DD-8263-B1F30E4B40EB}"/>
              </a:ext>
            </a:extLst>
          </p:cNvPr>
          <p:cNvSpPr txBox="1"/>
          <p:nvPr/>
        </p:nvSpPr>
        <p:spPr>
          <a:xfrm>
            <a:off x="6241904" y="1504910"/>
            <a:ext cx="52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매출액 하위 다섯 업종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FF9CCE-E834-44DB-842A-D8EE3252BCFC}"/>
              </a:ext>
            </a:extLst>
          </p:cNvPr>
          <p:cNvSpPr/>
          <p:nvPr/>
        </p:nvSpPr>
        <p:spPr>
          <a:xfrm>
            <a:off x="1780673" y="5640488"/>
            <a:ext cx="9031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평균 매출액이 낮은 업종이라고 해서 강한 음의 상관관계를 갖는 것은 아니다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51B7D-D764-4582-A549-FDEBDD10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27" y="2096435"/>
            <a:ext cx="4826973" cy="25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193</Words>
  <Application>Microsoft Office PowerPoint</Application>
  <PresentationFormat>와이드스크린</PresentationFormat>
  <Paragraphs>107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맑은 고딕</vt:lpstr>
      <vt:lpstr>Arial</vt:lpstr>
      <vt:lpstr>Office 테마</vt:lpstr>
      <vt:lpstr>결과</vt:lpstr>
      <vt:lpstr>결과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 Kim</dc:creator>
  <cp:lastModifiedBy>Moon DAYOUNG</cp:lastModifiedBy>
  <cp:revision>42</cp:revision>
  <dcterms:created xsi:type="dcterms:W3CDTF">2019-12-29T08:13:29Z</dcterms:created>
  <dcterms:modified xsi:type="dcterms:W3CDTF">2019-12-29T15:43:56Z</dcterms:modified>
</cp:coreProperties>
</file>