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183359"/>
            <a:ext cx="6624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59632" y="1916832"/>
            <a:ext cx="66247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43769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16993" y="391847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34</cp:revision>
  <dcterms:created xsi:type="dcterms:W3CDTF">2014-04-01T16:35:38Z</dcterms:created>
  <dcterms:modified xsi:type="dcterms:W3CDTF">2016-04-11T06:17:36Z</dcterms:modified>
</cp:coreProperties>
</file>