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7"/>
  </p:notesMasterIdLst>
  <p:sldIdLst>
    <p:sldId id="256" r:id="rId2"/>
    <p:sldId id="327" r:id="rId3"/>
    <p:sldId id="325" r:id="rId4"/>
    <p:sldId id="364" r:id="rId5"/>
    <p:sldId id="366" r:id="rId6"/>
    <p:sldId id="367" r:id="rId7"/>
    <p:sldId id="368" r:id="rId8"/>
    <p:sldId id="369" r:id="rId9"/>
    <p:sldId id="357" r:id="rId10"/>
    <p:sldId id="363" r:id="rId11"/>
    <p:sldId id="365" r:id="rId12"/>
    <p:sldId id="381" r:id="rId13"/>
    <p:sldId id="382" r:id="rId14"/>
    <p:sldId id="383" r:id="rId15"/>
    <p:sldId id="361" r:id="rId16"/>
    <p:sldId id="362" r:id="rId17"/>
    <p:sldId id="358" r:id="rId18"/>
    <p:sldId id="359" r:id="rId19"/>
    <p:sldId id="355" r:id="rId20"/>
    <p:sldId id="356" r:id="rId21"/>
    <p:sldId id="326" r:id="rId22"/>
    <p:sldId id="378" r:id="rId23"/>
    <p:sldId id="354" r:id="rId24"/>
    <p:sldId id="371" r:id="rId25"/>
    <p:sldId id="372" r:id="rId26"/>
    <p:sldId id="373" r:id="rId27"/>
    <p:sldId id="374" r:id="rId28"/>
    <p:sldId id="379" r:id="rId29"/>
    <p:sldId id="380" r:id="rId30"/>
    <p:sldId id="375" r:id="rId31"/>
    <p:sldId id="376" r:id="rId32"/>
    <p:sldId id="384" r:id="rId33"/>
    <p:sldId id="377" r:id="rId34"/>
    <p:sldId id="385" r:id="rId35"/>
    <p:sldId id="3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8F160-033C-4B03-9BFC-BA6948A513D4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1BC2-3B2B-4AD9-8500-4054D93C63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1492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analog.com/media/en/technical-documentation/data-sheets/TMP35_36_37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47D351D-EA5A-4121-8506-25D533528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스터디</a:t>
            </a:r>
            <a:r>
              <a:rPr lang="ko-KR" altLang="en-US" dirty="0"/>
              <a:t> </a:t>
            </a:r>
            <a:r>
              <a:rPr lang="en-US" altLang="ko-KR" dirty="0" smtClean="0"/>
              <a:t>7th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0D7668FA-8AD1-4285-BAB6-36A9956DF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172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85E24-A617-4E2B-A5D5-E4E09A19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LCD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31682" y="664234"/>
            <a:ext cx="9911391" cy="571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341079" y="4339087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4</a:t>
            </a:r>
            <a:r>
              <a:rPr lang="ko-KR" altLang="en-US" dirty="0" smtClean="0"/>
              <a:t>비트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1125" y="531099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비트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6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85E24-A617-4E2B-A5D5-E4E09A19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LCD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4173" y="1270510"/>
            <a:ext cx="7200989" cy="447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85E24-A617-4E2B-A5D5-E4E09A19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LCD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4173" y="1270510"/>
            <a:ext cx="7200989" cy="447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3102" y="1259456"/>
            <a:ext cx="8208681" cy="463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85E24-A617-4E2B-A5D5-E4E09A19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LCD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4173" y="1270510"/>
            <a:ext cx="7200989" cy="447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3838" y="1259456"/>
            <a:ext cx="8198420" cy="4605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85E24-A617-4E2B-A5D5-E4E09A19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LCD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4173" y="1270510"/>
            <a:ext cx="7200989" cy="447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3698" y="1266059"/>
            <a:ext cx="8223579" cy="462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t="16361" b="6695"/>
          <a:stretch>
            <a:fillRect/>
          </a:stretch>
        </p:blipFill>
        <p:spPr bwMode="auto">
          <a:xfrm>
            <a:off x="569342" y="181155"/>
            <a:ext cx="11172823" cy="644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85E24-A617-4E2B-A5D5-E4E09A19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LCD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64378" y="485851"/>
            <a:ext cx="754133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dirty="0" err="1" smtClean="0"/>
              <a:t>변수명</a:t>
            </a:r>
            <a:r>
              <a:rPr lang="en-US" altLang="ko-KR" sz="2000" dirty="0" smtClean="0"/>
              <a:t>.begin(16, 2);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 16</a:t>
            </a:r>
            <a:r>
              <a:rPr lang="ko-KR" altLang="en-US" dirty="0" smtClean="0"/>
              <a:t>개의 셀을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줄 사용한다고 알리고 </a:t>
            </a:r>
            <a:r>
              <a:rPr lang="en-US" altLang="ko-KR" dirty="0" smtClean="0"/>
              <a:t>LCD</a:t>
            </a:r>
            <a:r>
              <a:rPr lang="ko-KR" altLang="en-US" dirty="0" smtClean="0"/>
              <a:t>를 초기화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000" dirty="0" err="1" smtClean="0"/>
              <a:t>변수명</a:t>
            </a:r>
            <a:r>
              <a:rPr lang="en-US" altLang="ko-KR" sz="2000" dirty="0" smtClean="0"/>
              <a:t>.clear();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  </a:t>
            </a:r>
            <a:r>
              <a:rPr lang="ko-KR" altLang="en-US" dirty="0" smtClean="0"/>
              <a:t>화면을 지운 후 커서를 처음 자리로 옮긴다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000" dirty="0" err="1" smtClean="0"/>
              <a:t>변수명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setCursor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col</a:t>
            </a:r>
            <a:r>
              <a:rPr lang="en-US" altLang="ko-KR" sz="2000" dirty="0" smtClean="0"/>
              <a:t>, row);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  커서를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row)</a:t>
            </a:r>
            <a:r>
              <a:rPr lang="ko-KR" altLang="en-US" dirty="0" smtClean="0"/>
              <a:t>위치로 옮긴다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000" dirty="0" err="1" smtClean="0"/>
              <a:t>변수명</a:t>
            </a:r>
            <a:r>
              <a:rPr lang="en-US" altLang="ko-KR" sz="2000" dirty="0" smtClean="0"/>
              <a:t>.print();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000" dirty="0" err="1" smtClean="0"/>
              <a:t>변수명</a:t>
            </a:r>
            <a:r>
              <a:rPr lang="en-US" altLang="ko-KR" sz="2000" dirty="0" smtClean="0"/>
              <a:t>.write();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  </a:t>
            </a:r>
            <a:r>
              <a:rPr lang="ko-KR" altLang="en-US" dirty="0" smtClean="0"/>
              <a:t>둘 다 </a:t>
            </a:r>
            <a:r>
              <a:rPr lang="en-US" altLang="ko-KR" dirty="0" smtClean="0"/>
              <a:t>LCD</a:t>
            </a:r>
            <a:r>
              <a:rPr lang="ko-KR" altLang="en-US" dirty="0" smtClean="0"/>
              <a:t>에 값을 출력하는 함수이지만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 Print</a:t>
            </a:r>
            <a:r>
              <a:rPr lang="ko-KR" altLang="en-US" dirty="0" smtClean="0"/>
              <a:t>는 아스키코드로 바꾸어 전송하는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 Write</a:t>
            </a:r>
            <a:r>
              <a:rPr lang="ko-KR" altLang="en-US" dirty="0" smtClean="0"/>
              <a:t>는 그 숫자 자체를 보낸다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Ex) 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.print(‘a’);  - 97</a:t>
            </a:r>
          </a:p>
          <a:p>
            <a:pPr>
              <a:buFontTx/>
              <a:buChar char="-"/>
            </a:pPr>
            <a:r>
              <a:rPr lang="ko-KR" altLang="en-US" dirty="0" err="1" smtClean="0"/>
              <a:t>변수명</a:t>
            </a:r>
            <a:r>
              <a:rPr lang="en-US" altLang="ko-KR" dirty="0" smtClean="0"/>
              <a:t>.write(‘a’);  - a</a:t>
            </a:r>
          </a:p>
        </p:txBody>
      </p:sp>
    </p:spTree>
    <p:extLst>
      <p:ext uri="{BB962C8B-B14F-4D97-AF65-F5344CB8AC3E}">
        <p14:creationId xmlns="" xmlns:p14="http://schemas.microsoft.com/office/powerpoint/2010/main" val="116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85E24-A617-4E2B-A5D5-E4E09A19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시리얼 통신으로 </a:t>
            </a:r>
            <a:r>
              <a:rPr lang="en-US" altLang="ko-KR" dirty="0" smtClean="0"/>
              <a:t>LCD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" name="내용 개체 틀 3" descr="LCD 화면 소스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698" y="263793"/>
            <a:ext cx="8193167" cy="6490690"/>
          </a:xfrm>
        </p:spPr>
      </p:pic>
    </p:spTree>
    <p:extLst>
      <p:ext uri="{BB962C8B-B14F-4D97-AF65-F5344CB8AC3E}">
        <p14:creationId xmlns="" xmlns:p14="http://schemas.microsoft.com/office/powerpoint/2010/main" val="116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85E24-A617-4E2B-A5D5-E4E09A19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시리얼 통신으로 </a:t>
            </a:r>
            <a:r>
              <a:rPr lang="en-US" altLang="ko-KR" dirty="0" smtClean="0"/>
              <a:t>LCD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" name="내용 개체 틀 3" descr="LCD 화면 소스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679" y="41498"/>
            <a:ext cx="5736565" cy="6699638"/>
          </a:xfrm>
        </p:spPr>
      </p:pic>
    </p:spTree>
    <p:extLst>
      <p:ext uri="{BB962C8B-B14F-4D97-AF65-F5344CB8AC3E}">
        <p14:creationId xmlns="" xmlns:p14="http://schemas.microsoft.com/office/powerpoint/2010/main" val="116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121EA57-7DD3-4FB4-AF97-FEF153C45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TMP36</a:t>
            </a:r>
            <a:br>
              <a:rPr lang="en-US" altLang="ko-KR" dirty="0"/>
            </a:br>
            <a:r>
              <a:rPr lang="ko-KR" altLang="en-US" dirty="0"/>
              <a:t>온도 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01288DE-8067-464E-8813-9E4DB534C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506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121EA57-7DD3-4FB4-AF97-FEF153C45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LCD </a:t>
            </a:r>
            <a:r>
              <a:rPr lang="ko-KR" altLang="en-US" dirty="0" smtClean="0"/>
              <a:t>출력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(Liquid Crystal Display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01288DE-8067-464E-8813-9E4DB534C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506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85E24-A617-4E2B-A5D5-E4E09A19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TMP36</a:t>
            </a:r>
            <a:r>
              <a:rPr lang="ko-KR" altLang="en-US" dirty="0"/>
              <a:t>의 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52BC272-10B0-47CD-AFEE-DB796A69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TMP 36</a:t>
            </a:r>
          </a:p>
          <a:p>
            <a:r>
              <a:rPr lang="ko-KR" altLang="en-US" dirty="0"/>
              <a:t>온도에 따른 전압의 변화</a:t>
            </a:r>
            <a:r>
              <a:rPr lang="en-US" altLang="ko-KR" dirty="0"/>
              <a:t>(1°C </a:t>
            </a:r>
            <a:r>
              <a:rPr lang="ko-KR" altLang="en-US" dirty="0"/>
              <a:t>당 </a:t>
            </a:r>
            <a:r>
              <a:rPr lang="en-US" altLang="ko-KR" dirty="0"/>
              <a:t>10mV)</a:t>
            </a:r>
            <a:r>
              <a:rPr lang="ko-KR" altLang="en-US" dirty="0"/>
              <a:t>를 가지고 온도를 측정</a:t>
            </a:r>
            <a:endParaRPr lang="en-US" altLang="ko-KR" dirty="0"/>
          </a:p>
          <a:p>
            <a:r>
              <a:rPr lang="ko-KR" altLang="en-US" dirty="0"/>
              <a:t>온도를 측정하는 센서로써 약간의 오차가 있지만</a:t>
            </a:r>
            <a:r>
              <a:rPr lang="en-US" altLang="ko-KR" dirty="0"/>
              <a:t>(±2%),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-40℃~120℃</a:t>
            </a:r>
            <a:r>
              <a:rPr lang="ko-KR" altLang="en-US" dirty="0"/>
              <a:t>까지의 온도를 측정 할 수 있고</a:t>
            </a:r>
            <a:r>
              <a:rPr lang="en-US" altLang="ko-KR" dirty="0"/>
              <a:t>, </a:t>
            </a:r>
            <a:r>
              <a:rPr lang="ko-KR" altLang="en-US" dirty="0"/>
              <a:t>사용하기 편함</a:t>
            </a:r>
            <a:endParaRPr lang="en-US" altLang="ko-KR" dirty="0"/>
          </a:p>
          <a:p>
            <a:r>
              <a:rPr lang="ko-KR" altLang="en-US" dirty="0"/>
              <a:t> </a:t>
            </a:r>
            <a:r>
              <a:rPr lang="en-US" altLang="ko-KR" dirty="0"/>
              <a:t>V = 0.01*C + 0.5-&gt;0</a:t>
            </a:r>
            <a:r>
              <a:rPr lang="ko-KR" altLang="en-US" dirty="0"/>
              <a:t>도일 때 </a:t>
            </a:r>
            <a:r>
              <a:rPr lang="ko-KR" altLang="en-US" dirty="0" err="1"/>
              <a:t>전압값</a:t>
            </a:r>
            <a:endParaRPr lang="en-US" altLang="ko-KR" dirty="0"/>
          </a:p>
          <a:p>
            <a:r>
              <a:rPr lang="ko-KR" altLang="en-US" dirty="0"/>
              <a:t>이 식을 가지고 온도를 구하면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C = 100*(V – 0.5)</a:t>
            </a:r>
          </a:p>
          <a:p>
            <a:endParaRPr lang="en-US" altLang="ko-KR" dirty="0"/>
          </a:p>
          <a:p>
            <a:r>
              <a:rPr lang="ko-KR" altLang="en-US" dirty="0">
                <a:hlinkClick r:id="rId2"/>
              </a:rPr>
              <a:t>데이터 시트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61C093E-5680-4890-9D3F-83CE4FDD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884" y="3200870"/>
            <a:ext cx="3286584" cy="26006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2E33C6E-C95D-488E-A046-42A02BFD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온도 센서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결선도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="" xmlns:a16="http://schemas.microsoft.com/office/drawing/2014/main" id="{56AF400F-2D09-41F8-A570-6D6FBDC1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684" y="863600"/>
            <a:ext cx="7109307" cy="5121275"/>
          </a:xfrm>
        </p:spPr>
      </p:pic>
    </p:spTree>
    <p:extLst>
      <p:ext uri="{BB962C8B-B14F-4D97-AF65-F5344CB8AC3E}">
        <p14:creationId xmlns="" xmlns:p14="http://schemas.microsoft.com/office/powerpoint/2010/main" val="24896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2E33C6E-C95D-488E-A046-42A02BFD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온도 센서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결선도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="" xmlns:a16="http://schemas.microsoft.com/office/drawing/2014/main" id="{56AF400F-2D09-41F8-A570-6D6FBDC1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083" y="141926"/>
            <a:ext cx="7030527" cy="6595304"/>
          </a:xfrm>
        </p:spPr>
      </p:pic>
    </p:spTree>
    <p:extLst>
      <p:ext uri="{BB962C8B-B14F-4D97-AF65-F5344CB8AC3E}">
        <p14:creationId xmlns="" xmlns:p14="http://schemas.microsoft.com/office/powerpoint/2010/main" val="24896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778" y="120770"/>
            <a:ext cx="10508969" cy="669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76377" y="1155940"/>
            <a:ext cx="4839419" cy="672860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23026" y="3114135"/>
            <a:ext cx="10601865" cy="3433313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15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C86DB333-012B-4BE5-8BAD-51522A7C0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/>
          <a:lstStyle/>
          <a:p>
            <a:r>
              <a:rPr lang="ko-KR" altLang="en-US" dirty="0"/>
              <a:t>조도 센서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3B2A5B6C-C5B0-4AF8-9C27-96A130D30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r>
              <a:rPr lang="ko-KR" altLang="en-US" dirty="0"/>
              <a:t>아날로그 센서</a:t>
            </a:r>
          </a:p>
        </p:txBody>
      </p:sp>
    </p:spTree>
    <p:extLst>
      <p:ext uri="{BB962C8B-B14F-4D97-AF65-F5344CB8AC3E}">
        <p14:creationId xmlns="" xmlns:p14="http://schemas.microsoft.com/office/powerpoint/2010/main" val="16506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9AD000-08D6-4298-826C-177F257B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조도센서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F7A051-5481-4FAB-8991-3F915ABC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조도 센서의 종류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photoresistor</a:t>
            </a:r>
            <a:r>
              <a:rPr lang="en-US" altLang="ko-KR" dirty="0" smtClean="0"/>
              <a:t>, photodiode, phototransistor.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Photoresistor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빛의 양에 따라 저항 값이 변화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Cds</a:t>
            </a:r>
            <a:r>
              <a:rPr lang="en-US" altLang="ko-KR" dirty="0" smtClean="0"/>
              <a:t> </a:t>
            </a:r>
            <a:r>
              <a:rPr lang="ko-KR" altLang="en-US" dirty="0" smtClean="0"/>
              <a:t>황화카드뮴을 씀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, photodiode : </a:t>
            </a:r>
            <a:r>
              <a:rPr lang="ko-KR" altLang="en-US" dirty="0" smtClean="0"/>
              <a:t>빛이 다이오드에 닿으면 전류가 흐르며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전압이 빛의 강도에 비례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Phototransistor : </a:t>
            </a:r>
            <a:r>
              <a:rPr lang="ko-KR" altLang="en-US" dirty="0" smtClean="0"/>
              <a:t>포토다이오드의 다이오드를 트랜지스터로 만들어 증폭한 것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682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9AD000-08D6-4298-826C-177F257B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조도센서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F7A051-5481-4FAB-8991-3F915ABC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V=IR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빛이 밝아지면 내부 저항 값이 작아져서 전류의 양이 커지고 출력 전압이 커짐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빛이 어두워지면 내부 저항 값이 커져서 전류의 양이 적어지고 출력 전압이 작아짐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빛의 양을 기준단위로 세밀하게 측정하기보다 단순히 밝다 어둡다</a:t>
            </a:r>
            <a:r>
              <a:rPr lang="en-US" altLang="ko-KR" dirty="0" smtClean="0"/>
              <a:t>,</a:t>
            </a:r>
            <a:r>
              <a:rPr lang="ko-KR" altLang="en-US" dirty="0" smtClean="0"/>
              <a:t>를 구분하는 정도의 단순센서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극성이 없음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핀에 연결되는 방향이 상관 없다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10KΩ </a:t>
            </a:r>
            <a:r>
              <a:rPr lang="ko-KR" altLang="en-US" dirty="0" smtClean="0"/>
              <a:t>저항과 함께 연결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682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9AD000-08D6-4298-826C-177F257B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조도센</a:t>
            </a:r>
            <a:r>
              <a:rPr lang="ko-KR" altLang="en-US" dirty="0" smtClean="0"/>
              <a:t>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결선도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B93A231-D879-4E41-8079-2DF927F8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580" y="1751162"/>
            <a:ext cx="4910904" cy="39013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A51778A-F493-4A4F-A293-8C744CF4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132" y="1637230"/>
            <a:ext cx="3955157" cy="40456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82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9AD000-08D6-4298-826C-177F257B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조도센서</a:t>
            </a:r>
            <a:r>
              <a:rPr lang="en-US" altLang="ko-KR" dirty="0" smtClean="0"/>
              <a:t>+LED</a:t>
            </a:r>
            <a:br>
              <a:rPr lang="en-US" altLang="ko-KR" dirty="0" smtClean="0"/>
            </a:br>
            <a:r>
              <a:rPr lang="ko-KR" altLang="en-US" dirty="0" smtClean="0"/>
              <a:t>결선도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65838" y="536905"/>
            <a:ext cx="7785232" cy="582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682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9AD000-08D6-4298-826C-177F257B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온도센서와 조도센서를 이용한 값 </a:t>
            </a:r>
            <a:r>
              <a:rPr lang="en-US" altLang="ko-KR" dirty="0" smtClean="0"/>
              <a:t>LCD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+ </a:t>
            </a:r>
            <a:r>
              <a:rPr lang="ko-KR" altLang="en-US" dirty="0" smtClean="0"/>
              <a:t>조도센서를 이용한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결선</a:t>
            </a:r>
            <a:r>
              <a:rPr lang="ko-KR" altLang="en-US" dirty="0" smtClean="0"/>
              <a:t>도</a:t>
            </a:r>
            <a:endParaRPr lang="ko-KR" altLang="en-US" dirty="0"/>
          </a:p>
        </p:txBody>
      </p:sp>
      <p:pic>
        <p:nvPicPr>
          <p:cNvPr id="7" name="내용 개체 틀 6" descr="led+조도센서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2219" y="86573"/>
            <a:ext cx="6271404" cy="6657457"/>
          </a:xfrm>
        </p:spPr>
      </p:pic>
    </p:spTree>
    <p:extLst>
      <p:ext uri="{BB962C8B-B14F-4D97-AF65-F5344CB8AC3E}">
        <p14:creationId xmlns="" xmlns:p14="http://schemas.microsoft.com/office/powerpoint/2010/main" val="19682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85E24-A617-4E2B-A5D5-E4E09A19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LCD</a:t>
            </a:r>
            <a:r>
              <a:rPr lang="ko-KR" altLang="en-US" dirty="0" smtClean="0"/>
              <a:t>의 </a:t>
            </a:r>
            <a:r>
              <a:rPr lang="ko-KR" altLang="en-US" dirty="0"/>
              <a:t>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52BC272-10B0-47CD-AFEE-DB796A69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ko-KR" altLang="en-US" sz="24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LCD(Liquid Crystal Display)</a:t>
            </a:r>
            <a:r>
              <a:rPr lang="ko-KR" altLang="en-US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는 액정 표시 장치</a:t>
            </a:r>
          </a:p>
          <a:p>
            <a:r>
              <a:rPr lang="ko-KR" altLang="en-US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액정</a:t>
            </a:r>
            <a:r>
              <a:rPr lang="en-US" altLang="ko-KR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(Liquid Crystal)</a:t>
            </a:r>
            <a:r>
              <a:rPr lang="ko-KR" altLang="en-US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이란 액체처럼 유체의 성질을 가지며</a:t>
            </a:r>
            <a:r>
              <a:rPr lang="en-US" altLang="ko-KR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고체처럼 광학 성질을 가지는 물질을 말한다</a:t>
            </a:r>
            <a:r>
              <a:rPr lang="en-US" altLang="ko-KR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액정은 전기적 신호를 가해 원하는 방향으로 배열하여 빛을 투과시키거나 차단 시킬 수 있습니다</a:t>
            </a:r>
            <a:r>
              <a:rPr lang="en-US" altLang="ko-KR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 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줄에 </a:t>
            </a:r>
            <a:r>
              <a:rPr lang="en-US" altLang="ko-KR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16</a:t>
            </a:r>
            <a:r>
              <a:rPr lang="ko-KR" altLang="en-US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개의 문자씩 총 </a:t>
            </a:r>
            <a:r>
              <a:rPr lang="en-US" altLang="ko-KR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줄 출력 가능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5V </a:t>
            </a:r>
            <a:r>
              <a:rPr lang="ko-KR" altLang="en-US" sz="240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전원을통해</a:t>
            </a:r>
            <a:r>
              <a:rPr lang="en-US" altLang="ko-KR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Backlight</a:t>
            </a:r>
            <a:r>
              <a:rPr lang="ko-KR" altLang="en-US" sz="240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를동작시킬수있으며</a:t>
            </a:r>
            <a:r>
              <a:rPr lang="en-US" altLang="ko-KR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40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가변저항을통해문자의명암</a:t>
            </a:r>
            <a:r>
              <a:rPr lang="en-US" altLang="ko-KR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선명도</a:t>
            </a:r>
            <a:r>
              <a:rPr lang="en-US" altLang="ko-KR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240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를조절할수있다</a:t>
            </a:r>
            <a:r>
              <a:rPr lang="en-US" altLang="ko-KR" sz="24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 </a:t>
            </a:r>
          </a:p>
          <a:p>
            <a:endParaRPr lang="ko-KR" altLang="en-US" sz="24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9AD000-08D6-4298-826C-177F257B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조도 센서 값을 </a:t>
            </a:r>
            <a:r>
              <a:rPr lang="ko-KR" altLang="en-US" dirty="0" smtClean="0"/>
              <a:t>이용해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제어해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F7A051-5481-4FAB-8991-3F915ABC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const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sensorPin</a:t>
            </a:r>
            <a:r>
              <a:rPr lang="en-US" altLang="ko-KR" dirty="0" smtClean="0"/>
              <a:t>=A2;</a:t>
            </a:r>
          </a:p>
          <a:p>
            <a:pPr marL="0" indent="0">
              <a:buNone/>
            </a:pPr>
            <a:r>
              <a:rPr lang="en-US" altLang="ko-KR" dirty="0" smtClean="0"/>
              <a:t>void setup(){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Serial.begin</a:t>
            </a:r>
            <a:r>
              <a:rPr lang="en-US" altLang="ko-KR" dirty="0" smtClean="0"/>
              <a:t>(9600);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pinMode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sensorPin,INPUT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void loop(){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brightness=</a:t>
            </a:r>
            <a:r>
              <a:rPr lang="en-US" altLang="ko-KR" dirty="0" err="1" smtClean="0"/>
              <a:t>analogRead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sensorPin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Serial.println</a:t>
            </a:r>
            <a:r>
              <a:rPr lang="en-US" altLang="ko-KR" dirty="0" smtClean="0"/>
              <a:t>(brightness);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134"/>
          <a:stretch>
            <a:fillRect/>
          </a:stretch>
        </p:blipFill>
        <p:spPr bwMode="auto">
          <a:xfrm>
            <a:off x="3571875" y="143917"/>
            <a:ext cx="5960314" cy="655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3640347" y="1509623"/>
            <a:ext cx="4839419" cy="672860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82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F7A051-5481-4FAB-8991-3F915ABC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const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sensorPin</a:t>
            </a:r>
            <a:r>
              <a:rPr lang="en-US" altLang="ko-KR" dirty="0" smtClean="0"/>
              <a:t>=A2;</a:t>
            </a:r>
          </a:p>
          <a:p>
            <a:pPr marL="0" indent="0">
              <a:buNone/>
            </a:pPr>
            <a:r>
              <a:rPr lang="en-US" altLang="ko-KR" dirty="0" smtClean="0"/>
              <a:t>Const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ledPin</a:t>
            </a:r>
            <a:r>
              <a:rPr lang="en-US" altLang="ko-KR" dirty="0" smtClean="0"/>
              <a:t>=13;</a:t>
            </a:r>
          </a:p>
          <a:p>
            <a:pPr marL="0" indent="0">
              <a:buNone/>
            </a:pPr>
            <a:r>
              <a:rPr lang="en-US" altLang="ko-KR" dirty="0" smtClean="0"/>
              <a:t>void setup(){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Serial.begin</a:t>
            </a:r>
            <a:r>
              <a:rPr lang="en-US" altLang="ko-KR" dirty="0" smtClean="0"/>
              <a:t>(9600);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pinMode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sensorPin,INPUT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pinMode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ledPin,OUTPUT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Void loop(){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brightness=</a:t>
            </a:r>
            <a:r>
              <a:rPr lang="en-US" altLang="ko-KR" dirty="0" err="1" smtClean="0"/>
              <a:t>analogRead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sensorPin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(brightness);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ledBright</a:t>
            </a:r>
            <a:r>
              <a:rPr lang="en-US" altLang="ko-KR" dirty="0" smtClean="0"/>
              <a:t>=map(brightness,0,1023,0,255);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digitalWrite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ledPin,ledBright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465" y="141579"/>
            <a:ext cx="11153954" cy="660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86596" y="3364302"/>
            <a:ext cx="11136702" cy="2613804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82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C86DB333-012B-4BE5-8BAD-51522A7C0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/>
          <a:lstStyle/>
          <a:p>
            <a:r>
              <a:rPr lang="en-US" altLang="ko-KR" dirty="0" smtClean="0"/>
              <a:t>BYTE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LCD</a:t>
            </a:r>
            <a:r>
              <a:rPr lang="ko-KR" altLang="en-US" dirty="0" smtClean="0"/>
              <a:t>출력하기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3B2A5B6C-C5B0-4AF8-9C27-96A130D30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506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9AD000-08D6-4298-826C-177F257B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한글과 특수문자를 </a:t>
            </a:r>
            <a:r>
              <a:rPr lang="en-US" altLang="ko-KR" dirty="0" smtClean="0"/>
              <a:t>LCD</a:t>
            </a:r>
            <a:r>
              <a:rPr lang="ko-KR" altLang="en-US" dirty="0" smtClean="0"/>
              <a:t>에 입력해보자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F7A051-5481-4FAB-8991-3F915ABC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5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https://mikeyancey.com/hamcalc/lcd_characters.php</a:t>
            </a:r>
            <a:endParaRPr lang="en-US" altLang="ko-K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l="10210" t="30447" r="3132"/>
          <a:stretch>
            <a:fillRect/>
          </a:stretch>
        </p:blipFill>
        <p:spPr bwMode="auto">
          <a:xfrm>
            <a:off x="3502323" y="1423358"/>
            <a:ext cx="8204999" cy="528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682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9AD000-08D6-4298-826C-177F257B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한글과 특수문자를 </a:t>
            </a:r>
            <a:r>
              <a:rPr lang="en-US" altLang="ko-KR" dirty="0" smtClean="0"/>
              <a:t>LCD</a:t>
            </a:r>
            <a:r>
              <a:rPr lang="ko-KR" altLang="en-US" dirty="0" smtClean="0"/>
              <a:t>에 입력해보자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1491" y="0"/>
            <a:ext cx="8648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682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9AD000-08D6-4298-826C-177F257B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한글과 특수문자를 </a:t>
            </a:r>
            <a:r>
              <a:rPr lang="en-US" altLang="ko-KR" dirty="0" smtClean="0"/>
              <a:t>LCD</a:t>
            </a:r>
            <a:r>
              <a:rPr lang="ko-KR" altLang="en-US" dirty="0" smtClean="0"/>
              <a:t>에 입력해보자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내용 개체 틀 5" descr="KakaoTalk_20180422_19445567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8920" y="124842"/>
            <a:ext cx="6461185" cy="6461185"/>
          </a:xfrm>
        </p:spPr>
      </p:pic>
    </p:spTree>
    <p:extLst>
      <p:ext uri="{BB962C8B-B14F-4D97-AF65-F5344CB8AC3E}">
        <p14:creationId xmlns="" xmlns:p14="http://schemas.microsoft.com/office/powerpoint/2010/main" val="19682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85E24-A617-4E2B-A5D5-E4E09A19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LCD</a:t>
            </a:r>
            <a:r>
              <a:rPr lang="ko-KR" altLang="en-US" dirty="0" smtClean="0"/>
              <a:t> 준비물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97056" y="1999980"/>
            <a:ext cx="33147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9911" y="1921984"/>
            <a:ext cx="33337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9887" y="1609544"/>
            <a:ext cx="8201653" cy="393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85E24-A617-4E2B-A5D5-E4E09A19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LCD</a:t>
            </a:r>
            <a:r>
              <a:rPr lang="ko-KR" altLang="en-US" dirty="0" smtClean="0"/>
              <a:t> 준비물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3037" y="1412390"/>
            <a:ext cx="7990338" cy="347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85E24-A617-4E2B-A5D5-E4E09A19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LCD</a:t>
            </a:r>
            <a:r>
              <a:rPr lang="ko-KR" altLang="en-US" dirty="0" smtClean="0"/>
              <a:t> 준비물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8835" y="1412390"/>
            <a:ext cx="7978743" cy="347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85E24-A617-4E2B-A5D5-E4E09A19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LCD</a:t>
            </a:r>
            <a:r>
              <a:rPr lang="ko-KR" altLang="en-US" dirty="0" smtClean="0"/>
              <a:t> 준비물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62653" y="1412390"/>
            <a:ext cx="8031107" cy="347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85E24-A617-4E2B-A5D5-E4E09A19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LCD</a:t>
            </a:r>
            <a:r>
              <a:rPr lang="ko-KR" altLang="en-US" dirty="0" smtClean="0"/>
              <a:t> 준비물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62653" y="1436234"/>
            <a:ext cx="8031107" cy="343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85E24-A617-4E2B-A5D5-E4E09A19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LCD</a:t>
            </a:r>
            <a:r>
              <a:rPr lang="ko-KR" altLang="en-US" dirty="0" smtClean="0"/>
              <a:t> 준비물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97056" y="1999980"/>
            <a:ext cx="33147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9911" y="1921984"/>
            <a:ext cx="33337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15145</TotalTime>
  <Words>396</Words>
  <Application>Microsoft Office PowerPoint</Application>
  <PresentationFormat>사용자 지정</PresentationFormat>
  <Paragraphs>129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틀</vt:lpstr>
      <vt:lpstr>아두이노 스터디 7th</vt:lpstr>
      <vt:lpstr>LCD 출력 (Liquid Crystal Display</vt:lpstr>
      <vt:lpstr>LCD의 특성</vt:lpstr>
      <vt:lpstr>LCD 준비물</vt:lpstr>
      <vt:lpstr>LCD 준비물</vt:lpstr>
      <vt:lpstr>LCD 준비물</vt:lpstr>
      <vt:lpstr>LCD 준비물</vt:lpstr>
      <vt:lpstr>LCD 준비물</vt:lpstr>
      <vt:lpstr>LCD 준비물</vt:lpstr>
      <vt:lpstr>LCD </vt:lpstr>
      <vt:lpstr>LCD </vt:lpstr>
      <vt:lpstr>LCD </vt:lpstr>
      <vt:lpstr>LCD </vt:lpstr>
      <vt:lpstr>LCD </vt:lpstr>
      <vt:lpstr>슬라이드 15</vt:lpstr>
      <vt:lpstr>LCD </vt:lpstr>
      <vt:lpstr>시리얼 통신으로 LCD 출력</vt:lpstr>
      <vt:lpstr>시리얼 통신으로 LCD 출력</vt:lpstr>
      <vt:lpstr>TMP36 온도 센서</vt:lpstr>
      <vt:lpstr>TMP36의 특성</vt:lpstr>
      <vt:lpstr>온도 센서 결선도</vt:lpstr>
      <vt:lpstr>온도 센서 결선도</vt:lpstr>
      <vt:lpstr>슬라이드 23</vt:lpstr>
      <vt:lpstr>조도 센서 </vt:lpstr>
      <vt:lpstr>조도센서</vt:lpstr>
      <vt:lpstr>조도센서</vt:lpstr>
      <vt:lpstr>조도센서 결선도</vt:lpstr>
      <vt:lpstr>조도센서+LED 결선도</vt:lpstr>
      <vt:lpstr>온도센서와 조도센서를 이용한 값 LCD 출력+ 조도센서를 이용한 LED제어 결선도</vt:lpstr>
      <vt:lpstr>조도 센서 값을 이용해 led를 제어해 보자.</vt:lpstr>
      <vt:lpstr>슬라이드 31</vt:lpstr>
      <vt:lpstr>BYTE를 이용해  LCD출력하기 </vt:lpstr>
      <vt:lpstr>한글과 특수문자를 LCD에 입력해보자.</vt:lpstr>
      <vt:lpstr>한글과 특수문자를 LCD에 입력해보자.</vt:lpstr>
      <vt:lpstr>한글과 특수문자를 LCD에 입력해보자.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스터디 2nd</dc:title>
  <dc:creator>조유나</dc:creator>
  <cp:lastModifiedBy>auney</cp:lastModifiedBy>
  <cp:revision>167</cp:revision>
  <dcterms:created xsi:type="dcterms:W3CDTF">2018-03-19T20:06:32Z</dcterms:created>
  <dcterms:modified xsi:type="dcterms:W3CDTF">2018-04-23T14:11:56Z</dcterms:modified>
</cp:coreProperties>
</file>