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2" r:id="rId3"/>
    <p:sldId id="259" r:id="rId4"/>
    <p:sldId id="260" r:id="rId5"/>
    <p:sldId id="288" r:id="rId6"/>
    <p:sldId id="280" r:id="rId7"/>
    <p:sldId id="276" r:id="rId8"/>
    <p:sldId id="262" r:id="rId9"/>
    <p:sldId id="278" r:id="rId10"/>
    <p:sldId id="263" r:id="rId11"/>
    <p:sldId id="264" r:id="rId12"/>
    <p:sldId id="258" r:id="rId13"/>
    <p:sldId id="279" r:id="rId14"/>
    <p:sldId id="286" r:id="rId15"/>
    <p:sldId id="287" r:id="rId16"/>
    <p:sldId id="289" r:id="rId17"/>
    <p:sldId id="281" r:id="rId18"/>
    <p:sldId id="283" r:id="rId19"/>
    <p:sldId id="285" r:id="rId2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36" autoAdjust="0"/>
    <p:restoredTop sz="94660"/>
  </p:normalViewPr>
  <p:slideViewPr>
    <p:cSldViewPr>
      <p:cViewPr>
        <p:scale>
          <a:sx n="102" d="100"/>
          <a:sy n="102" d="100"/>
        </p:scale>
        <p:origin x="-46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2CA04-2D41-4D03-A89A-E835E653CCE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7E70F-7E91-4D70-854E-B72C46E0A0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5000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Dentre os procedimentos para a criação do PASS fez-se uso da linguagem PHP uma linguagem interpretada que funciona como uma extensão do protocolo HTML que roda no servidor.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7E70F-7E91-4D70-854E-B72C46E0A06D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Dentre os procedimentos para a criação do PASS fez-se uso da linguagem PHP uma linguagem interpretada que funciona como uma extensão do protocolo HTML que roda no servidor.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7E70F-7E91-4D70-854E-B72C46E0A06D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Dentre os procedimentos para a criação do PASS fez-se uso da linguagem PHP uma linguagem interpretada que funciona como uma extensão do protocolo HTML que roda no servidor.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7E70F-7E91-4D70-854E-B72C46E0A06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Dentre os procedimentos para a criação do PASS fez-se uso da linguagem PHP uma linguagem interpretada que funciona como uma extensão do protocolo HTML que roda no servidor.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7E70F-7E91-4D70-854E-B72C46E0A06D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E04D62-CFBB-492C-8C28-66FD5AA637F9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519A7A-9612-4806-ACBA-15CAAB7DA1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9662"/>
            <a:ext cx="2918474" cy="26656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9760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568" y="1491630"/>
            <a:ext cx="6637468" cy="10215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O que foi utilizado?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3100" dirty="0" smtClean="0"/>
              <a:t>(produção)</a:t>
            </a:r>
            <a:endParaRPr lang="pt-BR" sz="3100" dirty="0"/>
          </a:p>
        </p:txBody>
      </p:sp>
      <p:pic>
        <p:nvPicPr>
          <p:cNvPr id="4" name="Imagem 3" descr="fn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6446" y="2715766"/>
            <a:ext cx="1645154" cy="1627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5235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555526"/>
            <a:ext cx="7024744" cy="857250"/>
          </a:xfrm>
        </p:spPr>
        <p:txBody>
          <a:bodyPr anchor="t">
            <a:normAutofit/>
          </a:bodyPr>
          <a:lstStyle/>
          <a:p>
            <a:pPr algn="ctr"/>
            <a:r>
              <a:rPr lang="pt-BR" dirty="0" smtClean="0"/>
              <a:t>Fazemos uso: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0" y="1275606"/>
            <a:ext cx="6777317" cy="339122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Linguagens de Programação</a:t>
            </a:r>
          </a:p>
          <a:p>
            <a:pPr>
              <a:buNone/>
            </a:pP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lvl="1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95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857250"/>
          </a:xfrm>
        </p:spPr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571618"/>
            <a:ext cx="8001056" cy="2874293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pt-BR" sz="2400" dirty="0" smtClean="0">
                <a:solidFill>
                  <a:schemeClr val="tx1"/>
                </a:solidFill>
              </a:rPr>
              <a:t>Dentre os procedimentos para a criação do PASS fez-se uso da linguagem PHP, uma linguagem interpretada que funciona como uma extensão do protocolo HTML que roda no servidor. </a:t>
            </a:r>
            <a:r>
              <a:rPr lang="pt-BR" dirty="0" smtClean="0">
                <a:solidFill>
                  <a:schemeClr val="tx1"/>
                </a:solidFill>
              </a:rPr>
              <a:t>			</a:t>
            </a:r>
          </a:p>
          <a:p>
            <a:pPr lvl="1" algn="just">
              <a:buFont typeface="Wingdings" pitchFamily="2" charset="2"/>
              <a:buChar char="q"/>
            </a:pPr>
            <a:r>
              <a:rPr lang="pt-BR" sz="2000" dirty="0" smtClean="0">
                <a:solidFill>
                  <a:schemeClr val="tx1"/>
                </a:solidFill>
              </a:rPr>
              <a:t>Foi usado também o CSS e o </a:t>
            </a:r>
            <a:r>
              <a:rPr lang="pt-BR" sz="2000" dirty="0" err="1" smtClean="0">
                <a:solidFill>
                  <a:schemeClr val="tx1"/>
                </a:solidFill>
              </a:rPr>
              <a:t>JavaScript</a:t>
            </a:r>
            <a:r>
              <a:rPr lang="pt-BR" sz="2000" dirty="0" smtClean="0">
                <a:solidFill>
                  <a:schemeClr val="tx1"/>
                </a:solidFill>
              </a:rPr>
              <a:t>. 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Sejam Bem-Vindos ao </a:t>
            </a:r>
            <a:r>
              <a:rPr lang="pt-B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PASS</a:t>
            </a:r>
            <a:endParaRPr lang="pt-B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Manual do Usuário</a:t>
            </a:r>
          </a:p>
          <a:p>
            <a:pPr lvl="1"/>
            <a:r>
              <a:rPr lang="pt-BR" dirty="0" smtClean="0"/>
              <a:t>Usuário Master (Servidor/administrador)</a:t>
            </a:r>
          </a:p>
          <a:p>
            <a:pPr lvl="1"/>
            <a:r>
              <a:rPr lang="pt-BR" dirty="0" smtClean="0"/>
              <a:t>Usuário Comum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996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10712221_633459600105461_470761245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642924"/>
            <a:ext cx="8072494" cy="40719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10707379_633459596772128_2137321271_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785800"/>
            <a:ext cx="8033027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10707590_633459563438798_429589940_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785800"/>
            <a:ext cx="7587340" cy="3714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857250"/>
          </a:xfrm>
        </p:spPr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571618"/>
            <a:ext cx="8001056" cy="3304388"/>
          </a:xfrm>
        </p:spPr>
        <p:txBody>
          <a:bodyPr>
            <a:normAutofit fontScale="85000" lnSpcReduction="20000"/>
          </a:bodyPr>
          <a:lstStyle/>
          <a:p>
            <a:pPr marL="365760" lvl="1" indent="0" algn="just">
              <a:buNone/>
            </a:pPr>
            <a:r>
              <a:rPr lang="pt-BR" dirty="0" smtClean="0">
                <a:solidFill>
                  <a:schemeClr val="tx1"/>
                </a:solidFill>
              </a:rPr>
              <a:t>Manual Servidor/Administrador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Servidor é cadastrado diretamente na implementação do código.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Para acessar o serviço ele deve entrar no site(ainda não hospedado), efetuar </a:t>
            </a:r>
            <a:r>
              <a:rPr lang="pt-BR" dirty="0" err="1" smtClean="0">
                <a:solidFill>
                  <a:schemeClr val="tx1"/>
                </a:solidFill>
              </a:rPr>
              <a:t>login</a:t>
            </a:r>
            <a:r>
              <a:rPr lang="pt-BR" dirty="0" smtClean="0">
                <a:solidFill>
                  <a:schemeClr val="tx1"/>
                </a:solidFill>
              </a:rPr>
              <a:t> com e-mail e senha, e confirmar clicando no botão ENTRAR.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usuário é redirecionado para uma página inicial que mostra as possíveis opções  de serviços, dentre eles, cadastro de usuários, listagem de solicitações e cadastro de horários.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usuário/servidor é responsável pelo cadastramento de novos usuários a partir da opção NOVO USUÁRIO;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usuário/servidor consegue listar todos os usuários do programa.</a:t>
            </a:r>
            <a:r>
              <a:rPr lang="pt-BR" dirty="0">
                <a:solidFill>
                  <a:schemeClr val="tx1"/>
                </a:solidFill>
              </a:rPr>
              <a:t>	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3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857250"/>
          </a:xfrm>
        </p:spPr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571618"/>
            <a:ext cx="8001056" cy="3304388"/>
          </a:xfrm>
        </p:spPr>
        <p:txBody>
          <a:bodyPr>
            <a:normAutofit/>
          </a:bodyPr>
          <a:lstStyle/>
          <a:p>
            <a:pPr marL="365760" lvl="1" indent="0" algn="just">
              <a:buNone/>
            </a:pPr>
            <a:r>
              <a:rPr lang="pt-BR" dirty="0" smtClean="0">
                <a:solidFill>
                  <a:schemeClr val="tx1"/>
                </a:solidFill>
              </a:rPr>
              <a:t>Manual Servidor/Administrador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servidor lista as solicitações dos usuários comuns e cadastra os horários e datas de atendimento;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servidor é responsável por apagar as solicitações já atendidas;	</a:t>
            </a:r>
          </a:p>
        </p:txBody>
      </p:sp>
    </p:spTree>
    <p:extLst>
      <p:ext uri="{BB962C8B-B14F-4D97-AF65-F5344CB8AC3E}">
        <p14:creationId xmlns="" xmlns:p14="http://schemas.microsoft.com/office/powerpoint/2010/main" val="25548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857250"/>
          </a:xfrm>
        </p:spPr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571618"/>
            <a:ext cx="8001056" cy="3304388"/>
          </a:xfrm>
        </p:spPr>
        <p:txBody>
          <a:bodyPr>
            <a:normAutofit fontScale="85000" lnSpcReduction="10000"/>
          </a:bodyPr>
          <a:lstStyle/>
          <a:p>
            <a:pPr marL="365760" lvl="1" indent="0" algn="just">
              <a:buNone/>
            </a:pPr>
            <a:r>
              <a:rPr lang="pt-BR" dirty="0" smtClean="0">
                <a:solidFill>
                  <a:schemeClr val="tx1"/>
                </a:solidFill>
              </a:rPr>
              <a:t>Manual Usuário Comum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usuário deve procurar o setor de saúde para ser cadastrado na plataforma;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Após cadastrado, o usuário pode se </a:t>
            </a:r>
            <a:r>
              <a:rPr lang="pt-BR" dirty="0" err="1" smtClean="0">
                <a:solidFill>
                  <a:schemeClr val="tx1"/>
                </a:solidFill>
              </a:rPr>
              <a:t>loggar</a:t>
            </a:r>
            <a:r>
              <a:rPr lang="pt-BR" dirty="0" smtClean="0">
                <a:solidFill>
                  <a:schemeClr val="tx1"/>
                </a:solidFill>
              </a:rPr>
              <a:t> informando e-mail e senha na página inicial do software;	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O usuário é redirecionado a uma página principal que contém as opções de Solicitar atendimento, consulta de horários e sair;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Na opção solicitar atendimento o usuário informa os dados, confirma a solicitação e aguarda o retorno.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Na opção Consulta de horários o usuário se informa a data e o horário que o servidor cadastrou para seu atendimento.</a:t>
            </a:r>
          </a:p>
        </p:txBody>
      </p:sp>
    </p:spTree>
    <p:extLst>
      <p:ext uri="{BB962C8B-B14F-4D97-AF65-F5344CB8AC3E}">
        <p14:creationId xmlns="" xmlns:p14="http://schemas.microsoft.com/office/powerpoint/2010/main" val="6028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571486"/>
            <a:ext cx="7600476" cy="857250"/>
          </a:xfrm>
        </p:spPr>
        <p:txBody>
          <a:bodyPr>
            <a:noAutofit/>
          </a:bodyPr>
          <a:lstStyle/>
          <a:p>
            <a:pPr algn="ctr"/>
            <a:r>
              <a:rPr lang="pt-BR" dirty="0" smtClean="0"/>
              <a:t>Projeto: </a:t>
            </a:r>
            <a:r>
              <a:rPr lang="pt-B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PASS</a:t>
            </a:r>
            <a:endParaRPr lang="pt-B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3" y="1571618"/>
            <a:ext cx="7100407" cy="292895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Componentes: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Amanda Vitória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Ana Victória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Victor Bruno</a:t>
            </a:r>
          </a:p>
          <a:p>
            <a:pPr lvl="1"/>
            <a:r>
              <a:rPr lang="pt-BR" sz="1600" dirty="0" err="1" smtClean="0">
                <a:solidFill>
                  <a:schemeClr val="tx1"/>
                </a:solidFill>
              </a:rPr>
              <a:t>Dayane</a:t>
            </a:r>
            <a:r>
              <a:rPr lang="pt-BR" sz="1600" dirty="0" smtClean="0">
                <a:solidFill>
                  <a:schemeClr val="tx1"/>
                </a:solidFill>
              </a:rPr>
              <a:t> Ramalho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Eliza Silveira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Marília Sabrina</a:t>
            </a:r>
          </a:p>
          <a:p>
            <a:pPr lvl="1"/>
            <a:r>
              <a:rPr lang="pt-BR" sz="1600" dirty="0" err="1" smtClean="0">
                <a:solidFill>
                  <a:schemeClr val="tx1"/>
                </a:solidFill>
              </a:rPr>
              <a:t>Marcia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Laiza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 smtClean="0"/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Prof.: Carlos </a:t>
            </a:r>
            <a:r>
              <a:rPr lang="pt-BR" sz="1800" dirty="0" err="1" smtClean="0">
                <a:solidFill>
                  <a:schemeClr val="tx1"/>
                </a:solidFill>
              </a:rPr>
              <a:t>Fran</a:t>
            </a:r>
            <a:endParaRPr lang="pt-BR" sz="1800" dirty="0" smtClean="0">
              <a:solidFill>
                <a:schemeClr val="tx1"/>
              </a:solidFill>
            </a:endParaRP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Turma: 4.8401.1M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odaletra.com.br/wp-content/uploads/2012/10/duvidas-300x300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2500312"/>
            <a:ext cx="1944216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1071552"/>
            <a:ext cx="6072230" cy="1021556"/>
          </a:xfrm>
        </p:spPr>
        <p:txBody>
          <a:bodyPr>
            <a:noAutofit/>
          </a:bodyPr>
          <a:lstStyle/>
          <a:p>
            <a:r>
              <a:rPr lang="pt-BR" dirty="0" smtClean="0"/>
              <a:t>Afinal, o que é o          </a:t>
            </a:r>
            <a:r>
              <a:rPr lang="pt-BR" dirty="0" smtClean="0">
                <a:solidFill>
                  <a:srgbClr val="FF0000"/>
                </a:solidFill>
                <a:latin typeface="+mn-lt"/>
              </a:rPr>
              <a:t>?</a:t>
            </a:r>
            <a:endParaRPr lang="pt-BR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Imagem 3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91630"/>
            <a:ext cx="1457529" cy="4858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81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786" y="928676"/>
            <a:ext cx="6715172" cy="857250"/>
          </a:xfrm>
        </p:spPr>
        <p:txBody>
          <a:bodyPr anchor="t">
            <a:noAutofit/>
          </a:bodyPr>
          <a:lstStyle/>
          <a:p>
            <a:pPr algn="ctr"/>
            <a:r>
              <a:rPr lang="pt-BR" dirty="0" smtClean="0"/>
              <a:t>Conhecendo o </a:t>
            </a:r>
            <a:r>
              <a:rPr lang="pt-B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5786" y="1857370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dirty="0" smtClean="0"/>
              <a:t>	O </a:t>
            </a:r>
            <a:r>
              <a:rPr lang="pt-BR" sz="2400" b="1" dirty="0">
                <a:solidFill>
                  <a:schemeClr val="accent2"/>
                </a:solidFill>
              </a:rPr>
              <a:t>PASS</a:t>
            </a:r>
            <a:r>
              <a:rPr lang="pt-BR" sz="2400" dirty="0"/>
              <a:t> (Projeto de agendamento do Setor de Saúde) é um projeto que visa inserir elementos da informática na dinâmica do setor de saúde do IFRN Campus Apodi realizando tarefas de cadastramento e agendamento de consultas e serviços oferecidos pela instituição.</a:t>
            </a:r>
          </a:p>
        </p:txBody>
      </p:sp>
    </p:spTree>
    <p:extLst>
      <p:ext uri="{BB962C8B-B14F-4D97-AF65-F5344CB8AC3E}">
        <p14:creationId xmlns="" xmlns:p14="http://schemas.microsoft.com/office/powerpoint/2010/main" val="27357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000" dirty="0" smtClean="0"/>
              <a:t>Interface do Site de Divulgação do Software</a:t>
            </a:r>
            <a:endParaRPr lang="pt-BR" sz="3000" dirty="0"/>
          </a:p>
        </p:txBody>
      </p:sp>
      <p:pic>
        <p:nvPicPr>
          <p:cNvPr id="4" name="Espaço Reservado para Conteúdo 3" descr="p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799" y="1643056"/>
            <a:ext cx="4948051" cy="290037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pt-BR" dirty="0"/>
              <a:t>Serviços oferecidos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</a:rPr>
              <a:t>O Setor de Saúde do IFRN Campus Apodi oferece alguns atendimentos aos seus alunos e servidores, entre eles estão</a:t>
            </a:r>
            <a:r>
              <a:rPr lang="pt-BR" dirty="0" smtClean="0">
                <a:solidFill>
                  <a:schemeClr val="tx1"/>
                </a:solidFill>
              </a:rPr>
              <a:t>:</a:t>
            </a:r>
            <a:r>
              <a:rPr lang="pt-BR" dirty="0">
                <a:solidFill>
                  <a:schemeClr val="tx1"/>
                </a:solidFill>
              </a:rPr>
              <a:t> </a:t>
            </a:r>
          </a:p>
          <a:p>
            <a:pPr algn="just" fontAlgn="base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</a:rPr>
              <a:t>Consultas e atendimento Odontológico</a:t>
            </a:r>
          </a:p>
          <a:p>
            <a:pPr algn="just" fontAlgn="base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</a:rPr>
              <a:t>Consultas e atendimento </a:t>
            </a:r>
            <a:r>
              <a:rPr lang="pt-BR" dirty="0" smtClean="0">
                <a:solidFill>
                  <a:schemeClr val="tx1"/>
                </a:solidFill>
              </a:rPr>
              <a:t>Psicológico</a:t>
            </a:r>
            <a:endParaRPr lang="pt-BR" dirty="0">
              <a:solidFill>
                <a:schemeClr val="tx1"/>
              </a:solidFill>
            </a:endParaRPr>
          </a:p>
          <a:p>
            <a:pPr algn="just" fontAlgn="base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</a:rPr>
              <a:t>Atendimento Médico</a:t>
            </a:r>
          </a:p>
          <a:p>
            <a:pPr algn="just" fontAlgn="base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</a:rPr>
              <a:t>Pronto-Socorro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387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pt-BR" sz="3200" dirty="0" smtClean="0"/>
              <a:t>Problemática: Por que usar o </a:t>
            </a:r>
            <a:r>
              <a:rPr lang="pt-B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PASS</a:t>
            </a:r>
            <a:r>
              <a:rPr lang="pt-BR" sz="3200" dirty="0" smtClean="0"/>
              <a:t>?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tx1"/>
                </a:solidFill>
              </a:rPr>
              <a:t>Observando a forma que acontecia a solicitação de atendimento, tendo a necessidade de se deslocar até o setor de saúde da instituição para marcar uma consulta, foi que o PASS foi desenvolvido. 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231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411510"/>
            <a:ext cx="7024744" cy="857250"/>
          </a:xfrm>
        </p:spPr>
        <p:txBody>
          <a:bodyPr/>
          <a:lstStyle/>
          <a:p>
            <a:r>
              <a:rPr lang="pt-BR" dirty="0" smtClean="0"/>
              <a:t>Nosso objetivo!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419622"/>
            <a:ext cx="7143799" cy="2631733"/>
          </a:xfrm>
        </p:spPr>
        <p:txBody>
          <a:bodyPr>
            <a:noAutofit/>
          </a:bodyPr>
          <a:lstStyle/>
          <a:p>
            <a:pPr marL="68580" indent="0" algn="just">
              <a:buFont typeface="Wingdings" pitchFamily="2" charset="2"/>
              <a:buChar char="q"/>
            </a:pPr>
            <a:r>
              <a:rPr lang="pt-BR" sz="1600" dirty="0" smtClean="0">
                <a:solidFill>
                  <a:schemeClr val="tx1"/>
                </a:solidFill>
              </a:rPr>
              <a:t>O software </a:t>
            </a:r>
            <a:r>
              <a:rPr lang="pt-BR" sz="1600" b="1" dirty="0" smtClean="0">
                <a:solidFill>
                  <a:srgbClr val="FF0000"/>
                </a:solidFill>
              </a:rPr>
              <a:t>PASS</a:t>
            </a:r>
            <a:r>
              <a:rPr lang="pt-BR" sz="1600" dirty="0" smtClean="0">
                <a:solidFill>
                  <a:schemeClr val="tx1"/>
                </a:solidFill>
              </a:rPr>
              <a:t> tem como finalidade colaborar com as atividades de </a:t>
            </a:r>
            <a:r>
              <a:rPr lang="pt-BR" sz="1600" dirty="0">
                <a:solidFill>
                  <a:schemeClr val="tx1"/>
                </a:solidFill>
              </a:rPr>
              <a:t>Agendamento para atendimento no setor de </a:t>
            </a:r>
            <a:r>
              <a:rPr lang="pt-BR" sz="1600" dirty="0" smtClean="0">
                <a:solidFill>
                  <a:schemeClr val="tx1"/>
                </a:solidFill>
              </a:rPr>
              <a:t>saúde, presumindo </a:t>
            </a:r>
            <a:r>
              <a:rPr lang="pt-BR" sz="1600" dirty="0">
                <a:solidFill>
                  <a:schemeClr val="tx1"/>
                </a:solidFill>
              </a:rPr>
              <a:t>em melhorar a forma de contato com o estudante ou servidor que solicita os serviços dessa área, principalmente os serviços Odontológicos e </a:t>
            </a:r>
            <a:r>
              <a:rPr lang="pt-BR" sz="1600" dirty="0" smtClean="0">
                <a:solidFill>
                  <a:schemeClr val="tx1"/>
                </a:solidFill>
              </a:rPr>
              <a:t>psicológicos. </a:t>
            </a:r>
          </a:p>
          <a:p>
            <a:pPr marL="68580" indent="0" algn="just">
              <a:buFont typeface="Wingdings" pitchFamily="2" charset="2"/>
              <a:buChar char="q"/>
            </a:pPr>
            <a:r>
              <a:rPr lang="pt-BR" sz="1600" dirty="0" smtClean="0">
                <a:solidFill>
                  <a:schemeClr val="tx1"/>
                </a:solidFill>
              </a:rPr>
              <a:t>O </a:t>
            </a:r>
            <a:r>
              <a:rPr lang="pt-BR" sz="1600" dirty="0">
                <a:solidFill>
                  <a:schemeClr val="tx1"/>
                </a:solidFill>
              </a:rPr>
              <a:t>paciente que se desloca </a:t>
            </a:r>
            <a:r>
              <a:rPr lang="pt-BR" sz="1600" dirty="0" smtClean="0">
                <a:solidFill>
                  <a:schemeClr val="tx1"/>
                </a:solidFill>
              </a:rPr>
              <a:t>até </a:t>
            </a:r>
            <a:r>
              <a:rPr lang="pt-BR" sz="1600" dirty="0">
                <a:solidFill>
                  <a:schemeClr val="tx1"/>
                </a:solidFill>
              </a:rPr>
              <a:t>o setor de saúde da instituição para solicitar os atendimentos oferecidos </a:t>
            </a:r>
            <a:r>
              <a:rPr lang="pt-BR" sz="1600" dirty="0" smtClean="0">
                <a:solidFill>
                  <a:schemeClr val="tx1"/>
                </a:solidFill>
              </a:rPr>
              <a:t>pelo </a:t>
            </a:r>
            <a:r>
              <a:rPr lang="pt-BR" sz="1600" dirty="0">
                <a:solidFill>
                  <a:schemeClr val="tx1"/>
                </a:solidFill>
              </a:rPr>
              <a:t>IFRN deixa seus dados e aguarda um retorno com a data e o horário do atendimento. </a:t>
            </a:r>
            <a:endParaRPr lang="pt-BR" sz="1600" dirty="0" smtClean="0">
              <a:solidFill>
                <a:schemeClr val="tx1"/>
              </a:solidFill>
            </a:endParaRPr>
          </a:p>
          <a:p>
            <a:pPr marL="68580" indent="0" algn="just">
              <a:buFont typeface="Wingdings" pitchFamily="2" charset="2"/>
              <a:buChar char="q"/>
            </a:pPr>
            <a:r>
              <a:rPr lang="pt-BR" sz="1600" dirty="0" smtClean="0">
                <a:solidFill>
                  <a:schemeClr val="tx1"/>
                </a:solidFill>
              </a:rPr>
              <a:t>Com </a:t>
            </a:r>
            <a:r>
              <a:rPr lang="pt-BR" sz="1600" dirty="0">
                <a:solidFill>
                  <a:schemeClr val="tx1"/>
                </a:solidFill>
              </a:rPr>
              <a:t>a implantação do projeto esse retorno será feito através de uma plataforma online que disponibiliza a data e o horário que o solicitante será atendido, facilitando assim a forma de contato com os pacientes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9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pt-BR" dirty="0" smtClean="0"/>
              <a:t>Solução Desenvolvida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tx1"/>
                </a:solidFill>
              </a:rPr>
              <a:t>Através do PASS conseguiremos informatizar o setor de saúde do campus Apodi IFRN. Ele facilitará o dia-a-dia dos alunos e servidores que utilizam os serviços do campus.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13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ersonalizada 8">
      <a:dk1>
        <a:sysClr val="windowText" lastClr="000000"/>
      </a:dk1>
      <a:lt1>
        <a:sysClr val="window" lastClr="FFFFFF"/>
      </a:lt1>
      <a:dk2>
        <a:srgbClr val="464646"/>
      </a:dk2>
      <a:lt2>
        <a:srgbClr val="92D050"/>
      </a:lt2>
      <a:accent1>
        <a:srgbClr val="49711E"/>
      </a:accent1>
      <a:accent2>
        <a:srgbClr val="BF1B23"/>
      </a:accent2>
      <a:accent3>
        <a:srgbClr val="ED878C"/>
      </a:accent3>
      <a:accent4>
        <a:srgbClr val="92D050"/>
      </a:accent4>
      <a:accent5>
        <a:srgbClr val="92D050"/>
      </a:accent5>
      <a:accent6>
        <a:srgbClr val="92D050"/>
      </a:accent6>
      <a:hlink>
        <a:srgbClr val="92D050"/>
      </a:hlink>
      <a:folHlink>
        <a:srgbClr val="92D05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595</Words>
  <Application>Microsoft Office PowerPoint</Application>
  <PresentationFormat>Apresentação na tela (16:9)</PresentationFormat>
  <Paragraphs>71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Austin</vt:lpstr>
      <vt:lpstr>Slide 1</vt:lpstr>
      <vt:lpstr>Projeto: PASS</vt:lpstr>
      <vt:lpstr>Afinal, o que é o          ?</vt:lpstr>
      <vt:lpstr>Conhecendo o PASS</vt:lpstr>
      <vt:lpstr>Interface do Site de Divulgação do Software</vt:lpstr>
      <vt:lpstr>Serviços oferecidos</vt:lpstr>
      <vt:lpstr>Problemática: Por que usar o PASS?</vt:lpstr>
      <vt:lpstr>Nosso objetivo!</vt:lpstr>
      <vt:lpstr>Solução Desenvolvida</vt:lpstr>
      <vt:lpstr>  O que foi utilizado?  (produção)</vt:lpstr>
      <vt:lpstr>Fazemos uso:</vt:lpstr>
      <vt:lpstr>Desenvolvimento</vt:lpstr>
      <vt:lpstr>Sejam Bem-Vindos ao PASS</vt:lpstr>
      <vt:lpstr>Slide 14</vt:lpstr>
      <vt:lpstr>Slide 15</vt:lpstr>
      <vt:lpstr>Slide 16</vt:lpstr>
      <vt:lpstr>Desenvolvimento</vt:lpstr>
      <vt:lpstr>Desenvolvimento</vt:lpstr>
      <vt:lpstr>Desenvolvimento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</dc:title>
  <dc:creator>Antonia</dc:creator>
  <cp:lastModifiedBy>Cliente</cp:lastModifiedBy>
  <cp:revision>39</cp:revision>
  <dcterms:created xsi:type="dcterms:W3CDTF">2013-12-19T01:52:28Z</dcterms:created>
  <dcterms:modified xsi:type="dcterms:W3CDTF">2014-09-16T23:26:25Z</dcterms:modified>
</cp:coreProperties>
</file>