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10"/>
  </p:notesMasterIdLst>
  <p:sldIdLst>
    <p:sldId id="256" r:id="rId3"/>
    <p:sldId id="260" r:id="rId4"/>
    <p:sldId id="265" r:id="rId5"/>
    <p:sldId id="261" r:id="rId6"/>
    <p:sldId id="264" r:id="rId7"/>
    <p:sldId id="262" r:id="rId8"/>
    <p:sldId id="263" r:id="rId9"/>
  </p:sldIdLst>
  <p:sldSz cx="9144000" cy="5143500" type="screen16x9"/>
  <p:notesSz cx="6858000" cy="9144000"/>
  <p:embeddedFontLst>
    <p:embeddedFont>
      <p:font typeface="Bitter" charset="0"/>
      <p:bold r:id="rId11"/>
      <p:italic r:id="rId12"/>
    </p:embeddedFont>
    <p:embeddedFont>
      <p:font typeface="Open Sans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d27edf21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35d27edf21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c9105c8c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3c9105c8c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c9105c8c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3c9105c8c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c9105c8c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3c9105c8c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c9105c8c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3c9105c8c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d27edf21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35d27edf21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7cd346978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37cd346978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line Title with Subtitle and Bullets">
  <p:cSld name="One line Title with Subtitle and Bulle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1" y="495298"/>
            <a:ext cx="82296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00935" y="1333607"/>
            <a:ext cx="8229600" cy="31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2"/>
          </p:nvPr>
        </p:nvSpPr>
        <p:spPr>
          <a:xfrm>
            <a:off x="457200" y="892293"/>
            <a:ext cx="8237400" cy="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C5C7"/>
              </a:buClr>
              <a:buSzPts val="1800"/>
              <a:buFont typeface="Arial"/>
              <a:buNone/>
              <a:defRPr sz="1400" b="0" i="0" u="none" strike="noStrike" cap="none">
                <a:solidFill>
                  <a:srgbClr val="C4C5C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3"/>
          </p:nvPr>
        </p:nvSpPr>
        <p:spPr>
          <a:xfrm>
            <a:off x="370155" y="4729163"/>
            <a:ext cx="63879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>
  <p:cSld name="Tylko tytuł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>
  <p:cSld name="Tylko tytuł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sldNum" idx="12"/>
          </p:nvPr>
        </p:nvSpPr>
        <p:spPr>
          <a:xfrm>
            <a:off x="6553201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gif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2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30"/>
          <p:cNvPicPr preferRelativeResize="0"/>
          <p:nvPr/>
        </p:nvPicPr>
        <p:blipFill rotWithShape="1">
          <a:blip r:embed="rId3">
            <a:alphaModFix/>
          </a:blip>
          <a:srcRect l="17931"/>
          <a:stretch/>
        </p:blipFill>
        <p:spPr>
          <a:xfrm>
            <a:off x="0" y="0"/>
            <a:ext cx="1950149" cy="172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0"/>
          <p:cNvSpPr txBox="1"/>
          <p:nvPr/>
        </p:nvSpPr>
        <p:spPr>
          <a:xfrm>
            <a:off x="1331640" y="2355726"/>
            <a:ext cx="5976664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" sz="4000" dirty="0" smtClean="0">
                <a:latin typeface="Bitter"/>
                <a:ea typeface="Bitter"/>
                <a:cs typeface="Bitter"/>
                <a:sym typeface="Bitter"/>
              </a:rPr>
              <a:t>Track UR Movie</a:t>
            </a:r>
            <a:endParaRPr sz="6000" dirty="0"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110" name="Google Shape;110;p30"/>
          <p:cNvPicPr preferRelativeResize="0"/>
          <p:nvPr/>
        </p:nvPicPr>
        <p:blipFill rotWithShape="1">
          <a:blip r:embed="rId4">
            <a:alphaModFix/>
          </a:blip>
          <a:srcRect l="12468" r="11871"/>
          <a:stretch/>
        </p:blipFill>
        <p:spPr>
          <a:xfrm>
            <a:off x="8476922" y="4606154"/>
            <a:ext cx="458250" cy="38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 descr="pixel-cam-big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2120" y="1851670"/>
            <a:ext cx="2449854" cy="148624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51520" y="4515966"/>
            <a:ext cx="2722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1800" dirty="0" smtClean="0">
                <a:latin typeface="Bitter"/>
                <a:ea typeface="Bitter"/>
                <a:cs typeface="Bitter"/>
                <a:sym typeface="Bitter"/>
              </a:rPr>
              <a:t>Open House Hackaton</a:t>
            </a:r>
            <a:endParaRPr lang="pt-BR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4"/>
          <p:cNvSpPr/>
          <p:nvPr/>
        </p:nvSpPr>
        <p:spPr>
          <a:xfrm>
            <a:off x="0" y="0"/>
            <a:ext cx="4480800" cy="5143500"/>
          </a:xfrm>
          <a:prstGeom prst="rect">
            <a:avLst/>
          </a:prstGeom>
          <a:solidFill>
            <a:srgbClr val="FFE5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4"/>
          <p:cNvSpPr txBox="1"/>
          <p:nvPr/>
        </p:nvSpPr>
        <p:spPr>
          <a:xfrm>
            <a:off x="5292080" y="2787774"/>
            <a:ext cx="3328200" cy="15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1800" dirty="0" smtClean="0">
                <a:latin typeface="+mn-lt"/>
                <a:ea typeface="Open Sans"/>
                <a:cs typeface="Open Sans"/>
                <a:sym typeface="Open Sans"/>
              </a:rPr>
              <a:t>Facilitar a busca de trilhas sonoras de filmes e séries aos amantes desta arte.</a:t>
            </a:r>
            <a:endParaRPr sz="1800" dirty="0">
              <a:solidFill>
                <a:schemeClr val="dk1"/>
              </a:solid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p34"/>
          <p:cNvSpPr/>
          <p:nvPr/>
        </p:nvSpPr>
        <p:spPr>
          <a:xfrm>
            <a:off x="5220072" y="2067694"/>
            <a:ext cx="29619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>
              <a:buClr>
                <a:schemeClr val="dk1"/>
              </a:buClr>
              <a:buSzPts val="1100"/>
            </a:pPr>
            <a:r>
              <a:rPr lang="pt-BR" sz="2400" b="1" dirty="0" smtClean="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O Desafio</a:t>
            </a:r>
            <a:endParaRPr lang="pt-BR" sz="2400" b="1" dirty="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152" name="Google Shape;15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8351" y="205799"/>
            <a:ext cx="1930173" cy="139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10599" y="4593153"/>
            <a:ext cx="350050" cy="356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 descr="pulp-fiction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411509"/>
            <a:ext cx="3888432" cy="43783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4"/>
          <p:cNvSpPr/>
          <p:nvPr/>
        </p:nvSpPr>
        <p:spPr>
          <a:xfrm>
            <a:off x="0" y="0"/>
            <a:ext cx="4480800" cy="5143500"/>
          </a:xfrm>
          <a:prstGeom prst="rect">
            <a:avLst/>
          </a:prstGeom>
          <a:solidFill>
            <a:srgbClr val="FFE5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4"/>
          <p:cNvSpPr/>
          <p:nvPr/>
        </p:nvSpPr>
        <p:spPr>
          <a:xfrm>
            <a:off x="5004048" y="1779662"/>
            <a:ext cx="29619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2400"/>
            </a:pPr>
            <a:r>
              <a:rPr lang="pt-BR" sz="2400" b="1" dirty="0" smtClean="0">
                <a:latin typeface="Bitter"/>
                <a:ea typeface="Bitter"/>
                <a:cs typeface="Bitter"/>
                <a:sym typeface="Bitter"/>
              </a:rPr>
              <a:t>A solução</a:t>
            </a:r>
            <a:endParaRPr lang="pt-BR" sz="2400" b="1" dirty="0"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152" name="Google Shape;15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8351" y="205799"/>
            <a:ext cx="1930173" cy="139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10599" y="4593153"/>
            <a:ext cx="350050" cy="35604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aixaDeTexto 6"/>
          <p:cNvSpPr txBox="1"/>
          <p:nvPr/>
        </p:nvSpPr>
        <p:spPr>
          <a:xfrm>
            <a:off x="5004048" y="2571750"/>
            <a:ext cx="3708094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1800" dirty="0" err="1" smtClean="0">
                <a:ea typeface="Open Sans"/>
                <a:cs typeface="Open Sans"/>
                <a:sym typeface="Open Sans"/>
              </a:rPr>
              <a:t>App</a:t>
            </a:r>
            <a:r>
              <a:rPr lang="pt-BR" sz="1800" dirty="0" smtClean="0">
                <a:ea typeface="Open Sans"/>
                <a:cs typeface="Open Sans"/>
                <a:sym typeface="Open Sans"/>
              </a:rPr>
              <a:t> gratuito que busca </a:t>
            </a:r>
            <a:r>
              <a:rPr lang="pt-BR" sz="1800" dirty="0" err="1" smtClean="0">
                <a:ea typeface="Open Sans"/>
                <a:cs typeface="Open Sans"/>
                <a:sym typeface="Open Sans"/>
              </a:rPr>
              <a:t>Soundtracks</a:t>
            </a:r>
            <a:r>
              <a:rPr lang="pt-BR" sz="1800" dirty="0" smtClean="0">
                <a:ea typeface="Open Sans"/>
                <a:cs typeface="Open Sans"/>
                <a:sym typeface="Open Sans"/>
              </a:rPr>
              <a:t> de filmes e séries através de uma API.</a:t>
            </a:r>
          </a:p>
          <a:p>
            <a:pPr>
              <a:lnSpc>
                <a:spcPct val="150000"/>
              </a:lnSpc>
            </a:pPr>
            <a:endParaRPr lang="pt-BR" sz="1800" dirty="0"/>
          </a:p>
        </p:txBody>
      </p:sp>
      <p:pic>
        <p:nvPicPr>
          <p:cNvPr id="8" name="Imagem 7" descr="marvel-animation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52" y="267494"/>
            <a:ext cx="3456384" cy="47000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5"/>
          <p:cNvSpPr/>
          <p:nvPr/>
        </p:nvSpPr>
        <p:spPr>
          <a:xfrm>
            <a:off x="0" y="0"/>
            <a:ext cx="4480800" cy="5143500"/>
          </a:xfrm>
          <a:prstGeom prst="rect">
            <a:avLst/>
          </a:prstGeom>
          <a:solidFill>
            <a:srgbClr val="FF00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Foto ilustrativa do protótipo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5"/>
          <p:cNvSpPr/>
          <p:nvPr/>
        </p:nvSpPr>
        <p:spPr>
          <a:xfrm>
            <a:off x="5004048" y="1635646"/>
            <a:ext cx="29619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dirty="0">
                <a:latin typeface="Bitter"/>
                <a:ea typeface="Bitter"/>
                <a:cs typeface="Bitter"/>
                <a:sym typeface="Bitter"/>
              </a:rPr>
              <a:t>A solução</a:t>
            </a:r>
            <a:endParaRPr sz="2400" b="1" i="0" u="none" strike="noStrike" cap="none" dirty="0">
              <a:solidFill>
                <a:srgbClr val="000000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162" name="Google Shape;16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6780" y="304800"/>
            <a:ext cx="1682652" cy="1224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02957" y="4581600"/>
            <a:ext cx="367000" cy="3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aixaDeTexto 7"/>
          <p:cNvSpPr txBox="1"/>
          <p:nvPr/>
        </p:nvSpPr>
        <p:spPr>
          <a:xfrm>
            <a:off x="5004048" y="2571750"/>
            <a:ext cx="3456383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pt-BR" sz="1800" dirty="0" smtClean="0">
                <a:ea typeface="Open Sans"/>
                <a:cs typeface="Open Sans"/>
                <a:sym typeface="Open Sans"/>
              </a:rPr>
              <a:t>Ao digitar o nome do filme ou música, a busca retornará ao usuário a trilha sonora desejada.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4"/>
          <p:cNvSpPr/>
          <p:nvPr/>
        </p:nvSpPr>
        <p:spPr>
          <a:xfrm>
            <a:off x="0" y="0"/>
            <a:ext cx="4480800" cy="5143500"/>
          </a:xfrm>
          <a:prstGeom prst="rect">
            <a:avLst/>
          </a:prstGeom>
          <a:solidFill>
            <a:srgbClr val="FFE5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foto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4"/>
          <p:cNvSpPr txBox="1"/>
          <p:nvPr/>
        </p:nvSpPr>
        <p:spPr>
          <a:xfrm>
            <a:off x="4860032" y="1707654"/>
            <a:ext cx="3760248" cy="324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1800" dirty="0" smtClean="0">
                <a:latin typeface="+mn-lt"/>
                <a:ea typeface="Open Sans"/>
                <a:cs typeface="Open Sans"/>
                <a:sym typeface="Open Sans"/>
              </a:rPr>
              <a:t>Nossa tecnologia oferece uma solução de buscas que obtém resultados em poucos </a:t>
            </a:r>
            <a:r>
              <a:rPr lang="pt-BR" sz="1800" dirty="0" err="1" smtClean="0">
                <a:latin typeface="+mn-lt"/>
                <a:ea typeface="Open Sans"/>
                <a:cs typeface="Open Sans"/>
                <a:sym typeface="Open Sans"/>
              </a:rPr>
              <a:t>clicks</a:t>
            </a:r>
            <a:r>
              <a:rPr lang="pt-BR" sz="1800" dirty="0" smtClean="0">
                <a:latin typeface="+mn-lt"/>
                <a:ea typeface="Open Sans"/>
                <a:cs typeface="Open Sans"/>
                <a:sym typeface="Open Sans"/>
              </a:rPr>
              <a:t>. Além do Design </a:t>
            </a:r>
            <a:r>
              <a:rPr lang="pt-BR" sz="1800" dirty="0" err="1" smtClean="0">
                <a:latin typeface="+mn-lt"/>
                <a:ea typeface="Open Sans"/>
                <a:cs typeface="Open Sans"/>
                <a:sym typeface="Open Sans"/>
              </a:rPr>
              <a:t>clean</a:t>
            </a:r>
            <a:r>
              <a:rPr lang="pt-BR" sz="1800" dirty="0" smtClean="0">
                <a:latin typeface="+mn-lt"/>
                <a:ea typeface="Open Sans"/>
                <a:cs typeface="Open Sans"/>
                <a:sym typeface="Open Sans"/>
              </a:rPr>
              <a:t>, a navegação é intuitiva e possibilita ouvir a música direto no </a:t>
            </a:r>
            <a:r>
              <a:rPr lang="pt-BR" sz="1800" dirty="0" err="1" smtClean="0">
                <a:latin typeface="+mn-lt"/>
                <a:ea typeface="Open Sans"/>
                <a:cs typeface="Open Sans"/>
                <a:sym typeface="Open Sans"/>
              </a:rPr>
              <a:t>app</a:t>
            </a:r>
            <a:r>
              <a:rPr lang="pt-BR" sz="1800" dirty="0" smtClean="0">
                <a:latin typeface="+mn-lt"/>
                <a:ea typeface="Open Sans"/>
                <a:cs typeface="Open Sans"/>
                <a:sym typeface="Open Sans"/>
              </a:rPr>
              <a:t>.</a:t>
            </a:r>
            <a:endParaRPr sz="1800" dirty="0">
              <a:solidFill>
                <a:schemeClr val="dk1"/>
              </a:solid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p34"/>
          <p:cNvSpPr/>
          <p:nvPr/>
        </p:nvSpPr>
        <p:spPr>
          <a:xfrm>
            <a:off x="4860032" y="1419622"/>
            <a:ext cx="29619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>
              <a:buClr>
                <a:schemeClr val="dk1"/>
              </a:buClr>
              <a:buSzPts val="1100"/>
            </a:pPr>
            <a:r>
              <a:rPr lang="pt-BR" sz="2400" b="1" dirty="0" smtClean="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Diferenciais</a:t>
            </a:r>
            <a:endParaRPr lang="pt-BR" sz="2400" b="1" dirty="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152" name="Google Shape;15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8351" y="205799"/>
            <a:ext cx="1930173" cy="139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10599" y="4593153"/>
            <a:ext cx="350050" cy="356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F89A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6"/>
          <p:cNvSpPr/>
          <p:nvPr/>
        </p:nvSpPr>
        <p:spPr>
          <a:xfrm>
            <a:off x="304501" y="278095"/>
            <a:ext cx="3822000" cy="458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6"/>
          <p:cNvSpPr txBox="1"/>
          <p:nvPr/>
        </p:nvSpPr>
        <p:spPr>
          <a:xfrm>
            <a:off x="4417090" y="2130325"/>
            <a:ext cx="4320300" cy="20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" sz="4800">
                <a:latin typeface="Bitter"/>
                <a:ea typeface="Bitter"/>
                <a:cs typeface="Bitter"/>
                <a:sym typeface="Bitter"/>
              </a:rPr>
              <a:t>Coloque a sua demo aqui</a:t>
            </a:r>
            <a:endParaRPr sz="4800">
              <a:latin typeface="Bitter"/>
              <a:ea typeface="Bitter"/>
              <a:cs typeface="Bitter"/>
              <a:sym typeface="Bitt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endParaRPr sz="7200"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170" name="Google Shape;170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7591" y="1334537"/>
            <a:ext cx="2476724" cy="2474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6"/>
          <p:cNvPicPr preferRelativeResize="0"/>
          <p:nvPr/>
        </p:nvPicPr>
        <p:blipFill rotWithShape="1">
          <a:blip r:embed="rId4">
            <a:alphaModFix/>
          </a:blip>
          <a:srcRect t="27891"/>
          <a:stretch/>
        </p:blipFill>
        <p:spPr>
          <a:xfrm>
            <a:off x="5620000" y="0"/>
            <a:ext cx="3347051" cy="1749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6"/>
          <p:cNvPicPr preferRelativeResize="0"/>
          <p:nvPr/>
        </p:nvPicPr>
        <p:blipFill rotWithShape="1">
          <a:blip r:embed="rId5">
            <a:alphaModFix/>
          </a:blip>
          <a:srcRect b="27641"/>
          <a:stretch/>
        </p:blipFill>
        <p:spPr>
          <a:xfrm>
            <a:off x="-3850" y="4257152"/>
            <a:ext cx="1842400" cy="88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3"/>
          <p:cNvSpPr txBox="1"/>
          <p:nvPr/>
        </p:nvSpPr>
        <p:spPr>
          <a:xfrm>
            <a:off x="232363" y="262850"/>
            <a:ext cx="87744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1" dirty="0" smtClean="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#TheWonderGirls Team</a:t>
            </a:r>
            <a:endParaRPr sz="2800" b="1" dirty="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132" name="Google Shape;13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2957" y="4581600"/>
            <a:ext cx="367000" cy="3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9632" y="263580"/>
            <a:ext cx="221193" cy="438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m 11" descr="fotos-fina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600" y="784118"/>
            <a:ext cx="6912768" cy="4059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106</Words>
  <Application>Microsoft Office PowerPoint</Application>
  <PresentationFormat>Apresentação na tela (16:9)</PresentationFormat>
  <Paragraphs>14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Arial</vt:lpstr>
      <vt:lpstr>Bitter</vt:lpstr>
      <vt:lpstr>Open Sans</vt:lpstr>
      <vt:lpstr>Courier New</vt:lpstr>
      <vt:lpstr>Noto Sans Symbols</vt:lpstr>
      <vt:lpstr>Simple Light</vt:lpstr>
      <vt:lpstr>Custom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Valéria Bertunes</dc:creator>
  <cp:lastModifiedBy>Valéria Bertunes</cp:lastModifiedBy>
  <cp:revision>18</cp:revision>
  <dcterms:modified xsi:type="dcterms:W3CDTF">2018-08-09T19:34:20Z</dcterms:modified>
</cp:coreProperties>
</file>