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0"/>
  </p:notesMasterIdLst>
  <p:sldIdLst>
    <p:sldId id="256" r:id="rId3"/>
    <p:sldId id="260" r:id="rId4"/>
    <p:sldId id="265" r:id="rId5"/>
    <p:sldId id="261" r:id="rId6"/>
    <p:sldId id="264" r:id="rId7"/>
    <p:sldId id="262" r:id="rId8"/>
    <p:sldId id="263" r:id="rId9"/>
  </p:sldIdLst>
  <p:sldSz cx="9144000" cy="5143500" type="screen16x9"/>
  <p:notesSz cx="6858000" cy="9144000"/>
  <p:embeddedFontLst>
    <p:embeddedFont>
      <p:font typeface="Bitter" charset="0"/>
      <p:bold r:id="rId11"/>
      <p:italic r:id="rId12"/>
    </p:embeddedFont>
    <p:embeddedFont>
      <p:font typeface="Open Sans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27edf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d27edf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05c8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c9105c8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d3469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7cd3469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0"/>
          <p:cNvPicPr preferRelativeResize="0"/>
          <p:nvPr/>
        </p:nvPicPr>
        <p:blipFill rotWithShape="1">
          <a:blip r:embed="rId3">
            <a:alphaModFix/>
          </a:blip>
          <a:srcRect l="17931"/>
          <a:stretch/>
        </p:blipFill>
        <p:spPr>
          <a:xfrm>
            <a:off x="0" y="0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0"/>
          <p:cNvSpPr txBox="1"/>
          <p:nvPr/>
        </p:nvSpPr>
        <p:spPr>
          <a:xfrm>
            <a:off x="1331640" y="2355726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Track UR Movie</a:t>
            </a:r>
            <a:endParaRPr sz="60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 rotWithShape="1">
          <a:blip r:embed="rId4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ixel-cam-big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851670"/>
            <a:ext cx="2449854" cy="14862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4515966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 smtClean="0">
                <a:latin typeface="Bitter"/>
                <a:ea typeface="Bitter"/>
                <a:cs typeface="Bitter"/>
                <a:sym typeface="Bitter"/>
              </a:rPr>
              <a:t>Open House </a:t>
            </a:r>
            <a:r>
              <a:rPr lang="en" sz="1800" dirty="0" smtClean="0">
                <a:latin typeface="Bitter"/>
                <a:ea typeface="Bitter"/>
                <a:cs typeface="Bitter"/>
                <a:sym typeface="Bitter"/>
              </a:rPr>
              <a:t>Hackaton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292080" y="2787774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Facilitar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a busca de trilhas sonoras de filmes e séries aos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amantes desta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arte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220072" y="2067694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 Desafio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ulp-fic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11509"/>
            <a:ext cx="3888432" cy="437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</a:t>
            </a: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Marvel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004048" y="177966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pt-BR" sz="2400" b="1" dirty="0" smtClean="0">
                <a:latin typeface="Bitter"/>
                <a:ea typeface="Bitter"/>
                <a:cs typeface="Bitter"/>
                <a:sym typeface="Bitter"/>
              </a:rPr>
              <a:t>A </a:t>
            </a:r>
            <a:r>
              <a:rPr lang="pt-BR" sz="2400" b="1" dirty="0" smtClean="0">
                <a:latin typeface="Bitter"/>
                <a:ea typeface="Bitter"/>
                <a:cs typeface="Bitter"/>
                <a:sym typeface="Bitter"/>
              </a:rPr>
              <a:t>solução</a:t>
            </a:r>
            <a:endParaRPr lang="pt-BR" sz="2400" b="1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5004048" y="2571750"/>
            <a:ext cx="370809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err="1" smtClean="0"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gratuito que busca </a:t>
            </a:r>
            <a:r>
              <a:rPr lang="pt-BR" sz="1800" dirty="0" err="1" smtClean="0">
                <a:ea typeface="Open Sans"/>
                <a:cs typeface="Open Sans"/>
                <a:sym typeface="Open Sans"/>
              </a:rPr>
              <a:t>Soundtracks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de filmes e séries através de uma API.</a:t>
            </a:r>
          </a:p>
          <a:p>
            <a:pPr>
              <a:lnSpc>
                <a:spcPct val="150000"/>
              </a:lnSpc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 ilustrativa do protótipo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5004048" y="1635646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5004048" y="2571750"/>
            <a:ext cx="345638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smtClean="0">
                <a:ea typeface="Open Sans"/>
                <a:cs typeface="Open Sans"/>
                <a:sym typeface="Open Sans"/>
              </a:rPr>
              <a:t>Ao digitar o nome do filme ou música, a busca retornará ao usuário a trilha sonora desejada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.</a:t>
            </a:r>
            <a:endParaRPr lang="pt-BR" sz="1800" dirty="0" smtClean="0"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4860032" y="1707654"/>
            <a:ext cx="3760248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Nossa tecnologia oferece uma solução de buscas que obtém resultados em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poucos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clicks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 Além do Design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clean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, a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navegação é intuitiva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e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possibilita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ouvir a 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música direto no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4860032" y="141962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Diferenciais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>
                <a:latin typeface="Bitter"/>
                <a:ea typeface="Bitter"/>
                <a:cs typeface="Bitter"/>
                <a:sym typeface="Bitter"/>
              </a:rPr>
              <a:t>Coloque a sua demo aqui</a:t>
            </a:r>
            <a:endParaRPr sz="480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 rotWithShape="1">
          <a:blip r:embed="rId4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5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#TheWonderGirls Team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fotos-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784118"/>
            <a:ext cx="6912768" cy="405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108</Words>
  <Application>Microsoft Office PowerPoint</Application>
  <PresentationFormat>Apresentação na tela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Bitter</vt:lpstr>
      <vt:lpstr>Open Sans</vt:lpstr>
      <vt:lpstr>Courier New</vt:lpstr>
      <vt:lpstr>Noto Sans Symbols</vt:lpstr>
      <vt:lpstr>Simple Light</vt:lpstr>
      <vt:lpstr>Custom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Valéria Bertunes</dc:creator>
  <cp:lastModifiedBy>Valéria Bertunes</cp:lastModifiedBy>
  <cp:revision>17</cp:revision>
  <dcterms:modified xsi:type="dcterms:W3CDTF">2018-08-09T19:20:31Z</dcterms:modified>
</cp:coreProperties>
</file>