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0"/>
  </p:notesMasterIdLst>
  <p:sldIdLst>
    <p:sldId id="256" r:id="rId3"/>
    <p:sldId id="266" r:id="rId4"/>
    <p:sldId id="260" r:id="rId5"/>
    <p:sldId id="265" r:id="rId6"/>
    <p:sldId id="261" r:id="rId7"/>
    <p:sldId id="264" r:id="rId8"/>
    <p:sldId id="262" r:id="rId9"/>
  </p:sldIdLst>
  <p:sldSz cx="9144000" cy="5143500" type="screen16x9"/>
  <p:notesSz cx="6858000" cy="9144000"/>
  <p:embeddedFontLst>
    <p:embeddedFont>
      <p:font typeface="Bitter" charset="0"/>
      <p:bold r:id="rId11"/>
      <p:italic r:id="rId12"/>
    </p:embeddedFont>
    <p:embeddedFont>
      <p:font typeface="Open Sans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27edf2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d27edf2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cd34697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7cd34697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9105c8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c9105c8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27edf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d27edf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Subtitle and Bullets">
  <p:cSld name="One line Title with Subtitle and 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495298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0935" y="1333607"/>
            <a:ext cx="82296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57200" y="892293"/>
            <a:ext cx="8237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C5C7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C4C5C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370155" y="4729163"/>
            <a:ext cx="6387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2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0"/>
          <p:cNvPicPr preferRelativeResize="0"/>
          <p:nvPr/>
        </p:nvPicPr>
        <p:blipFill rotWithShape="1">
          <a:blip r:embed="rId3">
            <a:alphaModFix/>
          </a:blip>
          <a:srcRect l="17931"/>
          <a:stretch/>
        </p:blipFill>
        <p:spPr>
          <a:xfrm>
            <a:off x="0" y="0"/>
            <a:ext cx="1950149" cy="1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0"/>
          <p:cNvSpPr txBox="1"/>
          <p:nvPr/>
        </p:nvSpPr>
        <p:spPr>
          <a:xfrm>
            <a:off x="1331640" y="2355726"/>
            <a:ext cx="597666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 dirty="0" smtClean="0">
                <a:latin typeface="Bitter"/>
                <a:ea typeface="Bitter"/>
                <a:cs typeface="Bitter"/>
                <a:sym typeface="Bitter"/>
              </a:rPr>
              <a:t>Track UR Movie</a:t>
            </a:r>
            <a:endParaRPr sz="60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0" name="Google Shape;110;p30"/>
          <p:cNvPicPr preferRelativeResize="0"/>
          <p:nvPr/>
        </p:nvPicPr>
        <p:blipFill rotWithShape="1">
          <a:blip r:embed="rId4">
            <a:alphaModFix/>
          </a:blip>
          <a:srcRect l="12468" r="11871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pixel-cam-big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1851670"/>
            <a:ext cx="2449854" cy="14862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1520" y="4515966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 smtClean="0">
                <a:latin typeface="Bitter"/>
                <a:ea typeface="Bitter"/>
                <a:cs typeface="Bitter"/>
                <a:sym typeface="Bitter"/>
              </a:rPr>
              <a:t>Open House Hackaton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#TheWonderGirls Team</a:t>
            </a:r>
            <a:endParaRPr sz="28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2" name="Google Shape;1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fotos-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784118"/>
            <a:ext cx="6912768" cy="405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5292080" y="2787774"/>
            <a:ext cx="3328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Facilitar a busca de trilhas sonoras de filmes e séries aos amantes desta arte.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220072" y="2067694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pt-BR" sz="24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O Desafio</a:t>
            </a:r>
            <a:endParaRPr lang="pt-BR" sz="24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pulp-ficti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11509"/>
            <a:ext cx="3888432" cy="4378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004048" y="1779662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400"/>
            </a:pPr>
            <a:r>
              <a:rPr lang="pt-BR" sz="2400" b="1" dirty="0" smtClean="0">
                <a:latin typeface="Bitter"/>
                <a:ea typeface="Bitter"/>
                <a:cs typeface="Bitter"/>
                <a:sym typeface="Bitter"/>
              </a:rPr>
              <a:t>A solução</a:t>
            </a:r>
            <a:endParaRPr lang="pt-BR" sz="2400" b="1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5004048" y="2571750"/>
            <a:ext cx="370809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dirty="0" err="1" smtClean="0">
                <a:ea typeface="Open Sans"/>
                <a:cs typeface="Open Sans"/>
                <a:sym typeface="Open Sans"/>
              </a:rPr>
              <a:t>App</a:t>
            </a:r>
            <a:r>
              <a:rPr lang="pt-BR" sz="1800" dirty="0" smtClean="0">
                <a:ea typeface="Open Sans"/>
                <a:cs typeface="Open Sans"/>
                <a:sym typeface="Open Sans"/>
              </a:rPr>
              <a:t> gratuito que busca </a:t>
            </a:r>
            <a:r>
              <a:rPr lang="pt-BR" sz="1800" dirty="0" err="1" smtClean="0">
                <a:ea typeface="Open Sans"/>
                <a:cs typeface="Open Sans"/>
                <a:sym typeface="Open Sans"/>
              </a:rPr>
              <a:t>Soundtracks</a:t>
            </a:r>
            <a:r>
              <a:rPr lang="pt-BR" sz="1800" dirty="0" smtClean="0">
                <a:ea typeface="Open Sans"/>
                <a:cs typeface="Open Sans"/>
                <a:sym typeface="Open Sans"/>
              </a:rPr>
              <a:t> de filmes e séries através de uma API.</a:t>
            </a:r>
          </a:p>
          <a:p>
            <a:pPr>
              <a:lnSpc>
                <a:spcPct val="150000"/>
              </a:lnSpc>
            </a:pPr>
            <a:endParaRPr lang="pt-BR" sz="1800" dirty="0"/>
          </a:p>
        </p:txBody>
      </p:sp>
      <p:pic>
        <p:nvPicPr>
          <p:cNvPr id="8" name="Imagem 7" descr="marvel-animati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67494"/>
            <a:ext cx="3456384" cy="47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5"/>
          <p:cNvSpPr/>
          <p:nvPr/>
        </p:nvSpPr>
        <p:spPr>
          <a:xfrm>
            <a:off x="5004048" y="1635646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latin typeface="Bitter"/>
                <a:ea typeface="Bitter"/>
                <a:cs typeface="Bitter"/>
                <a:sym typeface="Bitter"/>
              </a:rPr>
              <a:t>A solução</a:t>
            </a:r>
            <a:endParaRPr sz="2400" b="1" i="0" u="none" strike="noStrike" cap="none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80" y="304800"/>
            <a:ext cx="1682652" cy="122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/>
          <p:cNvSpPr txBox="1"/>
          <p:nvPr/>
        </p:nvSpPr>
        <p:spPr>
          <a:xfrm>
            <a:off x="5004048" y="2571750"/>
            <a:ext cx="345638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dirty="0" smtClean="0">
                <a:ea typeface="Open Sans"/>
                <a:cs typeface="Open Sans"/>
                <a:sym typeface="Open Sans"/>
              </a:rPr>
              <a:t>Ao digitar o nome do filme ou música, a busca retornará ao usuário a trilha sonora desejada.</a:t>
            </a:r>
          </a:p>
        </p:txBody>
      </p:sp>
      <p:pic>
        <p:nvPicPr>
          <p:cNvPr id="7" name="Imagem 6" descr="marvel-animati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67494"/>
            <a:ext cx="3389052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4860032" y="1707654"/>
            <a:ext cx="3760248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Nossa tecnologia oferece uma solução de buscas que obtém resultados em poucos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clicks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. Além do Design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clean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, a navegação é intuitiva e possibilita ouvir a música direto no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app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.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4860032" y="1419622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pt-BR" sz="24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Diferenciais</a:t>
            </a:r>
            <a:endParaRPr lang="pt-BR" sz="24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F89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 dirty="0">
                <a:latin typeface="Bitter"/>
                <a:ea typeface="Bitter"/>
                <a:cs typeface="Bitter"/>
                <a:sym typeface="Bitter"/>
              </a:rPr>
              <a:t>Coloque a sua demo aqui</a:t>
            </a:r>
            <a:endParaRPr sz="4800" dirty="0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91" y="1334537"/>
            <a:ext cx="2476724" cy="2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 rotWithShape="1">
          <a:blip r:embed="rId4">
            <a:alphaModFix/>
          </a:blip>
          <a:srcRect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 rotWithShape="1">
          <a:blip r:embed="rId5">
            <a:alphaModFix/>
          </a:blip>
          <a:srcRect b="27641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102</Words>
  <Application>Microsoft Office PowerPoint</Application>
  <PresentationFormat>Apresentação na tela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Bitter</vt:lpstr>
      <vt:lpstr>Open Sans</vt:lpstr>
      <vt:lpstr>Courier New</vt:lpstr>
      <vt:lpstr>Noto Sans Symbols</vt:lpstr>
      <vt:lpstr>Simple Light</vt:lpstr>
      <vt:lpstr>Custom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Valéria Bertunes</dc:creator>
  <cp:lastModifiedBy>Valéria Bertunes</cp:lastModifiedBy>
  <cp:revision>19</cp:revision>
  <dcterms:modified xsi:type="dcterms:W3CDTF">2018-08-10T16:44:13Z</dcterms:modified>
</cp:coreProperties>
</file>