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v/LZN7rU4Pwio" TargetMode="External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Kitchen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Harrison Kelly, Brian Day, and Ajay Sarikonda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Kitchen solves the problem of remembering what items are in your kitchen by creating a simplistic way to visually see the items in your kitchen from any device with internet access.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only actions required by the user are: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Scanning a new item when purchased.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Deleting an item when it is used up or thrown away.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 Interface with an alert system for new 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Camera based scanner and cheap, easy to get hardware (~$60)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Wireless capability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power saving feature which is disabled by motion or control from the Web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Leverages a large product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enter, edit, and delete items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Visual acknowledgments for barcode scanning and system status through LED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front end user interface of Smart Kitchen was developed using AngularJS and PHP to create a user friendly way of interacting with the items in the kitchen.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REST API was developed using Python’s Flask module and allows for simultaneous communication between the Raspberry Pi and the front end user interface with token based authentication.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Scanner software was developed using the RPi python module and interacts with the scanner and motion detector on the Raspberry Pi.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04" y="0"/>
            <a:ext cx="694158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7" name="Shape 97">
            <a:hlinkClick r:id="rId3"/>
          </p:cNvPr>
          <p:cNvSpPr/>
          <p:nvPr/>
        </p:nvSpPr>
        <p:spPr>
          <a:xfrm>
            <a:off x="2286000" y="16779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