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6600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F67733-A98F-43A9-9726-EE853DCB10AF}" v="141" dt="2021-02-27T02:35:18.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ren Villarosa" userId="d3eef26226d3f8a3" providerId="LiveId" clId="{BCF67733-A98F-43A9-9726-EE853DCB10AF}"/>
    <pc:docChg chg="undo custSel addSld delSld modSld">
      <pc:chgData name="Warren Villarosa" userId="d3eef26226d3f8a3" providerId="LiveId" clId="{BCF67733-A98F-43A9-9726-EE853DCB10AF}" dt="2021-02-27T02:35:18.240" v="4254" actId="20577"/>
      <pc:docMkLst>
        <pc:docMk/>
      </pc:docMkLst>
      <pc:sldChg chg="addSp delSp modSp mod setBg modAnim">
        <pc:chgData name="Warren Villarosa" userId="d3eef26226d3f8a3" providerId="LiveId" clId="{BCF67733-A98F-43A9-9726-EE853DCB10AF}" dt="2021-02-25T14:05:20.167" v="1739" actId="1076"/>
        <pc:sldMkLst>
          <pc:docMk/>
          <pc:sldMk cId="3785679763" sldId="256"/>
        </pc:sldMkLst>
        <pc:spChg chg="mod">
          <ac:chgData name="Warren Villarosa" userId="d3eef26226d3f8a3" providerId="LiveId" clId="{BCF67733-A98F-43A9-9726-EE853DCB10AF}" dt="2021-02-25T13:38:52.783" v="731" actId="26606"/>
          <ac:spMkLst>
            <pc:docMk/>
            <pc:sldMk cId="3785679763" sldId="256"/>
            <ac:spMk id="2" creationId="{28CCF36A-99CF-4AAB-8F6A-B2671842C2E6}"/>
          </ac:spMkLst>
        </pc:spChg>
        <pc:spChg chg="mod">
          <ac:chgData name="Warren Villarosa" userId="d3eef26226d3f8a3" providerId="LiveId" clId="{BCF67733-A98F-43A9-9726-EE853DCB10AF}" dt="2021-02-25T14:05:20.167" v="1739" actId="1076"/>
          <ac:spMkLst>
            <pc:docMk/>
            <pc:sldMk cId="3785679763" sldId="256"/>
            <ac:spMk id="3" creationId="{10D8CA5F-1122-42AD-8044-C1CF27F1A215}"/>
          </ac:spMkLst>
        </pc:spChg>
        <pc:spChg chg="mod">
          <ac:chgData name="Warren Villarosa" userId="d3eef26226d3f8a3" providerId="LiveId" clId="{BCF67733-A98F-43A9-9726-EE853DCB10AF}" dt="2021-02-25T13:38:52.783" v="731" actId="26606"/>
          <ac:spMkLst>
            <pc:docMk/>
            <pc:sldMk cId="3785679763" sldId="256"/>
            <ac:spMk id="9" creationId="{DEBCC723-FB69-4933-BF81-C29FD9B1E182}"/>
          </ac:spMkLst>
        </pc:spChg>
        <pc:spChg chg="add del">
          <ac:chgData name="Warren Villarosa" userId="d3eef26226d3f8a3" providerId="LiveId" clId="{BCF67733-A98F-43A9-9726-EE853DCB10AF}" dt="2021-02-25T13:38:52.783" v="731" actId="26606"/>
          <ac:spMkLst>
            <pc:docMk/>
            <pc:sldMk cId="3785679763" sldId="256"/>
            <ac:spMk id="29" creationId="{9E4574B5-C90E-412D-BAB0-B9F483290C67}"/>
          </ac:spMkLst>
        </pc:spChg>
        <pc:spChg chg="add del">
          <ac:chgData name="Warren Villarosa" userId="d3eef26226d3f8a3" providerId="LiveId" clId="{BCF67733-A98F-43A9-9726-EE853DCB10AF}" dt="2021-02-25T13:38:52.783" v="731" actId="26606"/>
          <ac:spMkLst>
            <pc:docMk/>
            <pc:sldMk cId="3785679763" sldId="256"/>
            <ac:spMk id="30" creationId="{D776D29F-0A2C-4F75-8582-7C7DFCBD11D5}"/>
          </ac:spMkLst>
        </pc:spChg>
        <pc:spChg chg="add del">
          <ac:chgData name="Warren Villarosa" userId="d3eef26226d3f8a3" providerId="LiveId" clId="{BCF67733-A98F-43A9-9726-EE853DCB10AF}" dt="2021-02-25T13:38:52.783" v="731" actId="26606"/>
          <ac:spMkLst>
            <pc:docMk/>
            <pc:sldMk cId="3785679763" sldId="256"/>
            <ac:spMk id="31" creationId="{C4D41903-2C9D-4F9E-AA1F-6161F8A6FC01}"/>
          </ac:spMkLst>
        </pc:spChg>
        <pc:spChg chg="add del">
          <ac:chgData name="Warren Villarosa" userId="d3eef26226d3f8a3" providerId="LiveId" clId="{BCF67733-A98F-43A9-9726-EE853DCB10AF}" dt="2021-02-25T13:38:52.783" v="731" actId="26606"/>
          <ac:spMkLst>
            <pc:docMk/>
            <pc:sldMk cId="3785679763" sldId="256"/>
            <ac:spMk id="36" creationId="{94714483-7072-431F-9DBE-87F44E4D44BC}"/>
          </ac:spMkLst>
        </pc:spChg>
        <pc:spChg chg="add del">
          <ac:chgData name="Warren Villarosa" userId="d3eef26226d3f8a3" providerId="LiveId" clId="{BCF67733-A98F-43A9-9726-EE853DCB10AF}" dt="2021-02-25T13:38:52.783" v="731" actId="26606"/>
          <ac:spMkLst>
            <pc:docMk/>
            <pc:sldMk cId="3785679763" sldId="256"/>
            <ac:spMk id="38" creationId="{495892E1-F4A5-4991-AC52-4F417B14A2A2}"/>
          </ac:spMkLst>
        </pc:spChg>
        <pc:spChg chg="add del">
          <ac:chgData name="Warren Villarosa" userId="d3eef26226d3f8a3" providerId="LiveId" clId="{BCF67733-A98F-43A9-9726-EE853DCB10AF}" dt="2021-02-25T13:38:52.783" v="731" actId="26606"/>
          <ac:spMkLst>
            <pc:docMk/>
            <pc:sldMk cId="3785679763" sldId="256"/>
            <ac:spMk id="48" creationId="{E2683E3F-F855-4549-84F8-42064EC0F247}"/>
          </ac:spMkLst>
        </pc:spChg>
        <pc:spChg chg="add del">
          <ac:chgData name="Warren Villarosa" userId="d3eef26226d3f8a3" providerId="LiveId" clId="{BCF67733-A98F-43A9-9726-EE853DCB10AF}" dt="2021-02-25T13:38:52.783" v="731" actId="26606"/>
          <ac:spMkLst>
            <pc:docMk/>
            <pc:sldMk cId="3785679763" sldId="256"/>
            <ac:spMk id="56" creationId="{832F3179-0CD5-40C8-9939-D8355006F7BA}"/>
          </ac:spMkLst>
        </pc:spChg>
        <pc:grpChg chg="add del">
          <ac:chgData name="Warren Villarosa" userId="d3eef26226d3f8a3" providerId="LiveId" clId="{BCF67733-A98F-43A9-9726-EE853DCB10AF}" dt="2021-02-25T13:38:52.783" v="731" actId="26606"/>
          <ac:grpSpMkLst>
            <pc:docMk/>
            <pc:sldMk cId="3785679763" sldId="256"/>
            <ac:grpSpMk id="40" creationId="{ACF597F8-76AA-44FA-8E6A-06223B66C0DD}"/>
          </ac:grpSpMkLst>
        </pc:grpChg>
        <pc:grpChg chg="add del">
          <ac:chgData name="Warren Villarosa" userId="d3eef26226d3f8a3" providerId="LiveId" clId="{BCF67733-A98F-43A9-9726-EE853DCB10AF}" dt="2021-02-25T13:38:52.783" v="731" actId="26606"/>
          <ac:grpSpMkLst>
            <pc:docMk/>
            <pc:sldMk cId="3785679763" sldId="256"/>
            <ac:grpSpMk id="50" creationId="{8FC90B1E-0223-4440-AF22-8F32F6F0C7D2}"/>
          </ac:grpSpMkLst>
        </pc:grpChg>
        <pc:grpChg chg="add del">
          <ac:chgData name="Warren Villarosa" userId="d3eef26226d3f8a3" providerId="LiveId" clId="{BCF67733-A98F-43A9-9726-EE853DCB10AF}" dt="2021-02-25T13:38:52.783" v="731" actId="26606"/>
          <ac:grpSpMkLst>
            <pc:docMk/>
            <pc:sldMk cId="3785679763" sldId="256"/>
            <ac:grpSpMk id="58" creationId="{11CE155D-684B-4F5E-B835-C52765E310E7}"/>
          </ac:grpSpMkLst>
        </pc:grpChg>
        <pc:picChg chg="mod ord">
          <ac:chgData name="Warren Villarosa" userId="d3eef26226d3f8a3" providerId="LiveId" clId="{BCF67733-A98F-43A9-9726-EE853DCB10AF}" dt="2021-02-25T13:38:52.783" v="731" actId="26606"/>
          <ac:picMkLst>
            <pc:docMk/>
            <pc:sldMk cId="3785679763" sldId="256"/>
            <ac:picMk id="8" creationId="{20C7429A-9130-429D-9755-7E10FFA38B8F}"/>
          </ac:picMkLst>
        </pc:picChg>
      </pc:sldChg>
      <pc:sldChg chg="modSp mod">
        <pc:chgData name="Warren Villarosa" userId="d3eef26226d3f8a3" providerId="LiveId" clId="{BCF67733-A98F-43A9-9726-EE853DCB10AF}" dt="2021-02-25T12:21:43.913" v="1" actId="313"/>
        <pc:sldMkLst>
          <pc:docMk/>
          <pc:sldMk cId="1613238022" sldId="257"/>
        </pc:sldMkLst>
        <pc:spChg chg="mod">
          <ac:chgData name="Warren Villarosa" userId="d3eef26226d3f8a3" providerId="LiveId" clId="{BCF67733-A98F-43A9-9726-EE853DCB10AF}" dt="2021-02-25T12:21:43.913" v="1" actId="313"/>
          <ac:spMkLst>
            <pc:docMk/>
            <pc:sldMk cId="1613238022" sldId="257"/>
            <ac:spMk id="14" creationId="{41117068-F58F-4D18-8BB6-711D8AA87293}"/>
          </ac:spMkLst>
        </pc:spChg>
      </pc:sldChg>
      <pc:sldChg chg="addSp delSp modSp mod modAnim">
        <pc:chgData name="Warren Villarosa" userId="d3eef26226d3f8a3" providerId="LiveId" clId="{BCF67733-A98F-43A9-9726-EE853DCB10AF}" dt="2021-02-27T02:35:18.240" v="4254" actId="20577"/>
        <pc:sldMkLst>
          <pc:docMk/>
          <pc:sldMk cId="3661861799" sldId="258"/>
        </pc:sldMkLst>
        <pc:spChg chg="add del mod">
          <ac:chgData name="Warren Villarosa" userId="d3eef26226d3f8a3" providerId="LiveId" clId="{BCF67733-A98F-43A9-9726-EE853DCB10AF}" dt="2021-02-27T02:35:18.240" v="4254" actId="20577"/>
          <ac:spMkLst>
            <pc:docMk/>
            <pc:sldMk cId="3661861799" sldId="258"/>
            <ac:spMk id="2" creationId="{2D1E550B-7CA4-4594-A4FC-301452835B62}"/>
          </ac:spMkLst>
        </pc:spChg>
        <pc:spChg chg="add del mod">
          <ac:chgData name="Warren Villarosa" userId="d3eef26226d3f8a3" providerId="LiveId" clId="{BCF67733-A98F-43A9-9726-EE853DCB10AF}" dt="2021-02-25T13:27:03.814" v="361" actId="21"/>
          <ac:spMkLst>
            <pc:docMk/>
            <pc:sldMk cId="3661861799" sldId="258"/>
            <ac:spMk id="4" creationId="{8FBE34BE-5D03-4E18-B05D-83FEEE5F444F}"/>
          </ac:spMkLst>
        </pc:spChg>
        <pc:spChg chg="mod">
          <ac:chgData name="Warren Villarosa" userId="d3eef26226d3f8a3" providerId="LiveId" clId="{BCF67733-A98F-43A9-9726-EE853DCB10AF}" dt="2021-02-25T13:30:52.645" v="571" actId="26606"/>
          <ac:spMkLst>
            <pc:docMk/>
            <pc:sldMk cId="3661861799" sldId="258"/>
            <ac:spMk id="6" creationId="{3429CDA8-1ACE-4D3E-9C0C-816BC236CC21}"/>
          </ac:spMkLst>
        </pc:spChg>
        <pc:spChg chg="add mod">
          <ac:chgData name="Warren Villarosa" userId="d3eef26226d3f8a3" providerId="LiveId" clId="{BCF67733-A98F-43A9-9726-EE853DCB10AF}" dt="2021-02-26T13:34:15.899" v="2206" actId="14100"/>
          <ac:spMkLst>
            <pc:docMk/>
            <pc:sldMk cId="3661861799" sldId="258"/>
            <ac:spMk id="9" creationId="{8E3E5344-7D1F-4735-B6E5-9410B5BEBB8F}"/>
          </ac:spMkLst>
        </pc:spChg>
        <pc:spChg chg="add del mod">
          <ac:chgData name="Warren Villarosa" userId="d3eef26226d3f8a3" providerId="LiveId" clId="{BCF67733-A98F-43A9-9726-EE853DCB10AF}" dt="2021-02-25T13:44:59.310" v="1276"/>
          <ac:spMkLst>
            <pc:docMk/>
            <pc:sldMk cId="3661861799" sldId="258"/>
            <ac:spMk id="10" creationId="{44B5B98E-E32E-4DFA-B600-123AAED2DDC9}"/>
          </ac:spMkLst>
        </pc:spChg>
        <pc:spChg chg="add del mod">
          <ac:chgData name="Warren Villarosa" userId="d3eef26226d3f8a3" providerId="LiveId" clId="{BCF67733-A98F-43A9-9726-EE853DCB10AF}" dt="2021-02-25T13:44:59.310" v="1278"/>
          <ac:spMkLst>
            <pc:docMk/>
            <pc:sldMk cId="3661861799" sldId="258"/>
            <ac:spMk id="11" creationId="{B582E5BE-02FE-40F9-82CA-FB931341B9E6}"/>
          </ac:spMkLst>
        </pc:spChg>
        <pc:spChg chg="add mod">
          <ac:chgData name="Warren Villarosa" userId="d3eef26226d3f8a3" providerId="LiveId" clId="{BCF67733-A98F-43A9-9726-EE853DCB10AF}" dt="2021-02-26T13:34:27.457" v="2209" actId="14100"/>
          <ac:spMkLst>
            <pc:docMk/>
            <pc:sldMk cId="3661861799" sldId="258"/>
            <ac:spMk id="12" creationId="{3D731E11-BE56-47BB-99CD-A7D50868C9ED}"/>
          </ac:spMkLst>
        </pc:spChg>
        <pc:spChg chg="del mod ord">
          <ac:chgData name="Warren Villarosa" userId="d3eef26226d3f8a3" providerId="LiveId" clId="{BCF67733-A98F-43A9-9726-EE853DCB10AF}" dt="2021-02-25T13:26:44.153" v="357" actId="21"/>
          <ac:spMkLst>
            <pc:docMk/>
            <pc:sldMk cId="3661861799" sldId="258"/>
            <ac:spMk id="16" creationId="{AF9E2DA4-D294-48B2-951C-4ABF90384702}"/>
          </ac:spMkLst>
        </pc:spChg>
        <pc:spChg chg="del">
          <ac:chgData name="Warren Villarosa" userId="d3eef26226d3f8a3" providerId="LiveId" clId="{BCF67733-A98F-43A9-9726-EE853DCB10AF}" dt="2021-02-25T13:25:51.080" v="349" actId="26606"/>
          <ac:spMkLst>
            <pc:docMk/>
            <pc:sldMk cId="3661861799" sldId="258"/>
            <ac:spMk id="21" creationId="{F13C74B1-5B17-4795-BED0-7140497B445A}"/>
          </ac:spMkLst>
        </pc:spChg>
        <pc:spChg chg="del">
          <ac:chgData name="Warren Villarosa" userId="d3eef26226d3f8a3" providerId="LiveId" clId="{BCF67733-A98F-43A9-9726-EE853DCB10AF}" dt="2021-02-25T13:25:51.080" v="349" actId="26606"/>
          <ac:spMkLst>
            <pc:docMk/>
            <pc:sldMk cId="3661861799" sldId="258"/>
            <ac:spMk id="22" creationId="{D4974D33-8DC5-464E-8C6D-BE58F0669C17}"/>
          </ac:spMkLst>
        </pc:spChg>
        <pc:spChg chg="del">
          <ac:chgData name="Warren Villarosa" userId="d3eef26226d3f8a3" providerId="LiveId" clId="{BCF67733-A98F-43A9-9726-EE853DCB10AF}" dt="2021-02-25T13:25:34.910" v="343" actId="931"/>
          <ac:spMkLst>
            <pc:docMk/>
            <pc:sldMk cId="3661861799" sldId="258"/>
            <ac:spMk id="23" creationId="{067F7FC7-E6DF-42C7-970A-5802961226E5}"/>
          </ac:spMkLst>
        </pc:spChg>
        <pc:spChg chg="add del mod ord">
          <ac:chgData name="Warren Villarosa" userId="d3eef26226d3f8a3" providerId="LiveId" clId="{BCF67733-A98F-43A9-9726-EE853DCB10AF}" dt="2021-02-25T13:31:06.822" v="573" actId="21"/>
          <ac:spMkLst>
            <pc:docMk/>
            <pc:sldMk cId="3661861799" sldId="258"/>
            <ac:spMk id="24" creationId="{6CD40FFC-E2F8-4C19-AFF3-E6FF4B16BFF4}"/>
          </ac:spMkLst>
        </pc:spChg>
        <pc:spChg chg="add del mod ord">
          <ac:chgData name="Warren Villarosa" userId="d3eef26226d3f8a3" providerId="LiveId" clId="{BCF67733-A98F-43A9-9726-EE853DCB10AF}" dt="2021-02-25T13:32:13.956" v="669" actId="931"/>
          <ac:spMkLst>
            <pc:docMk/>
            <pc:sldMk cId="3661861799" sldId="258"/>
            <ac:spMk id="26" creationId="{8369728D-C339-49E4-B96C-DBD7FFF3429B}"/>
          </ac:spMkLst>
        </pc:spChg>
        <pc:spChg chg="add del">
          <ac:chgData name="Warren Villarosa" userId="d3eef26226d3f8a3" providerId="LiveId" clId="{BCF67733-A98F-43A9-9726-EE853DCB10AF}" dt="2021-02-25T13:26:02.781" v="351" actId="26606"/>
          <ac:spMkLst>
            <pc:docMk/>
            <pc:sldMk cId="3661861799" sldId="258"/>
            <ac:spMk id="29" creationId="{F64F6814-96D5-4463-898E-405CC0C40147}"/>
          </ac:spMkLst>
        </pc:spChg>
        <pc:spChg chg="add mod">
          <ac:chgData name="Warren Villarosa" userId="d3eef26226d3f8a3" providerId="LiveId" clId="{BCF67733-A98F-43A9-9726-EE853DCB10AF}" dt="2021-02-26T13:33:56.827" v="2204" actId="1076"/>
          <ac:spMkLst>
            <pc:docMk/>
            <pc:sldMk cId="3661861799" sldId="258"/>
            <ac:spMk id="30" creationId="{88A11383-EDA2-4229-9ACD-1A776633FEB7}"/>
          </ac:spMkLst>
        </pc:spChg>
        <pc:spChg chg="add del">
          <ac:chgData name="Warren Villarosa" userId="d3eef26226d3f8a3" providerId="LiveId" clId="{BCF67733-A98F-43A9-9726-EE853DCB10AF}" dt="2021-02-25T13:26:34.866" v="356" actId="26606"/>
          <ac:spMkLst>
            <pc:docMk/>
            <pc:sldMk cId="3661861799" sldId="258"/>
            <ac:spMk id="34" creationId="{2172A0AC-3DCE-4672-BCAF-28FEF91F6020}"/>
          </ac:spMkLst>
        </pc:spChg>
        <pc:spChg chg="add del mod">
          <ac:chgData name="Warren Villarosa" userId="d3eef26226d3f8a3" providerId="LiveId" clId="{BCF67733-A98F-43A9-9726-EE853DCB10AF}" dt="2021-02-25T13:47:36.417" v="1536" actId="21"/>
          <ac:spMkLst>
            <pc:docMk/>
            <pc:sldMk cId="3661861799" sldId="258"/>
            <ac:spMk id="35" creationId="{A3466E51-2CCC-4C23-B319-7C230BD2AAB1}"/>
          </ac:spMkLst>
        </pc:spChg>
        <pc:spChg chg="add del">
          <ac:chgData name="Warren Villarosa" userId="d3eef26226d3f8a3" providerId="LiveId" clId="{BCF67733-A98F-43A9-9726-EE853DCB10AF}" dt="2021-02-25T13:26:34.866" v="356" actId="26606"/>
          <ac:spMkLst>
            <pc:docMk/>
            <pc:sldMk cId="3661861799" sldId="258"/>
            <ac:spMk id="36" creationId="{AE6F1C77-EDC9-4C5F-8C1C-62DD46BDA3C3}"/>
          </ac:spMkLst>
        </pc:spChg>
        <pc:spChg chg="add del">
          <ac:chgData name="Warren Villarosa" userId="d3eef26226d3f8a3" providerId="LiveId" clId="{BCF67733-A98F-43A9-9726-EE853DCB10AF}" dt="2021-02-25T13:26:34.863" v="355" actId="26606"/>
          <ac:spMkLst>
            <pc:docMk/>
            <pc:sldMk cId="3661861799" sldId="258"/>
            <ac:spMk id="41" creationId="{620FDFD2-19AF-4124-A49A-BAC0929B1300}"/>
          </ac:spMkLst>
        </pc:spChg>
        <pc:spChg chg="add del">
          <ac:chgData name="Warren Villarosa" userId="d3eef26226d3f8a3" providerId="LiveId" clId="{BCF67733-A98F-43A9-9726-EE853DCB10AF}" dt="2021-02-25T13:30:52.645" v="571" actId="26606"/>
          <ac:spMkLst>
            <pc:docMk/>
            <pc:sldMk cId="3661861799" sldId="258"/>
            <ac:spMk id="47" creationId="{2172A0AC-3DCE-4672-BCAF-28FEF91F6020}"/>
          </ac:spMkLst>
        </pc:spChg>
        <pc:spChg chg="add del">
          <ac:chgData name="Warren Villarosa" userId="d3eef26226d3f8a3" providerId="LiveId" clId="{BCF67733-A98F-43A9-9726-EE853DCB10AF}" dt="2021-02-25T13:30:52.645" v="571" actId="26606"/>
          <ac:spMkLst>
            <pc:docMk/>
            <pc:sldMk cId="3661861799" sldId="258"/>
            <ac:spMk id="48" creationId="{AE6F1C77-EDC9-4C5F-8C1C-62DD46BDA3C3}"/>
          </ac:spMkLst>
        </pc:spChg>
        <pc:spChg chg="add">
          <ac:chgData name="Warren Villarosa" userId="d3eef26226d3f8a3" providerId="LiveId" clId="{BCF67733-A98F-43A9-9726-EE853DCB10AF}" dt="2021-02-25T13:30:52.645" v="571" actId="26606"/>
          <ac:spMkLst>
            <pc:docMk/>
            <pc:sldMk cId="3661861799" sldId="258"/>
            <ac:spMk id="50" creationId="{8FC9BE17-9A7B-462D-AE50-3D8777387304}"/>
          </ac:spMkLst>
        </pc:spChg>
        <pc:spChg chg="add">
          <ac:chgData name="Warren Villarosa" userId="d3eef26226d3f8a3" providerId="LiveId" clId="{BCF67733-A98F-43A9-9726-EE853DCB10AF}" dt="2021-02-25T13:30:52.645" v="571" actId="26606"/>
          <ac:spMkLst>
            <pc:docMk/>
            <pc:sldMk cId="3661861799" sldId="258"/>
            <ac:spMk id="51" creationId="{3EBE8569-6AEC-4B8C-8D53-2DE337CDBA65}"/>
          </ac:spMkLst>
        </pc:spChg>
        <pc:spChg chg="add">
          <ac:chgData name="Warren Villarosa" userId="d3eef26226d3f8a3" providerId="LiveId" clId="{BCF67733-A98F-43A9-9726-EE853DCB10AF}" dt="2021-02-25T13:30:52.645" v="571" actId="26606"/>
          <ac:spMkLst>
            <pc:docMk/>
            <pc:sldMk cId="3661861799" sldId="258"/>
            <ac:spMk id="52" creationId="{55D4142C-5077-457F-A6AD-3FECFDB39685}"/>
          </ac:spMkLst>
        </pc:spChg>
        <pc:spChg chg="add del">
          <ac:chgData name="Warren Villarosa" userId="d3eef26226d3f8a3" providerId="LiveId" clId="{BCF67733-A98F-43A9-9726-EE853DCB10AF}" dt="2021-02-25T13:30:26.972" v="550" actId="26606"/>
          <ac:spMkLst>
            <pc:docMk/>
            <pc:sldMk cId="3661861799" sldId="258"/>
            <ac:spMk id="53" creationId="{38468727-63BE-4191-B4A6-C30C82C0E986}"/>
          </ac:spMkLst>
        </pc:spChg>
        <pc:spChg chg="add del">
          <ac:chgData name="Warren Villarosa" userId="d3eef26226d3f8a3" providerId="LiveId" clId="{BCF67733-A98F-43A9-9726-EE853DCB10AF}" dt="2021-02-25T13:30:26.972" v="550" actId="26606"/>
          <ac:spMkLst>
            <pc:docMk/>
            <pc:sldMk cId="3661861799" sldId="258"/>
            <ac:spMk id="55" creationId="{9D355BB6-1BB8-4828-B246-CFB31742D7B8}"/>
          </ac:spMkLst>
        </pc:spChg>
        <pc:spChg chg="add del">
          <ac:chgData name="Warren Villarosa" userId="d3eef26226d3f8a3" providerId="LiveId" clId="{BCF67733-A98F-43A9-9726-EE853DCB10AF}" dt="2021-02-25T13:30:26.972" v="550" actId="26606"/>
          <ac:spMkLst>
            <pc:docMk/>
            <pc:sldMk cId="3661861799" sldId="258"/>
            <ac:spMk id="57" creationId="{CA52A9B9-B2B3-46F0-9D53-0EFF9905BF8F}"/>
          </ac:spMkLst>
        </pc:spChg>
        <pc:spChg chg="add">
          <ac:chgData name="Warren Villarosa" userId="d3eef26226d3f8a3" providerId="LiveId" clId="{BCF67733-A98F-43A9-9726-EE853DCB10AF}" dt="2021-02-25T13:30:52.645" v="571" actId="26606"/>
          <ac:spMkLst>
            <pc:docMk/>
            <pc:sldMk cId="3661861799" sldId="258"/>
            <ac:spMk id="59" creationId="{7A5F0580-5EE9-419F-96EE-B6529EF6E7D0}"/>
          </ac:spMkLst>
        </pc:spChg>
        <pc:grpChg chg="add del">
          <ac:chgData name="Warren Villarosa" userId="d3eef26226d3f8a3" providerId="LiveId" clId="{BCF67733-A98F-43A9-9726-EE853DCB10AF}" dt="2021-02-25T13:26:34.863" v="355" actId="26606"/>
          <ac:grpSpMkLst>
            <pc:docMk/>
            <pc:sldMk cId="3661861799" sldId="258"/>
            <ac:grpSpMk id="43" creationId="{7F6F6FC6-9A5F-4E14-8105-15D94914A798}"/>
          </ac:grpSpMkLst>
        </pc:grpChg>
        <pc:picChg chg="add del mod ord">
          <ac:chgData name="Warren Villarosa" userId="d3eef26226d3f8a3" providerId="LiveId" clId="{BCF67733-A98F-43A9-9726-EE853DCB10AF}" dt="2021-02-25T13:30:47.203" v="570" actId="478"/>
          <ac:picMkLst>
            <pc:docMk/>
            <pc:sldMk cId="3661861799" sldId="258"/>
            <ac:picMk id="3" creationId="{0C497FF1-ED71-4D68-A605-A64027EAC8B4}"/>
          </ac:picMkLst>
        </pc:picChg>
        <pc:picChg chg="add mod">
          <ac:chgData name="Warren Villarosa" userId="d3eef26226d3f8a3" providerId="LiveId" clId="{BCF67733-A98F-43A9-9726-EE853DCB10AF}" dt="2021-02-27T02:19:44.282" v="4165" actId="1076"/>
          <ac:picMkLst>
            <pc:docMk/>
            <pc:sldMk cId="3661861799" sldId="258"/>
            <ac:picMk id="4" creationId="{3D1F9219-9CDB-42C8-BA96-55D99AEEBD46}"/>
          </ac:picMkLst>
        </pc:picChg>
        <pc:picChg chg="mod ord">
          <ac:chgData name="Warren Villarosa" userId="d3eef26226d3f8a3" providerId="LiveId" clId="{BCF67733-A98F-43A9-9726-EE853DCB10AF}" dt="2021-02-25T13:30:52.645" v="571" actId="26606"/>
          <ac:picMkLst>
            <pc:docMk/>
            <pc:sldMk cId="3661861799" sldId="258"/>
            <ac:picMk id="5" creationId="{33BAD519-653F-4879-8843-19F39087D224}"/>
          </ac:picMkLst>
        </pc:picChg>
        <pc:picChg chg="add mod">
          <ac:chgData name="Warren Villarosa" userId="d3eef26226d3f8a3" providerId="LiveId" clId="{BCF67733-A98F-43A9-9726-EE853DCB10AF}" dt="2021-02-26T13:33:49.552" v="2203" actId="1076"/>
          <ac:picMkLst>
            <pc:docMk/>
            <pc:sldMk cId="3661861799" sldId="258"/>
            <ac:picMk id="8" creationId="{634E274C-E1B3-470A-A338-15C52E678A8A}"/>
          </ac:picMkLst>
        </pc:picChg>
        <pc:picChg chg="add mod">
          <ac:chgData name="Warren Villarosa" userId="d3eef26226d3f8a3" providerId="LiveId" clId="{BCF67733-A98F-43A9-9726-EE853DCB10AF}" dt="2021-02-27T02:20:03.452" v="4173" actId="1076"/>
          <ac:picMkLst>
            <pc:docMk/>
            <pc:sldMk cId="3661861799" sldId="258"/>
            <ac:picMk id="10" creationId="{88384841-8B03-4402-A934-B055F2641816}"/>
          </ac:picMkLst>
        </pc:picChg>
      </pc:sldChg>
      <pc:sldChg chg="addSp delSp modSp mod">
        <pc:chgData name="Warren Villarosa" userId="d3eef26226d3f8a3" providerId="LiveId" clId="{BCF67733-A98F-43A9-9726-EE853DCB10AF}" dt="2021-02-26T15:50:26.270" v="4051" actId="313"/>
        <pc:sldMkLst>
          <pc:docMk/>
          <pc:sldMk cId="1212063735" sldId="259"/>
        </pc:sldMkLst>
        <pc:spChg chg="add mod">
          <ac:chgData name="Warren Villarosa" userId="d3eef26226d3f8a3" providerId="LiveId" clId="{BCF67733-A98F-43A9-9726-EE853DCB10AF}" dt="2021-02-26T15:50:26.270" v="4051" actId="313"/>
          <ac:spMkLst>
            <pc:docMk/>
            <pc:sldMk cId="1212063735" sldId="259"/>
            <ac:spMk id="2" creationId="{F4F45A3C-55AF-404B-A8CE-82821C37179D}"/>
          </ac:spMkLst>
        </pc:spChg>
        <pc:spChg chg="del mod">
          <ac:chgData name="Warren Villarosa" userId="d3eef26226d3f8a3" providerId="LiveId" clId="{BCF67733-A98F-43A9-9726-EE853DCB10AF}" dt="2021-02-25T13:27:37.976" v="428" actId="21"/>
          <ac:spMkLst>
            <pc:docMk/>
            <pc:sldMk cId="1212063735" sldId="259"/>
            <ac:spMk id="7" creationId="{140E079F-C804-4BEA-8375-0EC7AC706AA8}"/>
          </ac:spMkLst>
        </pc:spChg>
        <pc:spChg chg="mod">
          <ac:chgData name="Warren Villarosa" userId="d3eef26226d3f8a3" providerId="LiveId" clId="{BCF67733-A98F-43A9-9726-EE853DCB10AF}" dt="2021-02-25T13:28:37.388" v="466" actId="20577"/>
          <ac:spMkLst>
            <pc:docMk/>
            <pc:sldMk cId="1212063735" sldId="259"/>
            <ac:spMk id="8" creationId="{60EE1628-10FE-47FA-A866-03D6D9931B45}"/>
          </ac:spMkLst>
        </pc:spChg>
        <pc:spChg chg="mod">
          <ac:chgData name="Warren Villarosa" userId="d3eef26226d3f8a3" providerId="LiveId" clId="{BCF67733-A98F-43A9-9726-EE853DCB10AF}" dt="2021-02-25T13:35:47.122" v="693" actId="2711"/>
          <ac:spMkLst>
            <pc:docMk/>
            <pc:sldMk cId="1212063735" sldId="259"/>
            <ac:spMk id="9" creationId="{DA54EC1D-327D-486E-8C99-B95137EBD5EB}"/>
          </ac:spMkLst>
        </pc:spChg>
        <pc:spChg chg="mod">
          <ac:chgData name="Warren Villarosa" userId="d3eef26226d3f8a3" providerId="LiveId" clId="{BCF67733-A98F-43A9-9726-EE853DCB10AF}" dt="2021-02-25T13:35:38.581" v="692" actId="14100"/>
          <ac:spMkLst>
            <pc:docMk/>
            <pc:sldMk cId="1212063735" sldId="259"/>
            <ac:spMk id="11" creationId="{14C93261-49E9-40CE-93A9-BEC28C1B6C4D}"/>
          </ac:spMkLst>
        </pc:spChg>
        <pc:spChg chg="add mod">
          <ac:chgData name="Warren Villarosa" userId="d3eef26226d3f8a3" providerId="LiveId" clId="{BCF67733-A98F-43A9-9726-EE853DCB10AF}" dt="2021-02-25T13:36:22.412" v="697" actId="1076"/>
          <ac:spMkLst>
            <pc:docMk/>
            <pc:sldMk cId="1212063735" sldId="259"/>
            <ac:spMk id="12" creationId="{E534A95F-CF1D-4CAA-B0EA-EC1220EB1E3C}"/>
          </ac:spMkLst>
        </pc:spChg>
        <pc:spChg chg="add mod">
          <ac:chgData name="Warren Villarosa" userId="d3eef26226d3f8a3" providerId="LiveId" clId="{BCF67733-A98F-43A9-9726-EE853DCB10AF}" dt="2021-02-25T13:37:52.397" v="729" actId="20577"/>
          <ac:spMkLst>
            <pc:docMk/>
            <pc:sldMk cId="1212063735" sldId="259"/>
            <ac:spMk id="13" creationId="{AFA0E38D-D3BB-4277-9FB6-686F0D68BE83}"/>
          </ac:spMkLst>
        </pc:spChg>
        <pc:spChg chg="add del mod">
          <ac:chgData name="Warren Villarosa" userId="d3eef26226d3f8a3" providerId="LiveId" clId="{BCF67733-A98F-43A9-9726-EE853DCB10AF}" dt="2021-02-25T13:27:56.221" v="433"/>
          <ac:spMkLst>
            <pc:docMk/>
            <pc:sldMk cId="1212063735" sldId="259"/>
            <ac:spMk id="20" creationId="{13EA8869-824A-441F-9B53-CF431567CD04}"/>
          </ac:spMkLst>
        </pc:spChg>
        <pc:spChg chg="add del mod">
          <ac:chgData name="Warren Villarosa" userId="d3eef26226d3f8a3" providerId="LiveId" clId="{BCF67733-A98F-43A9-9726-EE853DCB10AF}" dt="2021-02-25T13:27:43.120" v="430" actId="21"/>
          <ac:spMkLst>
            <pc:docMk/>
            <pc:sldMk cId="1212063735" sldId="259"/>
            <ac:spMk id="21" creationId="{DC0F6A69-A60A-4D19-8E3B-009D9D2EDF0A}"/>
          </ac:spMkLst>
        </pc:spChg>
        <pc:spChg chg="add mod">
          <ac:chgData name="Warren Villarosa" userId="d3eef26226d3f8a3" providerId="LiveId" clId="{BCF67733-A98F-43A9-9726-EE853DCB10AF}" dt="2021-02-25T13:30:39.328" v="569" actId="20577"/>
          <ac:spMkLst>
            <pc:docMk/>
            <pc:sldMk cId="1212063735" sldId="259"/>
            <ac:spMk id="22" creationId="{3149FB27-5C1A-470B-AC13-5512CBB3D2FC}"/>
          </ac:spMkLst>
        </pc:spChg>
        <pc:graphicFrameChg chg="add del mod modGraphic">
          <ac:chgData name="Warren Villarosa" userId="d3eef26226d3f8a3" providerId="LiveId" clId="{BCF67733-A98F-43A9-9726-EE853DCB10AF}" dt="2021-02-25T13:12:42.378" v="292" actId="21"/>
          <ac:graphicFrameMkLst>
            <pc:docMk/>
            <pc:sldMk cId="1212063735" sldId="259"/>
            <ac:graphicFrameMk id="14" creationId="{8DC33C6D-1E27-4718-9A7C-43F187115B1D}"/>
          </ac:graphicFrameMkLst>
        </pc:graphicFrameChg>
        <pc:graphicFrameChg chg="add del mod modGraphic">
          <ac:chgData name="Warren Villarosa" userId="d3eef26226d3f8a3" providerId="LiveId" clId="{BCF67733-A98F-43A9-9726-EE853DCB10AF}" dt="2021-02-25T13:12:47.233" v="293" actId="21"/>
          <ac:graphicFrameMkLst>
            <pc:docMk/>
            <pc:sldMk cId="1212063735" sldId="259"/>
            <ac:graphicFrameMk id="15" creationId="{5CFB86ED-77F6-4620-9FB1-C8A01001976C}"/>
          </ac:graphicFrameMkLst>
        </pc:graphicFrameChg>
        <pc:picChg chg="add mod">
          <ac:chgData name="Warren Villarosa" userId="d3eef26226d3f8a3" providerId="LiveId" clId="{BCF67733-A98F-43A9-9726-EE853DCB10AF}" dt="2021-02-25T13:19:02.128" v="337" actId="1076"/>
          <ac:picMkLst>
            <pc:docMk/>
            <pc:sldMk cId="1212063735" sldId="259"/>
            <ac:picMk id="3" creationId="{D8486654-8938-4122-82D0-37F2C6F5046D}"/>
          </ac:picMkLst>
        </pc:picChg>
        <pc:picChg chg="mod">
          <ac:chgData name="Warren Villarosa" userId="d3eef26226d3f8a3" providerId="LiveId" clId="{BCF67733-A98F-43A9-9726-EE853DCB10AF}" dt="2021-02-25T13:16:34.108" v="325" actId="1076"/>
          <ac:picMkLst>
            <pc:docMk/>
            <pc:sldMk cId="1212063735" sldId="259"/>
            <ac:picMk id="5" creationId="{327A1A65-8291-4E0F-8606-C0B05F6971C1}"/>
          </ac:picMkLst>
        </pc:picChg>
        <pc:picChg chg="add mod">
          <ac:chgData name="Warren Villarosa" userId="d3eef26226d3f8a3" providerId="LiveId" clId="{BCF67733-A98F-43A9-9726-EE853DCB10AF}" dt="2021-02-25T13:19:29.495" v="339" actId="1076"/>
          <ac:picMkLst>
            <pc:docMk/>
            <pc:sldMk cId="1212063735" sldId="259"/>
            <ac:picMk id="6" creationId="{256BD06F-200D-4317-9C8E-AACBE1EBF7C2}"/>
          </ac:picMkLst>
        </pc:picChg>
        <pc:picChg chg="add mod">
          <ac:chgData name="Warren Villarosa" userId="d3eef26226d3f8a3" providerId="LiveId" clId="{BCF67733-A98F-43A9-9726-EE853DCB10AF}" dt="2021-02-25T13:16:49.663" v="328" actId="1076"/>
          <ac:picMkLst>
            <pc:docMk/>
            <pc:sldMk cId="1212063735" sldId="259"/>
            <ac:picMk id="17" creationId="{C647F3D3-6459-4C5C-AC5B-3546DB323E5E}"/>
          </ac:picMkLst>
        </pc:picChg>
        <pc:picChg chg="add mod">
          <ac:chgData name="Warren Villarosa" userId="d3eef26226d3f8a3" providerId="LiveId" clId="{BCF67733-A98F-43A9-9726-EE853DCB10AF}" dt="2021-02-25T13:36:45.007" v="698" actId="1076"/>
          <ac:picMkLst>
            <pc:docMk/>
            <pc:sldMk cId="1212063735" sldId="259"/>
            <ac:picMk id="19" creationId="{E417C470-0EC2-4B35-924C-C44E5C2E9E3F}"/>
          </ac:picMkLst>
        </pc:picChg>
      </pc:sldChg>
      <pc:sldChg chg="addSp delSp modSp mod">
        <pc:chgData name="Warren Villarosa" userId="d3eef26226d3f8a3" providerId="LiveId" clId="{BCF67733-A98F-43A9-9726-EE853DCB10AF}" dt="2021-02-27T02:26:46.203" v="4209" actId="20577"/>
        <pc:sldMkLst>
          <pc:docMk/>
          <pc:sldMk cId="2562878026" sldId="260"/>
        </pc:sldMkLst>
        <pc:spChg chg="del mod">
          <ac:chgData name="Warren Villarosa" userId="d3eef26226d3f8a3" providerId="LiveId" clId="{BCF67733-A98F-43A9-9726-EE853DCB10AF}" dt="2021-02-25T12:45:02.435" v="4" actId="21"/>
          <ac:spMkLst>
            <pc:docMk/>
            <pc:sldMk cId="2562878026" sldId="260"/>
            <ac:spMk id="2" creationId="{EBC9C54C-9DF5-4674-B901-7BE0164FBA6E}"/>
          </ac:spMkLst>
        </pc:spChg>
        <pc:spChg chg="del">
          <ac:chgData name="Warren Villarosa" userId="d3eef26226d3f8a3" providerId="LiveId" clId="{BCF67733-A98F-43A9-9726-EE853DCB10AF}" dt="2021-02-25T12:44:29.650" v="2"/>
          <ac:spMkLst>
            <pc:docMk/>
            <pc:sldMk cId="2562878026" sldId="260"/>
            <ac:spMk id="3" creationId="{425B9D83-574E-425D-9F19-82E5E895AA40}"/>
          </ac:spMkLst>
        </pc:spChg>
        <pc:spChg chg="add mod">
          <ac:chgData name="Warren Villarosa" userId="d3eef26226d3f8a3" providerId="LiveId" clId="{BCF67733-A98F-43A9-9726-EE853DCB10AF}" dt="2021-02-25T14:01:56.359" v="1706" actId="20577"/>
          <ac:spMkLst>
            <pc:docMk/>
            <pc:sldMk cId="2562878026" sldId="260"/>
            <ac:spMk id="5" creationId="{2175F5D9-E91A-4702-AF40-29A34631E1E9}"/>
          </ac:spMkLst>
        </pc:spChg>
        <pc:spChg chg="add mod">
          <ac:chgData name="Warren Villarosa" userId="d3eef26226d3f8a3" providerId="LiveId" clId="{BCF67733-A98F-43A9-9726-EE853DCB10AF}" dt="2021-02-27T02:26:46.203" v="4209" actId="20577"/>
          <ac:spMkLst>
            <pc:docMk/>
            <pc:sldMk cId="2562878026" sldId="260"/>
            <ac:spMk id="6" creationId="{8793ABC4-869F-4072-AEF7-621DA98A2600}"/>
          </ac:spMkLst>
        </pc:spChg>
        <pc:graphicFrameChg chg="add mod">
          <ac:chgData name="Warren Villarosa" userId="d3eef26226d3f8a3" providerId="LiveId" clId="{BCF67733-A98F-43A9-9726-EE853DCB10AF}" dt="2021-02-25T13:53:27.297" v="1666" actId="14100"/>
          <ac:graphicFrameMkLst>
            <pc:docMk/>
            <pc:sldMk cId="2562878026" sldId="260"/>
            <ac:graphicFrameMk id="4" creationId="{9FB664BD-167A-46F9-A16A-0AE32512F6A6}"/>
          </ac:graphicFrameMkLst>
        </pc:graphicFrameChg>
      </pc:sldChg>
      <pc:sldChg chg="new del">
        <pc:chgData name="Warren Villarosa" userId="d3eef26226d3f8a3" providerId="LiveId" clId="{BCF67733-A98F-43A9-9726-EE853DCB10AF}" dt="2021-02-27T02:16:57.181" v="4152" actId="2696"/>
        <pc:sldMkLst>
          <pc:docMk/>
          <pc:sldMk cId="3136761643" sldId="261"/>
        </pc:sldMkLst>
      </pc:sldChg>
      <pc:sldChg chg="add del">
        <pc:chgData name="Warren Villarosa" userId="d3eef26226d3f8a3" providerId="LiveId" clId="{BCF67733-A98F-43A9-9726-EE853DCB10AF}" dt="2021-02-27T02:21:13.263" v="4175" actId="2696"/>
        <pc:sldMkLst>
          <pc:docMk/>
          <pc:sldMk cId="1670613301"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442D-B8FF-42A1-BFB7-91F5014D5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D8488C2-2684-4E4A-A693-D13BC1E74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E852CDE-8AC7-4C34-862C-A5AE403FCEBB}"/>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F2B9CE86-C093-48CC-BCD0-7F71BBA46F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C179B2-B2C5-489F-9433-7419700FA6CB}"/>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323644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08B0-6168-4DDA-ABBC-F8694A97963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A6900A9-22DF-4E58-AEB8-9DC76E24F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A7F4BD4-1730-41EB-8A38-C9BF880C2D8B}"/>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1CC684C5-7508-4336-8A15-A53D33192C6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A9EC92-A5AE-400D-8210-9202B00C937B}"/>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352310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33767-1AFC-4D17-B353-8D7A21B922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38159BD-C786-4E75-9ADA-0A2547B83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4E25BA-4FB8-445C-A79E-50760DC1C585}"/>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7AE20515-9208-43DA-A151-9BA6167FA7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FD5369-5F8E-40F1-A989-AA5C08B3F56F}"/>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423660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56C2-0680-4B29-ABE1-2476FE1E291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2AD4DF0-99C6-45CC-A24C-0C5C48FA0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4EB1B03-0205-4698-B7F2-FA78ABCFD52B}"/>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CC0AE66F-00BF-40C0-B07C-06E193CFE6A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E2101E-E03C-4A7E-983C-BB6E974C0655}"/>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367809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8175-B2D7-4C19-8550-9CE146138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54ABADB-5FA8-434B-A521-C4EDC5823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B2729-1919-4538-983D-C719AF5727E5}"/>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E879DFDF-3A6A-42B7-A8D7-E0A09A1ADF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6C2AC4-564D-48B3-BDB6-3A72DA4EAA4D}"/>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146935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8B38-15E4-44D1-8389-D299929B715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0AACDE9-D410-488C-A063-CEC111F40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C6C9448-25A5-4E5D-A87E-815BDA717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D71A238-AF08-4D18-86A8-6D48F3CC4CAC}"/>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6" name="Footer Placeholder 5">
            <a:extLst>
              <a:ext uri="{FF2B5EF4-FFF2-40B4-BE49-F238E27FC236}">
                <a16:creationId xmlns:a16="http://schemas.microsoft.com/office/drawing/2014/main" id="{30FF121C-0A79-419D-8366-C99F0BE7EC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20AFCD5-7AA2-4F20-85C8-64451691D8FA}"/>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403801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30BD-1E1A-446A-921E-8D26E220D3B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A6EF80F-DAD7-4997-9F77-44E95828B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50D8D-6A45-43B3-985E-0CE58F3F6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5220773-A414-4097-8D36-5D0F634FF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7933B-E2BA-4F9E-8416-1F6437BCF4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35F4843-B93E-421A-952E-4E0276DBDBDD}"/>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8" name="Footer Placeholder 7">
            <a:extLst>
              <a:ext uri="{FF2B5EF4-FFF2-40B4-BE49-F238E27FC236}">
                <a16:creationId xmlns:a16="http://schemas.microsoft.com/office/drawing/2014/main" id="{947AE2FC-75DD-4867-9271-10674815B4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4DCC9A3-264A-411D-9D86-B4D87B4F7CDE}"/>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230517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0CD2-C50B-48B4-ADC6-CE67A1A1133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6D4FBE-E3E4-4970-864F-A2D03D1E46EF}"/>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4" name="Footer Placeholder 3">
            <a:extLst>
              <a:ext uri="{FF2B5EF4-FFF2-40B4-BE49-F238E27FC236}">
                <a16:creationId xmlns:a16="http://schemas.microsoft.com/office/drawing/2014/main" id="{DB91B83E-4D7F-4845-91AD-6322EC8896C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25BFB96-F0FE-4BCE-83C6-EBE4C637B401}"/>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135050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C087B-F2C5-4B59-A71C-8CC83104DBD7}"/>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3" name="Footer Placeholder 2">
            <a:extLst>
              <a:ext uri="{FF2B5EF4-FFF2-40B4-BE49-F238E27FC236}">
                <a16:creationId xmlns:a16="http://schemas.microsoft.com/office/drawing/2014/main" id="{066525EE-2734-4D1D-97EE-EE72E6F4920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9E0ADA7-7CEB-4C9E-8B7E-BFD3EA9CA669}"/>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39351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EA63-EBF4-4112-8B19-7A7AD7107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D93A868-4DA3-4922-B8F8-291C468B7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217A5D2-EAD6-46DB-8FBD-2E8CFCEF0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17AAC-CBCC-454B-B12F-3DA292B94B41}"/>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6" name="Footer Placeholder 5">
            <a:extLst>
              <a:ext uri="{FF2B5EF4-FFF2-40B4-BE49-F238E27FC236}">
                <a16:creationId xmlns:a16="http://schemas.microsoft.com/office/drawing/2014/main" id="{28C40345-7E80-4322-8198-D96C54B96C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D849AD8-4845-4FB0-A611-E0E52636F7AE}"/>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46235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F6D5-4353-40EF-947A-09860E8C2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7244AD6-9B90-48FE-AC64-083D882F8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56E1486-5251-4676-A6D6-0675C8EF3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84B4-773D-4A5D-BB46-8FE7E8D839B9}"/>
              </a:ext>
            </a:extLst>
          </p:cNvPr>
          <p:cNvSpPr>
            <a:spLocks noGrp="1"/>
          </p:cNvSpPr>
          <p:nvPr>
            <p:ph type="dt" sz="half" idx="10"/>
          </p:nvPr>
        </p:nvSpPr>
        <p:spPr/>
        <p:txBody>
          <a:bodyPr/>
          <a:lstStyle/>
          <a:p>
            <a:fld id="{F0F8045E-5E2A-4960-A7C8-7400ED5A62E4}" type="datetimeFigureOut">
              <a:rPr lang="en-AU" smtClean="0"/>
              <a:t>27/02/2021</a:t>
            </a:fld>
            <a:endParaRPr lang="en-AU"/>
          </a:p>
        </p:txBody>
      </p:sp>
      <p:sp>
        <p:nvSpPr>
          <p:cNvPr id="6" name="Footer Placeholder 5">
            <a:extLst>
              <a:ext uri="{FF2B5EF4-FFF2-40B4-BE49-F238E27FC236}">
                <a16:creationId xmlns:a16="http://schemas.microsoft.com/office/drawing/2014/main" id="{0A1B3002-1AF7-4813-B36C-370415A3CE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1F7A5A2-B368-4E29-9AC8-67CDB498F551}"/>
              </a:ext>
            </a:extLst>
          </p:cNvPr>
          <p:cNvSpPr>
            <a:spLocks noGrp="1"/>
          </p:cNvSpPr>
          <p:nvPr>
            <p:ph type="sldNum" sz="quarter" idx="12"/>
          </p:nvPr>
        </p:nvSpPr>
        <p:spPr/>
        <p:txBody>
          <a:bodyPr/>
          <a:lstStyle/>
          <a:p>
            <a:fld id="{F78EBCAB-676E-4C2E-93D6-034A54146D30}" type="slidenum">
              <a:rPr lang="en-AU" smtClean="0"/>
              <a:t>‹#›</a:t>
            </a:fld>
            <a:endParaRPr lang="en-AU"/>
          </a:p>
        </p:txBody>
      </p:sp>
    </p:spTree>
    <p:extLst>
      <p:ext uri="{BB962C8B-B14F-4D97-AF65-F5344CB8AC3E}">
        <p14:creationId xmlns:p14="http://schemas.microsoft.com/office/powerpoint/2010/main" val="33464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415AB-4792-428A-847D-E2854BA23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F324F08-66A1-46FD-B2FD-330072496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35B12B7-7655-44E0-BED9-506AA0358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8045E-5E2A-4960-A7C8-7400ED5A62E4}" type="datetimeFigureOut">
              <a:rPr lang="en-AU" smtClean="0"/>
              <a:t>27/02/2021</a:t>
            </a:fld>
            <a:endParaRPr lang="en-AU"/>
          </a:p>
        </p:txBody>
      </p:sp>
      <p:sp>
        <p:nvSpPr>
          <p:cNvPr id="5" name="Footer Placeholder 4">
            <a:extLst>
              <a:ext uri="{FF2B5EF4-FFF2-40B4-BE49-F238E27FC236}">
                <a16:creationId xmlns:a16="http://schemas.microsoft.com/office/drawing/2014/main" id="{6F7623BA-0CA8-4101-87F5-38E6EC6B6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3FB7E66-941A-4056-AA11-620EA835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EBCAB-676E-4C2E-93D6-034A54146D30}" type="slidenum">
              <a:rPr lang="en-AU" smtClean="0"/>
              <a:t>‹#›</a:t>
            </a:fld>
            <a:endParaRPr lang="en-AU"/>
          </a:p>
        </p:txBody>
      </p:sp>
    </p:spTree>
    <p:extLst>
      <p:ext uri="{BB962C8B-B14F-4D97-AF65-F5344CB8AC3E}">
        <p14:creationId xmlns:p14="http://schemas.microsoft.com/office/powerpoint/2010/main" val="740616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tisedi.cz/wine-glass-size-may-influence-how-much-you-drink-in-restaurants/"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search?q=vineyard&amp;page=7"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wallyg/3993976619/" TargetMode="External"/><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creativecommons.org/licenses/by-nc-nd/3.0/"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914213" TargetMode="External"/><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CF36A-99CF-4AAB-8F6A-B2671842C2E6}"/>
              </a:ext>
            </a:extLst>
          </p:cNvPr>
          <p:cNvSpPr>
            <a:spLocks noGrp="1"/>
          </p:cNvSpPr>
          <p:nvPr>
            <p:ph type="ctrTitle"/>
          </p:nvPr>
        </p:nvSpPr>
        <p:spPr>
          <a:xfrm>
            <a:off x="840842" y="849312"/>
            <a:ext cx="4375151" cy="2902652"/>
          </a:xfrm>
        </p:spPr>
        <p:txBody>
          <a:bodyPr>
            <a:normAutofit fontScale="90000"/>
          </a:bodyPr>
          <a:lstStyle/>
          <a:p>
            <a:pPr algn="l"/>
            <a:r>
              <a:rPr lang="en-US" sz="7200" dirty="0">
                <a:solidFill>
                  <a:schemeClr val="bg1"/>
                </a:solidFill>
                <a:latin typeface="Book Antiqua" panose="02040602050305030304" pitchFamily="18" charset="0"/>
              </a:rPr>
              <a:t>The</a:t>
            </a:r>
            <a:br>
              <a:rPr lang="en-US" sz="7200" dirty="0">
                <a:solidFill>
                  <a:schemeClr val="bg1"/>
                </a:solidFill>
                <a:latin typeface="Book Antiqua" panose="02040602050305030304" pitchFamily="18" charset="0"/>
              </a:rPr>
            </a:br>
            <a:r>
              <a:rPr lang="en-US" sz="7200" dirty="0">
                <a:solidFill>
                  <a:schemeClr val="bg1"/>
                </a:solidFill>
                <a:latin typeface="Book Antiqua" panose="02040602050305030304" pitchFamily="18" charset="0"/>
              </a:rPr>
              <a:t>Digital Sommelier</a:t>
            </a:r>
            <a:endParaRPr lang="en-AU" sz="7200" dirty="0">
              <a:solidFill>
                <a:schemeClr val="bg1"/>
              </a:solidFill>
              <a:latin typeface="Book Antiqua" panose="02040602050305030304" pitchFamily="18" charset="0"/>
            </a:endParaRPr>
          </a:p>
        </p:txBody>
      </p:sp>
      <p:sp>
        <p:nvSpPr>
          <p:cNvPr id="3" name="Subtitle 2">
            <a:extLst>
              <a:ext uri="{FF2B5EF4-FFF2-40B4-BE49-F238E27FC236}">
                <a16:creationId xmlns:a16="http://schemas.microsoft.com/office/drawing/2014/main" id="{10D8CA5F-1122-42AD-8044-C1CF27F1A215}"/>
              </a:ext>
            </a:extLst>
          </p:cNvPr>
          <p:cNvSpPr>
            <a:spLocks noGrp="1"/>
          </p:cNvSpPr>
          <p:nvPr>
            <p:ph type="subTitle" idx="1"/>
          </p:nvPr>
        </p:nvSpPr>
        <p:spPr>
          <a:xfrm>
            <a:off x="840842" y="4183529"/>
            <a:ext cx="4377793" cy="1980547"/>
          </a:xfrm>
        </p:spPr>
        <p:txBody>
          <a:bodyPr>
            <a:normAutofit/>
          </a:bodyPr>
          <a:lstStyle/>
          <a:p>
            <a:r>
              <a:rPr lang="en-US" sz="1700" dirty="0">
                <a:solidFill>
                  <a:schemeClr val="bg1"/>
                </a:solidFill>
                <a:latin typeface="Book Antiqua" panose="02040602050305030304" pitchFamily="18" charset="0"/>
              </a:rPr>
              <a:t>Using Statistical Modelling/Machine Learning to predict wine quality based on its chemical constituents.</a:t>
            </a:r>
          </a:p>
          <a:p>
            <a:pPr algn="l"/>
            <a:endParaRPr lang="en-US" sz="1700" dirty="0">
              <a:solidFill>
                <a:schemeClr val="bg1"/>
              </a:solidFill>
              <a:latin typeface="Book Antiqua" panose="02040602050305030304" pitchFamily="18" charset="0"/>
            </a:endParaRPr>
          </a:p>
          <a:p>
            <a:pPr algn="l"/>
            <a:r>
              <a:rPr lang="en-US" sz="1700" dirty="0">
                <a:solidFill>
                  <a:schemeClr val="bg1"/>
                </a:solidFill>
                <a:latin typeface="Book Antiqua" panose="02040602050305030304" pitchFamily="18" charset="0"/>
              </a:rPr>
              <a:t>Compiled By: Warren Villarosa</a:t>
            </a:r>
          </a:p>
          <a:p>
            <a:pPr algn="l"/>
            <a:r>
              <a:rPr lang="en-AU" sz="1200" dirty="0">
                <a:solidFill>
                  <a:schemeClr val="bg1"/>
                </a:solidFill>
                <a:latin typeface="Book Antiqua" panose="02040602050305030304" pitchFamily="18" charset="0"/>
              </a:rPr>
              <a:t>7-minute presentation</a:t>
            </a:r>
          </a:p>
        </p:txBody>
      </p:sp>
      <p:pic>
        <p:nvPicPr>
          <p:cNvPr id="8" name="Picture 7" descr="A picture containing wine, table, sitting, empty&#10;&#10;Description automatically generated">
            <a:extLst>
              <a:ext uri="{FF2B5EF4-FFF2-40B4-BE49-F238E27FC236}">
                <a16:creationId xmlns:a16="http://schemas.microsoft.com/office/drawing/2014/main" id="{20C7429A-9130-429D-9755-7E10FFA38B8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15" r="26624" b="-2"/>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1" name="Freeform: Shape 2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DEBCC723-FB69-4933-BF81-C29FD9B1E182}"/>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AU" sz="700">
                <a:solidFill>
                  <a:srgbClr val="FFFFFF"/>
                </a:solidFill>
                <a:hlinkClick r:id="rId3" tooltip="https://protisedi.cz/wine-glass-size-may-influence-how-much-you-drink-in-restaurants/">
                  <a:extLst>
                    <a:ext uri="{A12FA001-AC4F-418D-AE19-62706E023703}">
                      <ahyp:hlinkClr xmlns:ahyp="http://schemas.microsoft.com/office/drawing/2018/hyperlinkcolor" val="tx"/>
                    </a:ext>
                  </a:extLst>
                </a:hlinkClick>
              </a:rPr>
              <a:t>This Photo</a:t>
            </a:r>
            <a:r>
              <a:rPr lang="en-AU" sz="700">
                <a:solidFill>
                  <a:srgbClr val="FFFFFF"/>
                </a:solidFill>
              </a:rPr>
              <a:t> by Unknown Author is licensed under </a:t>
            </a:r>
            <a:r>
              <a:rPr lang="en-AU"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AU" sz="700">
              <a:solidFill>
                <a:srgbClr val="FFFFFF"/>
              </a:solidFill>
            </a:endParaRPr>
          </a:p>
        </p:txBody>
      </p:sp>
    </p:spTree>
    <p:extLst>
      <p:ext uri="{BB962C8B-B14F-4D97-AF65-F5344CB8AC3E}">
        <p14:creationId xmlns:p14="http://schemas.microsoft.com/office/powerpoint/2010/main" val="37856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54363FC-E003-4AE9-9C1F-47EBD01A8A4E}"/>
              </a:ext>
            </a:extLst>
          </p:cNvPr>
          <p:cNvSpPr>
            <a:spLocks noGrp="1" noChangeArrowheads="1"/>
          </p:cNvSpPr>
          <p:nvPr>
            <p:ph type="title"/>
          </p:nvPr>
        </p:nvSpPr>
        <p:spPr bwMode="auto">
          <a:xfrm>
            <a:off x="5889202" y="243330"/>
            <a:ext cx="4569545" cy="6007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fontScale="90000"/>
          </a:bodyPr>
          <a:lstStyle/>
          <a:p>
            <a:pPr marL="0" marR="0" lvl="0" indent="0" algn="ctr" defTabSz="914400" rtl="0" eaLnBrk="0" fontAlgn="base" latinLnBrk="0" hangingPunct="0">
              <a:spcBef>
                <a:spcPct val="0"/>
              </a:spcBef>
              <a:spcAft>
                <a:spcPct val="0"/>
              </a:spcAft>
              <a:buClrTx/>
              <a:buSzTx/>
              <a:buFontTx/>
              <a:buNone/>
              <a:tabLst/>
            </a:pPr>
            <a:r>
              <a:rPr lang="en-US" altLang="en-US" sz="3800" i="1" dirty="0">
                <a:solidFill>
                  <a:srgbClr val="7030A0"/>
                </a:solidFill>
                <a:latin typeface="Book Antiqua" panose="02040602050305030304" pitchFamily="18" charset="0"/>
                <a:cs typeface="Calibri" panose="020F0502020204030204" pitchFamily="34" charset="0"/>
              </a:rPr>
              <a:t>Growing the Grapes</a:t>
            </a:r>
            <a:br>
              <a:rPr lang="en-US" altLang="en-US" sz="3800" i="1" dirty="0">
                <a:solidFill>
                  <a:srgbClr val="7030A0"/>
                </a:solidFill>
                <a:latin typeface="Book Antiqua" panose="02040602050305030304" pitchFamily="18" charset="0"/>
                <a:cs typeface="Calibri" panose="020F0502020204030204" pitchFamily="34" charset="0"/>
              </a:rPr>
            </a:br>
            <a:r>
              <a:rPr lang="en-US" altLang="en-US" sz="2000" i="1" dirty="0">
                <a:solidFill>
                  <a:srgbClr val="7030A0"/>
                </a:solidFill>
                <a:latin typeface="Book Antiqua" panose="02040602050305030304" pitchFamily="18" charset="0"/>
                <a:cs typeface="Calibri" panose="020F0502020204030204" pitchFamily="34" charset="0"/>
              </a:rPr>
              <a:t>(Hypothesis, Questions and Data Selection)</a:t>
            </a:r>
            <a:endParaRPr kumimoji="0" lang="en-US" altLang="en-US" sz="3800" b="0" i="0" u="none" strike="noStrike" cap="none" normalizeH="0" baseline="0" dirty="0">
              <a:ln>
                <a:noFill/>
              </a:ln>
              <a:solidFill>
                <a:srgbClr val="7030A0"/>
              </a:solidFill>
              <a:effectLst/>
              <a:latin typeface="Book Antiqua" panose="02040602050305030304" pitchFamily="18" charset="0"/>
              <a:cs typeface="Calibri" panose="020F0502020204030204" pitchFamily="34" charset="0"/>
            </a:endParaRPr>
          </a:p>
        </p:txBody>
      </p:sp>
      <p:pic>
        <p:nvPicPr>
          <p:cNvPr id="10" name="Content Placeholder 9" descr="A bunch of grapes on a vine&#10;&#10;Description automatically generated with medium confidence">
            <a:extLst>
              <a:ext uri="{FF2B5EF4-FFF2-40B4-BE49-F238E27FC236}">
                <a16:creationId xmlns:a16="http://schemas.microsoft.com/office/drawing/2014/main" id="{03023D45-8848-4A59-A59C-F93B29B07CB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52" r="1" b="132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41117068-F58F-4D18-8BB6-711D8AA87293}"/>
              </a:ext>
            </a:extLst>
          </p:cNvPr>
          <p:cNvSpPr>
            <a:spLocks noGrp="1"/>
          </p:cNvSpPr>
          <p:nvPr>
            <p:ph idx="1"/>
          </p:nvPr>
        </p:nvSpPr>
        <p:spPr>
          <a:xfrm>
            <a:off x="5004619" y="2588310"/>
            <a:ext cx="6790994" cy="4074614"/>
          </a:xfrm>
        </p:spPr>
        <p:txBody>
          <a:bodyPr>
            <a:normAutofit/>
          </a:bodyPr>
          <a:lstStyle/>
          <a:p>
            <a:pPr marL="0" indent="0">
              <a:buNone/>
            </a:pPr>
            <a:r>
              <a:rPr lang="en-US" sz="1600" dirty="0">
                <a:latin typeface="Book Antiqua" panose="02040602050305030304" pitchFamily="18" charset="0"/>
              </a:rPr>
              <a:t>The burning and critically important questions that I set out to answer in this project were:</a:t>
            </a:r>
          </a:p>
          <a:p>
            <a:pPr marL="0" indent="0">
              <a:buNone/>
            </a:pPr>
            <a:endParaRPr lang="en-US" sz="1600" dirty="0">
              <a:latin typeface="Book Antiqua" panose="02040602050305030304" pitchFamily="18" charset="0"/>
            </a:endParaRPr>
          </a:p>
          <a:p>
            <a:r>
              <a:rPr lang="en-US" sz="1600" dirty="0">
                <a:latin typeface="Book Antiqua" panose="02040602050305030304" pitchFamily="18" charset="0"/>
              </a:rPr>
              <a:t>Is wine better if it can get me hammered quicker, </a:t>
            </a:r>
            <a:r>
              <a:rPr lang="en-US" sz="1600" i="1" dirty="0">
                <a:solidFill>
                  <a:schemeClr val="bg2">
                    <a:lumMod val="50000"/>
                  </a:schemeClr>
                </a:solidFill>
                <a:latin typeface="Book Antiqua" panose="02040602050305030304" pitchFamily="18" charset="0"/>
              </a:rPr>
              <a:t>(does a higher alcohol content make the wine better)</a:t>
            </a:r>
            <a:r>
              <a:rPr lang="en-US" sz="1600" dirty="0">
                <a:latin typeface="Book Antiqua" panose="02040602050305030304" pitchFamily="18" charset="0"/>
              </a:rPr>
              <a:t>?</a:t>
            </a:r>
          </a:p>
          <a:p>
            <a:r>
              <a:rPr lang="en-US" sz="1600" dirty="0">
                <a:latin typeface="Book Antiqua" panose="02040602050305030304" pitchFamily="18" charset="0"/>
              </a:rPr>
              <a:t>Why do only old people like port </a:t>
            </a:r>
            <a:r>
              <a:rPr lang="en-US" sz="1600" i="1" dirty="0">
                <a:solidFill>
                  <a:schemeClr val="bg2">
                    <a:lumMod val="50000"/>
                  </a:schemeClr>
                </a:solidFill>
                <a:latin typeface="Book Antiqua" panose="02040602050305030304" pitchFamily="18" charset="0"/>
              </a:rPr>
              <a:t>(does a wine’s thickness affect its quality)</a:t>
            </a:r>
            <a:r>
              <a:rPr lang="en-US" sz="1600" dirty="0">
                <a:latin typeface="Book Antiqua" panose="02040602050305030304" pitchFamily="18" charset="0"/>
              </a:rPr>
              <a:t>?</a:t>
            </a:r>
          </a:p>
          <a:p>
            <a:r>
              <a:rPr lang="en-US" sz="1600" dirty="0">
                <a:latin typeface="Book Antiqua" panose="02040602050305030304" pitchFamily="18" charset="0"/>
              </a:rPr>
              <a:t>I want to impress this attractive person with my refined taste in wine, is there an app for that? </a:t>
            </a:r>
          </a:p>
          <a:p>
            <a:endParaRPr lang="en-US" sz="1600" dirty="0">
              <a:latin typeface="Book Antiqua" panose="02040602050305030304" pitchFamily="18" charset="0"/>
            </a:endParaRPr>
          </a:p>
          <a:p>
            <a:pPr marL="0" indent="0">
              <a:buNone/>
            </a:pPr>
            <a:r>
              <a:rPr lang="en-US" sz="1600" dirty="0">
                <a:latin typeface="Book Antiqua" panose="02040602050305030304" pitchFamily="18" charset="0"/>
              </a:rPr>
              <a:t>To help me do this I used the following CSV dataset from Kaggle.com</a:t>
            </a:r>
          </a:p>
          <a:p>
            <a:pPr marL="0" indent="0">
              <a:buNone/>
            </a:pPr>
            <a:r>
              <a:rPr lang="en-AU" sz="1400" b="1" dirty="0">
                <a:effectLst/>
                <a:latin typeface="Book Antiqua" panose="02040602050305030304" pitchFamily="18" charset="0"/>
              </a:rPr>
              <a:t>P. Cortez, A. </a:t>
            </a:r>
            <a:r>
              <a:rPr lang="en-AU" sz="1400" b="1" dirty="0" err="1">
                <a:effectLst/>
                <a:latin typeface="Book Antiqua" panose="02040602050305030304" pitchFamily="18" charset="0"/>
              </a:rPr>
              <a:t>Cerdeira</a:t>
            </a:r>
            <a:r>
              <a:rPr lang="en-AU" sz="1400" b="1" dirty="0">
                <a:effectLst/>
                <a:latin typeface="Book Antiqua" panose="02040602050305030304" pitchFamily="18" charset="0"/>
              </a:rPr>
              <a:t>, F. Almeida, T. Matos and J. Reis.</a:t>
            </a:r>
            <a:br>
              <a:rPr lang="en-AU" sz="1400" dirty="0">
                <a:latin typeface="Book Antiqua" panose="02040602050305030304" pitchFamily="18" charset="0"/>
              </a:rPr>
            </a:br>
            <a:r>
              <a:rPr lang="en-AU" sz="1400" b="0" dirty="0" err="1">
                <a:effectLst/>
                <a:latin typeface="Book Antiqua" panose="02040602050305030304" pitchFamily="18" charset="0"/>
              </a:rPr>
              <a:t>Modeling</a:t>
            </a:r>
            <a:r>
              <a:rPr lang="en-AU" sz="1400" b="0" dirty="0">
                <a:effectLst/>
                <a:latin typeface="Book Antiqua" panose="02040602050305030304" pitchFamily="18" charset="0"/>
              </a:rPr>
              <a:t> wine preferences by data mining from physicochemical properties.</a:t>
            </a:r>
            <a:br>
              <a:rPr lang="en-AU" sz="1400" b="0" dirty="0">
                <a:effectLst/>
                <a:latin typeface="Book Antiqua" panose="02040602050305030304" pitchFamily="18" charset="0"/>
              </a:rPr>
            </a:br>
            <a:r>
              <a:rPr lang="en-AU" sz="1400" b="0" dirty="0">
                <a:effectLst/>
                <a:latin typeface="Book Antiqua" panose="02040602050305030304" pitchFamily="18" charset="0"/>
              </a:rPr>
              <a:t>In Decision Support Systems, Elsevier, 47(4):547-553, 2009.</a:t>
            </a:r>
            <a:endParaRPr lang="en-US" sz="1400" dirty="0">
              <a:latin typeface="Book Antiqua" panose="02040602050305030304" pitchFamily="18" charset="0"/>
            </a:endParaRPr>
          </a:p>
        </p:txBody>
      </p:sp>
      <p:sp>
        <p:nvSpPr>
          <p:cNvPr id="12" name="TextBox 11">
            <a:extLst>
              <a:ext uri="{FF2B5EF4-FFF2-40B4-BE49-F238E27FC236}">
                <a16:creationId xmlns:a16="http://schemas.microsoft.com/office/drawing/2014/main" id="{3634C227-9FB2-4576-BEFC-648CFBF05997}"/>
              </a:ext>
            </a:extLst>
          </p:cNvPr>
          <p:cNvSpPr txBox="1"/>
          <p:nvPr/>
        </p:nvSpPr>
        <p:spPr>
          <a:xfrm>
            <a:off x="257763" y="6642"/>
            <a:ext cx="3340843" cy="923330"/>
          </a:xfrm>
          <a:prstGeom prst="rect">
            <a:avLst/>
          </a:prstGeom>
          <a:noFill/>
        </p:spPr>
        <p:txBody>
          <a:bodyPr wrap="square" rtlCol="0">
            <a:spAutoFit/>
          </a:bodyPr>
          <a:lstStyle/>
          <a:p>
            <a:r>
              <a:rPr kumimoji="0" lang="en-US" altLang="en-US" sz="1800" b="0" i="1" u="none" strike="noStrike" cap="none" normalizeH="0" baseline="0" dirty="0">
                <a:ln>
                  <a:noFill/>
                </a:ln>
                <a:solidFill>
                  <a:schemeClr val="bg1"/>
                </a:solidFill>
                <a:effectLst/>
                <a:latin typeface="Book Antiqua" panose="02040602050305030304" pitchFamily="18" charset="0"/>
              </a:rPr>
              <a:t>“Making good wine is a skill, making fine wine is an art” </a:t>
            </a:r>
          </a:p>
          <a:p>
            <a:r>
              <a:rPr kumimoji="0" lang="en-US" altLang="en-US" sz="1800" b="0" i="1" u="none" strike="noStrike" cap="none" normalizeH="0" baseline="0" dirty="0">
                <a:ln>
                  <a:noFill/>
                </a:ln>
                <a:solidFill>
                  <a:schemeClr val="bg1"/>
                </a:solidFill>
                <a:effectLst/>
                <a:latin typeface="Book Antiqua" panose="02040602050305030304" pitchFamily="18" charset="0"/>
              </a:rPr>
              <a:t>-Robert Mondavi</a:t>
            </a:r>
            <a:r>
              <a:rPr kumimoji="0" lang="en-US" altLang="en-US" sz="1800" b="0" i="0" u="none" strike="noStrike" cap="none" normalizeH="0" baseline="0" dirty="0">
                <a:ln>
                  <a:noFill/>
                </a:ln>
                <a:solidFill>
                  <a:schemeClr val="bg1"/>
                </a:solidFill>
                <a:effectLst/>
                <a:latin typeface="Book Antiqua" panose="02040602050305030304" pitchFamily="18" charset="0"/>
              </a:rPr>
              <a:t> </a:t>
            </a:r>
            <a:endParaRPr lang="en-AU" dirty="0">
              <a:solidFill>
                <a:schemeClr val="bg1"/>
              </a:solidFill>
              <a:latin typeface="Book Antiqua" panose="02040602050305030304" pitchFamily="18" charset="0"/>
            </a:endParaRPr>
          </a:p>
        </p:txBody>
      </p:sp>
      <p:sp>
        <p:nvSpPr>
          <p:cNvPr id="16" name="TextBox 15">
            <a:extLst>
              <a:ext uri="{FF2B5EF4-FFF2-40B4-BE49-F238E27FC236}">
                <a16:creationId xmlns:a16="http://schemas.microsoft.com/office/drawing/2014/main" id="{E4142935-2814-41B9-911E-E6162AD4BFB8}"/>
              </a:ext>
            </a:extLst>
          </p:cNvPr>
          <p:cNvSpPr txBox="1"/>
          <p:nvPr/>
        </p:nvSpPr>
        <p:spPr>
          <a:xfrm>
            <a:off x="4552337" y="1087447"/>
            <a:ext cx="7243276" cy="1107996"/>
          </a:xfrm>
          <a:prstGeom prst="rect">
            <a:avLst/>
          </a:prstGeom>
          <a:noFill/>
        </p:spPr>
        <p:txBody>
          <a:bodyPr wrap="square" rtlCol="0">
            <a:spAutoFit/>
          </a:bodyPr>
          <a:lstStyle/>
          <a:p>
            <a:pPr algn="ctr"/>
            <a:r>
              <a:rPr lang="en-US" u="sng" dirty="0">
                <a:latin typeface="Book Antiqua" panose="02040602050305030304" pitchFamily="18" charset="0"/>
              </a:rPr>
              <a:t>Hypothesis:</a:t>
            </a:r>
            <a:r>
              <a:rPr lang="en-US" sz="1600" dirty="0">
                <a:latin typeface="Book Antiqua" panose="02040602050305030304" pitchFamily="18" charset="0"/>
              </a:rPr>
              <a:t> </a:t>
            </a:r>
          </a:p>
          <a:p>
            <a:pPr algn="ctr"/>
            <a:endParaRPr lang="en-US" sz="1600" dirty="0">
              <a:latin typeface="Book Antiqua" panose="02040602050305030304" pitchFamily="18" charset="0"/>
            </a:endParaRPr>
          </a:p>
          <a:p>
            <a:pPr algn="ctr"/>
            <a:r>
              <a:rPr lang="en-US" sz="1600" dirty="0">
                <a:latin typeface="Book Antiqua" panose="02040602050305030304" pitchFamily="18" charset="0"/>
              </a:rPr>
              <a:t>The chemical constituents of a wine can be used to effectively predict its perceived quality. </a:t>
            </a:r>
          </a:p>
        </p:txBody>
      </p:sp>
    </p:spTree>
    <p:extLst>
      <p:ext uri="{BB962C8B-B14F-4D97-AF65-F5344CB8AC3E}">
        <p14:creationId xmlns:p14="http://schemas.microsoft.com/office/powerpoint/2010/main" val="161323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5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lant&#10;&#10;Description automatically generated">
            <a:extLst>
              <a:ext uri="{FF2B5EF4-FFF2-40B4-BE49-F238E27FC236}">
                <a16:creationId xmlns:a16="http://schemas.microsoft.com/office/drawing/2014/main" id="{33BAD519-653F-4879-8843-19F39087D22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5627" b="-1"/>
          <a:stretch/>
        </p:blipFill>
        <p:spPr>
          <a:xfrm>
            <a:off x="3523488" y="10"/>
            <a:ext cx="8668512" cy="6857990"/>
          </a:xfrm>
          <a:prstGeom prst="rect">
            <a:avLst/>
          </a:prstGeom>
        </p:spPr>
      </p:pic>
      <p:sp>
        <p:nvSpPr>
          <p:cNvPr id="51" name="Rectangle 5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Chart, treemap chart&#10;&#10;Description automatically generated">
            <a:extLst>
              <a:ext uri="{FF2B5EF4-FFF2-40B4-BE49-F238E27FC236}">
                <a16:creationId xmlns:a16="http://schemas.microsoft.com/office/drawing/2014/main" id="{634E274C-E1B3-470A-A338-15C52E678A8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93896" y="1154236"/>
            <a:ext cx="4519778" cy="51025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3429CDA8-1ACE-4D3E-9C0C-816BC236CC21}"/>
              </a:ext>
            </a:extLst>
          </p:cNvPr>
          <p:cNvSpPr txBox="1"/>
          <p:nvPr/>
        </p:nvSpPr>
        <p:spPr>
          <a:xfrm>
            <a:off x="9732672" y="6657945"/>
            <a:ext cx="2459328" cy="200055"/>
          </a:xfrm>
          <a:prstGeom prst="rect">
            <a:avLst/>
          </a:prstGeom>
          <a:solidFill>
            <a:srgbClr val="000000"/>
          </a:solidFill>
        </p:spPr>
        <p:txBody>
          <a:bodyPr wrap="none" rtlCol="0">
            <a:spAutoFit/>
          </a:bodyPr>
          <a:lstStyle/>
          <a:p>
            <a:pPr algn="r">
              <a:spcAft>
                <a:spcPts val="600"/>
              </a:spcAft>
            </a:pPr>
            <a:r>
              <a:rPr lang="en-AU" sz="700">
                <a:solidFill>
                  <a:srgbClr val="FFFFFF"/>
                </a:solidFill>
                <a:hlinkClick r:id="rId3" tooltip="https://www.flickr.com/photos/wallyg/3993976619/">
                  <a:extLst>
                    <a:ext uri="{A12FA001-AC4F-418D-AE19-62706E023703}">
                      <ahyp:hlinkClr xmlns:ahyp="http://schemas.microsoft.com/office/drawing/2018/hyperlinkcolor" val="tx"/>
                    </a:ext>
                  </a:extLst>
                </a:hlinkClick>
              </a:rPr>
              <a:t>This Photo</a:t>
            </a:r>
            <a:r>
              <a:rPr lang="en-AU" sz="700">
                <a:solidFill>
                  <a:srgbClr val="FFFFFF"/>
                </a:solidFill>
              </a:rPr>
              <a:t> by Unknown Author is licensed under </a:t>
            </a:r>
            <a:r>
              <a:rPr lang="en-AU"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AU" sz="700">
              <a:solidFill>
                <a:srgbClr val="FFFFFF"/>
              </a:solidFill>
            </a:endParaRPr>
          </a:p>
        </p:txBody>
      </p:sp>
      <p:sp>
        <p:nvSpPr>
          <p:cNvPr id="30" name="Rectangle 1">
            <a:extLst>
              <a:ext uri="{FF2B5EF4-FFF2-40B4-BE49-F238E27FC236}">
                <a16:creationId xmlns:a16="http://schemas.microsoft.com/office/drawing/2014/main" id="{88A11383-EDA2-4229-9ACD-1A776633FEB7}"/>
              </a:ext>
            </a:extLst>
          </p:cNvPr>
          <p:cNvSpPr>
            <a:spLocks noGrp="1" noChangeArrowheads="1"/>
          </p:cNvSpPr>
          <p:nvPr>
            <p:ph type="title"/>
          </p:nvPr>
        </p:nvSpPr>
        <p:spPr bwMode="auto">
          <a:xfrm>
            <a:off x="6621169" y="601239"/>
            <a:ext cx="5092505" cy="26109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fontScale="90000"/>
          </a:bodyPr>
          <a:lstStyle/>
          <a:p>
            <a:pPr marL="0" marR="0" lvl="0" indent="0" algn="ctr" defTabSz="914400" rtl="0" eaLnBrk="0" fontAlgn="base" latinLnBrk="0" hangingPunct="0">
              <a:spcBef>
                <a:spcPct val="0"/>
              </a:spcBef>
              <a:spcAft>
                <a:spcPct val="0"/>
              </a:spcAft>
              <a:buClrTx/>
              <a:buSzTx/>
              <a:buFontTx/>
              <a:buNone/>
              <a:tabLst/>
            </a:pPr>
            <a:r>
              <a:rPr lang="en-US" altLang="en-US" sz="3800" i="1" dirty="0">
                <a:solidFill>
                  <a:srgbClr val="7030A0"/>
                </a:solidFill>
                <a:latin typeface="Book Antiqua" panose="02040602050305030304" pitchFamily="18" charset="0"/>
                <a:cs typeface="Calibri" panose="020F0502020204030204" pitchFamily="34" charset="0"/>
              </a:rPr>
              <a:t>Crushing the Grapes</a:t>
            </a:r>
            <a:br>
              <a:rPr lang="en-US" altLang="en-US" sz="3800" i="1" dirty="0">
                <a:solidFill>
                  <a:srgbClr val="7030A0"/>
                </a:solidFill>
                <a:latin typeface="Book Antiqua" panose="02040602050305030304" pitchFamily="18" charset="0"/>
                <a:cs typeface="Calibri" panose="020F0502020204030204" pitchFamily="34" charset="0"/>
              </a:rPr>
            </a:br>
            <a:r>
              <a:rPr lang="en-US" altLang="en-US" sz="2000" i="1" dirty="0">
                <a:solidFill>
                  <a:srgbClr val="7030A0"/>
                </a:solidFill>
                <a:latin typeface="Book Antiqua" panose="02040602050305030304" pitchFamily="18" charset="0"/>
                <a:cs typeface="Calibri" panose="020F0502020204030204" pitchFamily="34" charset="0"/>
              </a:rPr>
              <a:t>(Determining Class, Features and Selecting Models)</a:t>
            </a:r>
            <a:endParaRPr kumimoji="0" lang="en-US" altLang="en-US" sz="3800" b="0" i="0" u="none" strike="noStrike" cap="none" normalizeH="0" baseline="0" dirty="0">
              <a:ln>
                <a:noFill/>
              </a:ln>
              <a:solidFill>
                <a:srgbClr val="7030A0"/>
              </a:solidFill>
              <a:effectLst/>
              <a:latin typeface="Book Antiqua" panose="02040602050305030304" pitchFamily="18" charset="0"/>
              <a:cs typeface="Calibri" panose="020F0502020204030204" pitchFamily="34" charset="0"/>
            </a:endParaRPr>
          </a:p>
        </p:txBody>
      </p:sp>
      <p:sp>
        <p:nvSpPr>
          <p:cNvPr id="9" name="TextBox 8">
            <a:extLst>
              <a:ext uri="{FF2B5EF4-FFF2-40B4-BE49-F238E27FC236}">
                <a16:creationId xmlns:a16="http://schemas.microsoft.com/office/drawing/2014/main" id="{8E3E5344-7D1F-4735-B6E5-9410B5BEBB8F}"/>
              </a:ext>
            </a:extLst>
          </p:cNvPr>
          <p:cNvSpPr txBox="1"/>
          <p:nvPr/>
        </p:nvSpPr>
        <p:spPr>
          <a:xfrm>
            <a:off x="-22520" y="89233"/>
            <a:ext cx="6738090" cy="1384995"/>
          </a:xfrm>
          <a:prstGeom prst="rect">
            <a:avLst/>
          </a:prstGeom>
          <a:noFill/>
        </p:spPr>
        <p:txBody>
          <a:bodyPr wrap="square" rtlCol="0">
            <a:spAutoFit/>
          </a:bodyPr>
          <a:lstStyle/>
          <a:p>
            <a:pPr algn="ctr"/>
            <a:r>
              <a:rPr lang="en-US" sz="1400" dirty="0">
                <a:latin typeface="Book Antiqua" panose="02040602050305030304" pitchFamily="18" charset="0"/>
              </a:rPr>
              <a:t>Based on the original hypothesis, the class I wanted to determine was quality. I did a bit of EA and used a correlation matrix to then determine the features I wanted. Alcohol content was a must but in order to balance out its strong correlation, I needed to include more negative features with weaker correlations. Duplicate and a few very weak correlations were dropped. (Fixed Acidity, Citric acid, Free SO2 and Total SO2 levels).</a:t>
            </a:r>
            <a:endParaRPr lang="en-AU" sz="1400" dirty="0">
              <a:latin typeface="Book Antiqua" panose="02040602050305030304" pitchFamily="18" charset="0"/>
            </a:endParaRPr>
          </a:p>
        </p:txBody>
      </p:sp>
      <p:sp>
        <p:nvSpPr>
          <p:cNvPr id="12" name="TextBox 11">
            <a:extLst>
              <a:ext uri="{FF2B5EF4-FFF2-40B4-BE49-F238E27FC236}">
                <a16:creationId xmlns:a16="http://schemas.microsoft.com/office/drawing/2014/main" id="{3D731E11-BE56-47BB-99CD-A7D50868C9ED}"/>
              </a:ext>
            </a:extLst>
          </p:cNvPr>
          <p:cNvSpPr txBox="1"/>
          <p:nvPr/>
        </p:nvSpPr>
        <p:spPr>
          <a:xfrm>
            <a:off x="79137" y="1381407"/>
            <a:ext cx="6738090" cy="1446550"/>
          </a:xfrm>
          <a:prstGeom prst="rect">
            <a:avLst/>
          </a:prstGeom>
          <a:noFill/>
        </p:spPr>
        <p:txBody>
          <a:bodyPr wrap="square" rtlCol="0">
            <a:spAutoFit/>
          </a:bodyPr>
          <a:lstStyle/>
          <a:p>
            <a:r>
              <a:rPr lang="en-US" sz="1400" dirty="0">
                <a:latin typeface="Book Antiqua" panose="02040602050305030304" pitchFamily="18" charset="0"/>
              </a:rPr>
              <a:t>Is wine better if it can get me hammered quicker?</a:t>
            </a:r>
          </a:p>
          <a:p>
            <a:r>
              <a:rPr lang="en-US" sz="1400" i="1" dirty="0">
                <a:latin typeface="Book Antiqua" panose="02040602050305030304" pitchFamily="18" charset="0"/>
              </a:rPr>
              <a:t>It appears so, based on the strong correlation</a:t>
            </a:r>
          </a:p>
          <a:p>
            <a:endParaRPr lang="en-US" sz="1400" dirty="0">
              <a:latin typeface="Book Antiqua" panose="02040602050305030304" pitchFamily="18" charset="0"/>
            </a:endParaRPr>
          </a:p>
          <a:p>
            <a:r>
              <a:rPr lang="en-US" sz="1400" dirty="0">
                <a:latin typeface="Book Antiqua" panose="02040602050305030304" pitchFamily="18" charset="0"/>
              </a:rPr>
              <a:t>Why do only old people like port?</a:t>
            </a:r>
          </a:p>
          <a:p>
            <a:r>
              <a:rPr lang="en-US" sz="1400" i="1" dirty="0">
                <a:latin typeface="Book Antiqua" panose="02040602050305030304" pitchFamily="18" charset="0"/>
              </a:rPr>
              <a:t>We still don’t know, but the general preference seems to be that the wine be less dense.</a:t>
            </a:r>
          </a:p>
          <a:p>
            <a:endParaRPr lang="en-AU" dirty="0"/>
          </a:p>
        </p:txBody>
      </p:sp>
      <p:sp>
        <p:nvSpPr>
          <p:cNvPr id="2" name="TextBox 1">
            <a:extLst>
              <a:ext uri="{FF2B5EF4-FFF2-40B4-BE49-F238E27FC236}">
                <a16:creationId xmlns:a16="http://schemas.microsoft.com/office/drawing/2014/main" id="{2D1E550B-7CA4-4594-A4FC-301452835B62}"/>
              </a:ext>
            </a:extLst>
          </p:cNvPr>
          <p:cNvSpPr txBox="1"/>
          <p:nvPr/>
        </p:nvSpPr>
        <p:spPr>
          <a:xfrm>
            <a:off x="79137" y="2542631"/>
            <a:ext cx="5341261" cy="3754874"/>
          </a:xfrm>
          <a:prstGeom prst="rect">
            <a:avLst/>
          </a:prstGeom>
          <a:noFill/>
        </p:spPr>
        <p:txBody>
          <a:bodyPr wrap="square" rtlCol="0">
            <a:spAutoFit/>
          </a:bodyPr>
          <a:lstStyle/>
          <a:p>
            <a:r>
              <a:rPr lang="en-US" sz="1400" dirty="0">
                <a:latin typeface="Book Antiqua" panose="02040602050305030304" pitchFamily="18" charset="0"/>
              </a:rPr>
              <a:t>Model Selection:</a:t>
            </a:r>
            <a:br>
              <a:rPr lang="en-US" sz="1400" dirty="0">
                <a:latin typeface="Book Antiqua" panose="02040602050305030304" pitchFamily="18" charset="0"/>
              </a:rPr>
            </a:br>
            <a:br>
              <a:rPr lang="en-US" sz="1400" dirty="0">
                <a:latin typeface="Book Antiqua" panose="02040602050305030304" pitchFamily="18" charset="0"/>
              </a:rPr>
            </a:br>
            <a:r>
              <a:rPr lang="en-US" sz="1400" dirty="0">
                <a:latin typeface="Book Antiqua" panose="02040602050305030304" pitchFamily="18" charset="0"/>
              </a:rPr>
              <a:t>Quality could be split into high and low. Therefore, it could be simplified into a Boolean. Logistic Regression fits an s-shaped logistic function to the data that starts at 0 and ends at 1, it also works with continuous or discrete data. If I made 0 Low Quality and 1 High quality, I could use logistic regression to classify my wines into those categories.</a:t>
            </a:r>
          </a:p>
          <a:p>
            <a:endParaRPr lang="en-US" sz="1400" dirty="0">
              <a:latin typeface="Book Antiqua" panose="02040602050305030304" pitchFamily="18" charset="0"/>
            </a:endParaRPr>
          </a:p>
          <a:p>
            <a:r>
              <a:rPr lang="en-US" sz="1400" dirty="0">
                <a:latin typeface="Book Antiqua" panose="02040602050305030304" pitchFamily="18" charset="0"/>
              </a:rPr>
              <a:t>Since it’s a classification problem, random forest could also be used. Because of some of the stronger correlations, there was a concern with overfitting. By adding extra trees and bootstrapping, I felt that the Random Forest classifier might be able to alleviate that and provide more accuracy. Random forest creates using random features to create new trees with different nodes. By bootstrapping I can add in extra randomization to help with my overfitting issue.</a:t>
            </a:r>
            <a:endParaRPr lang="en-AU" sz="1400" dirty="0">
              <a:latin typeface="Book Antiqua" panose="02040602050305030304" pitchFamily="18" charset="0"/>
            </a:endParaRPr>
          </a:p>
        </p:txBody>
      </p:sp>
      <p:pic>
        <p:nvPicPr>
          <p:cNvPr id="4" name="Picture 3" descr="Chart&#10;&#10;Description automatically generated">
            <a:extLst>
              <a:ext uri="{FF2B5EF4-FFF2-40B4-BE49-F238E27FC236}">
                <a16:creationId xmlns:a16="http://schemas.microsoft.com/office/drawing/2014/main" id="{3D1F9219-9CDB-42C8-BA96-55D99AEEB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7845" y="1101660"/>
            <a:ext cx="2231880" cy="2227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Chart&#10;&#10;Description automatically generated">
            <a:extLst>
              <a:ext uri="{FF2B5EF4-FFF2-40B4-BE49-F238E27FC236}">
                <a16:creationId xmlns:a16="http://schemas.microsoft.com/office/drawing/2014/main" id="{88384841-8B03-4402-A934-B055F26418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7845" y="4029445"/>
            <a:ext cx="2231880" cy="22273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186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vessel, barrel, indoor, basement&#10;&#10;Description automatically generated">
            <a:extLst>
              <a:ext uri="{FF2B5EF4-FFF2-40B4-BE49-F238E27FC236}">
                <a16:creationId xmlns:a16="http://schemas.microsoft.com/office/drawing/2014/main" id="{327A1A65-8291-4E0F-8606-C0B05F6971C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5633"/>
          <a:stretch/>
        </p:blipFill>
        <p:spPr>
          <a:xfrm>
            <a:off x="20" y="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p:spPr>
      </p:pic>
      <p:sp>
        <p:nvSpPr>
          <p:cNvPr id="9" name="TextBox 8">
            <a:extLst>
              <a:ext uri="{FF2B5EF4-FFF2-40B4-BE49-F238E27FC236}">
                <a16:creationId xmlns:a16="http://schemas.microsoft.com/office/drawing/2014/main" id="{DA54EC1D-327D-486E-8C99-B95137EBD5EB}"/>
              </a:ext>
            </a:extLst>
          </p:cNvPr>
          <p:cNvSpPr txBox="1"/>
          <p:nvPr/>
        </p:nvSpPr>
        <p:spPr>
          <a:xfrm>
            <a:off x="3586499" y="87311"/>
            <a:ext cx="4367183" cy="923330"/>
          </a:xfrm>
          <a:prstGeom prst="rect">
            <a:avLst/>
          </a:prstGeom>
          <a:noFill/>
        </p:spPr>
        <p:txBody>
          <a:bodyPr wrap="square" rtlCol="0">
            <a:spAutoFit/>
          </a:bodyPr>
          <a:lstStyle/>
          <a:p>
            <a:r>
              <a:rPr lang="en-US" dirty="0">
                <a:solidFill>
                  <a:schemeClr val="bg1"/>
                </a:solidFill>
                <a:latin typeface="Book Antiqua" panose="02040602050305030304" pitchFamily="18" charset="0"/>
              </a:rPr>
              <a:t>Random Forest</a:t>
            </a:r>
          </a:p>
          <a:p>
            <a:endParaRPr lang="en-US" dirty="0">
              <a:solidFill>
                <a:schemeClr val="bg1"/>
              </a:solidFill>
            </a:endParaRPr>
          </a:p>
          <a:p>
            <a:endParaRPr lang="en-AU" dirty="0">
              <a:solidFill>
                <a:schemeClr val="bg1"/>
              </a:solidFill>
            </a:endParaRPr>
          </a:p>
        </p:txBody>
      </p:sp>
      <p:sp>
        <p:nvSpPr>
          <p:cNvPr id="11" name="TextBox 10">
            <a:extLst>
              <a:ext uri="{FF2B5EF4-FFF2-40B4-BE49-F238E27FC236}">
                <a16:creationId xmlns:a16="http://schemas.microsoft.com/office/drawing/2014/main" id="{14C93261-49E9-40CE-93A9-BEC28C1B6C4D}"/>
              </a:ext>
            </a:extLst>
          </p:cNvPr>
          <p:cNvSpPr txBox="1"/>
          <p:nvPr/>
        </p:nvSpPr>
        <p:spPr>
          <a:xfrm>
            <a:off x="158543" y="87311"/>
            <a:ext cx="3344505" cy="923330"/>
          </a:xfrm>
          <a:prstGeom prst="rect">
            <a:avLst/>
          </a:prstGeom>
          <a:noFill/>
        </p:spPr>
        <p:txBody>
          <a:bodyPr wrap="square" rtlCol="0">
            <a:spAutoFit/>
          </a:bodyPr>
          <a:lstStyle/>
          <a:p>
            <a:r>
              <a:rPr lang="en-US" dirty="0">
                <a:solidFill>
                  <a:schemeClr val="bg1"/>
                </a:solidFill>
                <a:latin typeface="Book Antiqua" panose="02040602050305030304" pitchFamily="18" charset="0"/>
              </a:rPr>
              <a:t>Logistic Regression</a:t>
            </a:r>
          </a:p>
          <a:p>
            <a:endParaRPr lang="en-US" dirty="0">
              <a:solidFill>
                <a:schemeClr val="bg1"/>
              </a:solidFill>
            </a:endParaRPr>
          </a:p>
          <a:p>
            <a:endParaRPr lang="en-AU" dirty="0">
              <a:solidFill>
                <a:schemeClr val="bg1"/>
              </a:solidFill>
            </a:endParaRPr>
          </a:p>
        </p:txBody>
      </p:sp>
      <p:sp>
        <p:nvSpPr>
          <p:cNvPr id="8" name="TextBox 7">
            <a:extLst>
              <a:ext uri="{FF2B5EF4-FFF2-40B4-BE49-F238E27FC236}">
                <a16:creationId xmlns:a16="http://schemas.microsoft.com/office/drawing/2014/main" id="{60EE1628-10FE-47FA-A866-03D6D9931B45}"/>
              </a:ext>
            </a:extLst>
          </p:cNvPr>
          <p:cNvSpPr txBox="1"/>
          <p:nvPr/>
        </p:nvSpPr>
        <p:spPr>
          <a:xfrm>
            <a:off x="128058" y="6436856"/>
            <a:ext cx="4561929" cy="369332"/>
          </a:xfrm>
          <a:prstGeom prst="rect">
            <a:avLst/>
          </a:prstGeom>
          <a:noFill/>
        </p:spPr>
        <p:txBody>
          <a:bodyPr wrap="square" rtlCol="0">
            <a:spAutoFit/>
          </a:bodyPr>
          <a:lstStyle/>
          <a:p>
            <a:r>
              <a:rPr lang="en-US" dirty="0"/>
              <a:t>Modelling Outcomes</a:t>
            </a:r>
          </a:p>
        </p:txBody>
      </p:sp>
      <p:pic>
        <p:nvPicPr>
          <p:cNvPr id="3" name="Picture 2" descr="Chart, line chart&#10;&#10;Description automatically generated">
            <a:extLst>
              <a:ext uri="{FF2B5EF4-FFF2-40B4-BE49-F238E27FC236}">
                <a16:creationId xmlns:a16="http://schemas.microsoft.com/office/drawing/2014/main" id="{D8486654-8938-4122-82D0-37F2C6F50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43" y="505473"/>
            <a:ext cx="2979679" cy="21449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Chart, line chart&#10;&#10;Description automatically generated">
            <a:extLst>
              <a:ext uri="{FF2B5EF4-FFF2-40B4-BE49-F238E27FC236}">
                <a16:creationId xmlns:a16="http://schemas.microsoft.com/office/drawing/2014/main" id="{256BD06F-200D-4317-9C8E-AACBE1EBF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6499" y="505472"/>
            <a:ext cx="2979679" cy="21449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E534A95F-CF1D-4CAA-B0EA-EC1220EB1E3C}"/>
              </a:ext>
            </a:extLst>
          </p:cNvPr>
          <p:cNvSpPr txBox="1"/>
          <p:nvPr/>
        </p:nvSpPr>
        <p:spPr>
          <a:xfrm>
            <a:off x="128058" y="2728021"/>
            <a:ext cx="3627718" cy="1754326"/>
          </a:xfrm>
          <a:prstGeom prst="rect">
            <a:avLst/>
          </a:prstGeom>
          <a:noFill/>
        </p:spPr>
        <p:txBody>
          <a:bodyPr wrap="square" rtlCol="0">
            <a:spAutoFit/>
          </a:bodyPr>
          <a:lstStyle/>
          <a:p>
            <a:r>
              <a:rPr lang="en-US" dirty="0">
                <a:solidFill>
                  <a:schemeClr val="bg1"/>
                </a:solidFill>
                <a:latin typeface="Book Antiqua" panose="02040602050305030304" pitchFamily="18" charset="0"/>
              </a:rPr>
              <a:t>Cross Validation Score: 73.78%</a:t>
            </a:r>
          </a:p>
          <a:p>
            <a:endParaRPr lang="en-US" dirty="0">
              <a:solidFill>
                <a:schemeClr val="bg1"/>
              </a:solidFill>
              <a:latin typeface="Book Antiqua" panose="02040602050305030304" pitchFamily="18" charset="0"/>
            </a:endParaRPr>
          </a:p>
          <a:p>
            <a:r>
              <a:rPr lang="en-US" dirty="0">
                <a:solidFill>
                  <a:schemeClr val="bg1"/>
                </a:solidFill>
                <a:latin typeface="Book Antiqua" panose="02040602050305030304" pitchFamily="18" charset="0"/>
              </a:rPr>
              <a:t>Training Set Accuracy: 73.85%</a:t>
            </a:r>
          </a:p>
          <a:p>
            <a:endParaRPr lang="en-US" dirty="0">
              <a:solidFill>
                <a:schemeClr val="bg1"/>
              </a:solidFill>
              <a:latin typeface="Book Antiqua" panose="02040602050305030304" pitchFamily="18" charset="0"/>
            </a:endParaRPr>
          </a:p>
          <a:p>
            <a:r>
              <a:rPr lang="en-US" dirty="0">
                <a:solidFill>
                  <a:schemeClr val="bg1"/>
                </a:solidFill>
                <a:latin typeface="Book Antiqua" panose="02040602050305030304" pitchFamily="18" charset="0"/>
              </a:rPr>
              <a:t>Test Set Accuracy: 73.44%</a:t>
            </a:r>
          </a:p>
          <a:p>
            <a:endParaRPr lang="en-US" dirty="0">
              <a:solidFill>
                <a:schemeClr val="bg1"/>
              </a:solidFill>
            </a:endParaRPr>
          </a:p>
        </p:txBody>
      </p:sp>
      <p:sp>
        <p:nvSpPr>
          <p:cNvPr id="13" name="TextBox 12">
            <a:extLst>
              <a:ext uri="{FF2B5EF4-FFF2-40B4-BE49-F238E27FC236}">
                <a16:creationId xmlns:a16="http://schemas.microsoft.com/office/drawing/2014/main" id="{AFA0E38D-D3BB-4277-9FB6-686F0D68BE83}"/>
              </a:ext>
            </a:extLst>
          </p:cNvPr>
          <p:cNvSpPr txBox="1"/>
          <p:nvPr/>
        </p:nvSpPr>
        <p:spPr>
          <a:xfrm>
            <a:off x="3524743" y="2728021"/>
            <a:ext cx="3627718" cy="2031325"/>
          </a:xfrm>
          <a:prstGeom prst="rect">
            <a:avLst/>
          </a:prstGeom>
          <a:noFill/>
        </p:spPr>
        <p:txBody>
          <a:bodyPr wrap="square" rtlCol="0">
            <a:spAutoFit/>
          </a:bodyPr>
          <a:lstStyle/>
          <a:p>
            <a:r>
              <a:rPr lang="en-US" dirty="0">
                <a:solidFill>
                  <a:schemeClr val="bg1"/>
                </a:solidFill>
                <a:latin typeface="Book Antiqua" panose="02040602050305030304" pitchFamily="18" charset="0"/>
              </a:rPr>
              <a:t>Cross Validation Score: 77.45%</a:t>
            </a:r>
          </a:p>
          <a:p>
            <a:endParaRPr lang="en-US" dirty="0">
              <a:solidFill>
                <a:schemeClr val="bg1"/>
              </a:solidFill>
              <a:latin typeface="Book Antiqua" panose="02040602050305030304" pitchFamily="18" charset="0"/>
            </a:endParaRPr>
          </a:p>
          <a:p>
            <a:r>
              <a:rPr lang="en-US" dirty="0">
                <a:solidFill>
                  <a:schemeClr val="bg1"/>
                </a:solidFill>
                <a:latin typeface="Book Antiqua" panose="02040602050305030304" pitchFamily="18" charset="0"/>
              </a:rPr>
              <a:t>Training Set Accuracy: 81.52%</a:t>
            </a:r>
          </a:p>
          <a:p>
            <a:endParaRPr lang="en-US" dirty="0">
              <a:solidFill>
                <a:schemeClr val="bg1"/>
              </a:solidFill>
              <a:latin typeface="Book Antiqua" panose="02040602050305030304" pitchFamily="18" charset="0"/>
            </a:endParaRPr>
          </a:p>
          <a:p>
            <a:r>
              <a:rPr lang="en-US" dirty="0">
                <a:solidFill>
                  <a:schemeClr val="bg1"/>
                </a:solidFill>
                <a:latin typeface="Book Antiqua" panose="02040602050305030304" pitchFamily="18" charset="0"/>
              </a:rPr>
              <a:t>Test Set Accuracy: 75.61%</a:t>
            </a:r>
          </a:p>
          <a:p>
            <a:endParaRPr lang="en-US" dirty="0">
              <a:solidFill>
                <a:schemeClr val="bg1"/>
              </a:solidFill>
            </a:endParaRPr>
          </a:p>
          <a:p>
            <a:endParaRPr lang="en-AU" dirty="0"/>
          </a:p>
        </p:txBody>
      </p:sp>
      <p:pic>
        <p:nvPicPr>
          <p:cNvPr id="17" name="Picture 16" descr="Chart, treemap chart&#10;&#10;Description automatically generated">
            <a:extLst>
              <a:ext uri="{FF2B5EF4-FFF2-40B4-BE49-F238E27FC236}">
                <a16:creationId xmlns:a16="http://schemas.microsoft.com/office/drawing/2014/main" id="{C647F3D3-6459-4C5C-AC5B-3546DB323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76" y="4300254"/>
            <a:ext cx="2189910" cy="1803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Chart, treemap chart&#10;&#10;Description automatically generated">
            <a:extLst>
              <a:ext uri="{FF2B5EF4-FFF2-40B4-BE49-F238E27FC236}">
                <a16:creationId xmlns:a16="http://schemas.microsoft.com/office/drawing/2014/main" id="{E417C470-0EC2-4B35-924C-C44E5C2E9E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1361" y="4288780"/>
            <a:ext cx="2189910" cy="1803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1">
            <a:extLst>
              <a:ext uri="{FF2B5EF4-FFF2-40B4-BE49-F238E27FC236}">
                <a16:creationId xmlns:a16="http://schemas.microsoft.com/office/drawing/2014/main" id="{3149FB27-5C1A-470B-AC13-5512CBB3D2FC}"/>
              </a:ext>
            </a:extLst>
          </p:cNvPr>
          <p:cNvSpPr txBox="1">
            <a:spLocks noGrp="1" noChangeArrowheads="1"/>
          </p:cNvSpPr>
          <p:nvPr>
            <p:ph type="title"/>
          </p:nvPr>
        </p:nvSpPr>
        <p:spPr bwMode="auto">
          <a:xfrm>
            <a:off x="7014455" y="212019"/>
            <a:ext cx="5094094" cy="58690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spcAft>
                <a:spcPct val="0"/>
              </a:spcAft>
            </a:pPr>
            <a:r>
              <a:rPr lang="en-US" altLang="en-US" sz="3800" i="1" dirty="0">
                <a:solidFill>
                  <a:srgbClr val="7030A0"/>
                </a:solidFill>
                <a:latin typeface="Book Antiqua" panose="02040602050305030304" pitchFamily="18" charset="0"/>
                <a:cs typeface="Calibri" panose="020F0502020204030204" pitchFamily="34" charset="0"/>
              </a:rPr>
              <a:t>Fermenting the wine</a:t>
            </a:r>
            <a:br>
              <a:rPr lang="en-US" altLang="en-US" sz="3800" i="1" dirty="0">
                <a:solidFill>
                  <a:srgbClr val="7030A0"/>
                </a:solidFill>
                <a:latin typeface="Book Antiqua" panose="02040602050305030304" pitchFamily="18" charset="0"/>
                <a:cs typeface="Calibri" panose="020F0502020204030204" pitchFamily="34" charset="0"/>
              </a:rPr>
            </a:br>
            <a:r>
              <a:rPr lang="en-US" altLang="en-US" sz="2000" i="1" dirty="0">
                <a:solidFill>
                  <a:srgbClr val="7030A0"/>
                </a:solidFill>
                <a:latin typeface="Book Antiqua" panose="02040602050305030304" pitchFamily="18" charset="0"/>
                <a:cs typeface="Calibri" panose="020F0502020204030204" pitchFamily="34" charset="0"/>
              </a:rPr>
              <a:t>(Testing the Models, Prepping for Deployment)</a:t>
            </a:r>
            <a:endParaRPr lang="en-US" altLang="en-US" sz="3800" dirty="0">
              <a:solidFill>
                <a:srgbClr val="7030A0"/>
              </a:solidFill>
              <a:latin typeface="Book Antiqua" panose="02040602050305030304" pitchFamily="18" charset="0"/>
              <a:cs typeface="Calibri" panose="020F0502020204030204" pitchFamily="34" charset="0"/>
            </a:endParaRPr>
          </a:p>
        </p:txBody>
      </p:sp>
      <p:sp>
        <p:nvSpPr>
          <p:cNvPr id="2" name="TextBox 1">
            <a:extLst>
              <a:ext uri="{FF2B5EF4-FFF2-40B4-BE49-F238E27FC236}">
                <a16:creationId xmlns:a16="http://schemas.microsoft.com/office/drawing/2014/main" id="{F4F45A3C-55AF-404B-A8CE-82821C37179D}"/>
              </a:ext>
            </a:extLst>
          </p:cNvPr>
          <p:cNvSpPr txBox="1"/>
          <p:nvPr/>
        </p:nvSpPr>
        <p:spPr>
          <a:xfrm>
            <a:off x="7014455" y="1377697"/>
            <a:ext cx="4580137" cy="5078313"/>
          </a:xfrm>
          <a:prstGeom prst="rect">
            <a:avLst/>
          </a:prstGeom>
          <a:noFill/>
        </p:spPr>
        <p:txBody>
          <a:bodyPr wrap="square" rtlCol="0">
            <a:spAutoFit/>
          </a:bodyPr>
          <a:lstStyle/>
          <a:p>
            <a:r>
              <a:rPr lang="en-US" dirty="0">
                <a:solidFill>
                  <a:schemeClr val="bg1"/>
                </a:solidFill>
              </a:rPr>
              <a:t>The two models are comparable when it comes to true positives. </a:t>
            </a:r>
          </a:p>
          <a:p>
            <a:endParaRPr lang="en-US" dirty="0">
              <a:solidFill>
                <a:schemeClr val="bg1"/>
              </a:solidFill>
            </a:endParaRPr>
          </a:p>
          <a:p>
            <a:r>
              <a:rPr lang="en-US" dirty="0">
                <a:solidFill>
                  <a:schemeClr val="bg1"/>
                </a:solidFill>
              </a:rPr>
              <a:t>There is more separation between the true negatives and the false negatives in the random forest model.</a:t>
            </a:r>
          </a:p>
          <a:p>
            <a:endParaRPr lang="en-US" dirty="0">
              <a:solidFill>
                <a:schemeClr val="bg1"/>
              </a:solidFill>
            </a:endParaRPr>
          </a:p>
          <a:p>
            <a:r>
              <a:rPr lang="en-US" dirty="0">
                <a:solidFill>
                  <a:schemeClr val="bg1"/>
                </a:solidFill>
              </a:rPr>
              <a:t>Because this is a binary classifier, Receiver Operating Characteristic curves are suitable to illustrate the effectiveness of the models. Based on the ROC curves the Random Forest performs slightly better with and area under curve of 0.83.</a:t>
            </a:r>
          </a:p>
          <a:p>
            <a:endParaRPr lang="en-US" dirty="0">
              <a:solidFill>
                <a:schemeClr val="bg1"/>
              </a:solidFill>
            </a:endParaRPr>
          </a:p>
          <a:p>
            <a:r>
              <a:rPr lang="en-US" dirty="0">
                <a:solidFill>
                  <a:schemeClr val="bg1"/>
                </a:solidFill>
              </a:rPr>
              <a:t>Based on the performance, vs computing power and time required, the Logistic Regression may be the better of the two choices.</a:t>
            </a:r>
            <a:endParaRPr lang="en-AU" dirty="0">
              <a:solidFill>
                <a:schemeClr val="bg1"/>
              </a:solidFill>
            </a:endParaRPr>
          </a:p>
        </p:txBody>
      </p:sp>
    </p:spTree>
    <p:extLst>
      <p:ext uri="{BB962C8B-B14F-4D97-AF65-F5344CB8AC3E}">
        <p14:creationId xmlns:p14="http://schemas.microsoft.com/office/powerpoint/2010/main" val="121206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Web Viewer">
                <a:extLst>
                  <a:ext uri="{FF2B5EF4-FFF2-40B4-BE49-F238E27FC236}">
                    <a16:creationId xmlns:a16="http://schemas.microsoft.com/office/drawing/2014/main" id="{9FB664BD-167A-46F9-A16A-0AE32512F6A6}"/>
                  </a:ext>
                </a:extLst>
              </p:cNvPr>
              <p:cNvGraphicFramePr>
                <a:graphicFrameLocks noGrp="1"/>
              </p:cNvGraphicFramePr>
              <p:nvPr>
                <p:ph idx="1"/>
                <p:extLst>
                  <p:ext uri="{D42A27DB-BD31-4B8C-83A1-F6EECF244321}">
                    <p14:modId xmlns:p14="http://schemas.microsoft.com/office/powerpoint/2010/main" val="1282134519"/>
                  </p:ext>
                </p:extLst>
              </p:nvPr>
            </p:nvGraphicFramePr>
            <p:xfrm>
              <a:off x="316753" y="1171388"/>
              <a:ext cx="11736702" cy="568661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Web Viewer">
                <a:extLst>
                  <a:ext uri="{FF2B5EF4-FFF2-40B4-BE49-F238E27FC236}">
                    <a16:creationId xmlns:a16="http://schemas.microsoft.com/office/drawing/2014/main" id="{9FB664BD-167A-46F9-A16A-0AE32512F6A6}"/>
                  </a:ext>
                </a:extLst>
              </p:cNvPr>
              <p:cNvPicPr>
                <a:picLocks noGrp="1" noRot="1" noChangeAspect="1" noMove="1" noResize="1" noEditPoints="1" noAdjustHandles="1" noChangeArrowheads="1" noChangeShapeType="1"/>
              </p:cNvPicPr>
              <p:nvPr/>
            </p:nvPicPr>
            <p:blipFill>
              <a:blip r:embed="rId3"/>
              <a:stretch>
                <a:fillRect/>
              </a:stretch>
            </p:blipFill>
            <p:spPr>
              <a:xfrm>
                <a:off x="316753" y="1171388"/>
                <a:ext cx="11736702" cy="5686611"/>
              </a:xfrm>
              <a:prstGeom prst="rect">
                <a:avLst/>
              </a:prstGeom>
            </p:spPr>
          </p:pic>
        </mc:Fallback>
      </mc:AlternateContent>
      <p:sp>
        <p:nvSpPr>
          <p:cNvPr id="5" name="TextBox 4">
            <a:extLst>
              <a:ext uri="{FF2B5EF4-FFF2-40B4-BE49-F238E27FC236}">
                <a16:creationId xmlns:a16="http://schemas.microsoft.com/office/drawing/2014/main" id="{2175F5D9-E91A-4702-AF40-29A34631E1E9}"/>
              </a:ext>
            </a:extLst>
          </p:cNvPr>
          <p:cNvSpPr txBox="1"/>
          <p:nvPr/>
        </p:nvSpPr>
        <p:spPr>
          <a:xfrm>
            <a:off x="316753" y="0"/>
            <a:ext cx="6784691" cy="1354217"/>
          </a:xfrm>
          <a:prstGeom prst="rect">
            <a:avLst/>
          </a:prstGeom>
          <a:noFill/>
        </p:spPr>
        <p:txBody>
          <a:bodyPr wrap="square" rtlCol="0">
            <a:spAutoFit/>
          </a:bodyPr>
          <a:lstStyle/>
          <a:p>
            <a:r>
              <a:rPr lang="en-US" sz="1600" dirty="0">
                <a:latin typeface="Book Antiqua" panose="02040602050305030304" pitchFamily="18" charset="0"/>
              </a:rPr>
              <a:t>I want to impress this attractive person with my refined taste in wine, is there an app for that? </a:t>
            </a:r>
          </a:p>
          <a:p>
            <a:endParaRPr lang="en-US" sz="1600" i="1" dirty="0">
              <a:latin typeface="Book Antiqua" panose="02040602050305030304" pitchFamily="18" charset="0"/>
            </a:endParaRPr>
          </a:p>
          <a:p>
            <a:r>
              <a:rPr lang="en-US" sz="1600" i="1" dirty="0">
                <a:latin typeface="Book Antiqua" panose="02040602050305030304" pitchFamily="18" charset="0"/>
              </a:rPr>
              <a:t>There is now. Introducing: Digital Sommelier.</a:t>
            </a:r>
          </a:p>
          <a:p>
            <a:endParaRPr lang="en-AU" dirty="0"/>
          </a:p>
        </p:txBody>
      </p:sp>
      <p:sp>
        <p:nvSpPr>
          <p:cNvPr id="6" name="Rectangle 1">
            <a:extLst>
              <a:ext uri="{FF2B5EF4-FFF2-40B4-BE49-F238E27FC236}">
                <a16:creationId xmlns:a16="http://schemas.microsoft.com/office/drawing/2014/main" id="{8793ABC4-869F-4072-AEF7-621DA98A2600}"/>
              </a:ext>
            </a:extLst>
          </p:cNvPr>
          <p:cNvSpPr txBox="1">
            <a:spLocks noGrp="1" noChangeArrowheads="1"/>
          </p:cNvSpPr>
          <p:nvPr>
            <p:ph type="title"/>
          </p:nvPr>
        </p:nvSpPr>
        <p:spPr bwMode="auto">
          <a:xfrm>
            <a:off x="6959361" y="292241"/>
            <a:ext cx="5094094" cy="58690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spcAft>
                <a:spcPct val="0"/>
              </a:spcAft>
            </a:pPr>
            <a:r>
              <a:rPr lang="en-US" altLang="en-US" sz="2700" i="1" dirty="0">
                <a:solidFill>
                  <a:srgbClr val="7030A0"/>
                </a:solidFill>
                <a:latin typeface="Book Antiqua" panose="02040602050305030304" pitchFamily="18" charset="0"/>
                <a:cs typeface="Calibri" panose="020F0502020204030204" pitchFamily="34" charset="0"/>
              </a:rPr>
              <a:t>Drinking that sweet, sweet, nectar</a:t>
            </a:r>
            <a:br>
              <a:rPr lang="en-US" altLang="en-US" sz="3800" i="1" dirty="0">
                <a:solidFill>
                  <a:srgbClr val="7030A0"/>
                </a:solidFill>
                <a:latin typeface="Book Antiqua" panose="02040602050305030304" pitchFamily="18" charset="0"/>
                <a:cs typeface="Calibri" panose="020F0502020204030204" pitchFamily="34" charset="0"/>
              </a:rPr>
            </a:br>
            <a:r>
              <a:rPr lang="en-US" altLang="en-US" sz="2000" i="1" dirty="0">
                <a:solidFill>
                  <a:srgbClr val="7030A0"/>
                </a:solidFill>
                <a:latin typeface="Book Antiqua" panose="02040602050305030304" pitchFamily="18" charset="0"/>
                <a:cs typeface="Calibri" panose="020F0502020204030204" pitchFamily="34" charset="0"/>
              </a:rPr>
              <a:t>(Deployment)</a:t>
            </a:r>
            <a:endParaRPr lang="en-US" altLang="en-US" sz="3800" dirty="0">
              <a:solidFill>
                <a:srgbClr val="7030A0"/>
              </a:solidFill>
              <a:latin typeface="Book Antiqua" panose="02040602050305030304" pitchFamily="18" charset="0"/>
              <a:cs typeface="Calibri" panose="020F0502020204030204" pitchFamily="34" charset="0"/>
            </a:endParaRPr>
          </a:p>
        </p:txBody>
      </p:sp>
    </p:spTree>
    <p:extLst>
      <p:ext uri="{BB962C8B-B14F-4D97-AF65-F5344CB8AC3E}">
        <p14:creationId xmlns:p14="http://schemas.microsoft.com/office/powerpoint/2010/main" val="256287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6EBF9D6E-6765-4551-A108-FC270ABA865B}">
  <we:reference id="wa104295828" version="1.7.0.0" store="en-US" storeType="OMEX"/>
  <we:alternateReferences>
    <we:reference id="WA104295828" version="1.7.0.0" store="WA104295828" storeType="OMEX"/>
  </we:alternateReferences>
  <we:properties>
    <we:property name="__labs__" value="{&quot;configuration&quot;:{&quot;appVersion&quot;:{&quot;major&quot;:1,&quot;minor&quot;:0},&quot;components&quot;:[{&quot;type&quot;:&quot;Labs.Components.ActivityComponent&quot;,&quot;name&quot;:&quot;digitalsommelier.herokuapp.com/&quot;,&quot;values&quot;:{},&quot;data&quot;:{&quot;uri&quot;:&quot;digitalsommelier.herokuapp.com/&quot;},&quot;secure&quot;:false}],&quot;name&quot;:&quot;digitalsommelier.herokuapp.com/&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826</TotalTime>
  <Words>723</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 Antiqua</vt:lpstr>
      <vt:lpstr>Calibri</vt:lpstr>
      <vt:lpstr>Calibri Light</vt:lpstr>
      <vt:lpstr>Office Theme</vt:lpstr>
      <vt:lpstr>The Digital Sommelier</vt:lpstr>
      <vt:lpstr>Growing the Grapes (Hypothesis, Questions and Data Selection)</vt:lpstr>
      <vt:lpstr>Crushing the Grapes (Determining Class, Features and Selecting Models)</vt:lpstr>
      <vt:lpstr>Fermenting the wine (Testing the Models, Prepping for Deployment)</vt:lpstr>
      <vt:lpstr>Drinking that sweet, sweet, nectar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Sommelier</dc:title>
  <dc:creator>Warren Villarosa</dc:creator>
  <cp:lastModifiedBy>Warren Villarosa</cp:lastModifiedBy>
  <cp:revision>10</cp:revision>
  <dcterms:created xsi:type="dcterms:W3CDTF">2021-02-25T02:41:02Z</dcterms:created>
  <dcterms:modified xsi:type="dcterms:W3CDTF">2021-02-27T02:35:37Z</dcterms:modified>
</cp:coreProperties>
</file>