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3405"/>
            <a:ext cx="9144000" cy="2936875"/>
          </a:xfrm>
        </p:spPr>
        <p:txBody>
          <a:bodyPr>
            <a:normAutofit/>
          </a:bodyPr>
          <a:p>
            <a:r>
              <a:rPr lang="zh-CN" altLang="en-US"/>
              <a:t>Python下调用</a:t>
            </a:r>
            <a:br>
              <a:rPr lang="zh-CN" altLang="en-US"/>
            </a:br>
            <a:r>
              <a:rPr lang="zh-CN" altLang="en-US">
                <a:sym typeface="+mn-ea"/>
              </a:rPr>
              <a:t>kmboxverB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938780"/>
          </a:xfrm>
        </p:spPr>
        <p:txBody>
          <a:bodyPr>
            <a:normAutofit/>
          </a:bodyPr>
          <a:p>
            <a:r>
              <a:rPr lang="zh-CN" altLang="en-US" sz="6000"/>
              <a:t>（基于</a:t>
            </a:r>
            <a:r>
              <a:rPr lang="zh-CN" altLang="en-US" sz="6000">
                <a:sym typeface="+mn-ea"/>
              </a:rPr>
              <a:t>ESP32开发板）</a:t>
            </a:r>
            <a:endParaRPr lang="zh-CN" altLang="en-US" sz="6000">
              <a:sym typeface="+mn-ea"/>
            </a:endParaRPr>
          </a:p>
          <a:p>
            <a:r>
              <a:rPr lang="zh-CN" altLang="en-US" sz="6000">
                <a:sym typeface="+mn-ea"/>
              </a:rPr>
              <a:t>（基于</a:t>
            </a:r>
            <a:r>
              <a:rPr lang="en-US" altLang="zh-CN" sz="6000">
                <a:sym typeface="+mn-ea"/>
              </a:rPr>
              <a:t>MicroPython</a:t>
            </a:r>
            <a:r>
              <a:rPr lang="zh-CN" altLang="en-US" sz="6000">
                <a:sym typeface="+mn-ea"/>
              </a:rPr>
              <a:t>）</a:t>
            </a:r>
            <a:endParaRPr lang="zh-CN" altLang="en-US" sz="6000"/>
          </a:p>
          <a:p>
            <a:endParaRPr lang="zh-CN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t>Python的串口操作库pyserial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sym typeface="+mn-ea"/>
              </a:rPr>
              <a:t>封装了串口通讯模块，支持Linux、Windows、BSD(可能支持所有支持POSIX的操作系统)，支持Jython(Java)和IconPython(.NET and Mono).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 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所有平台使用同样的类接口</a:t>
            </a:r>
            <a:endParaRPr lang="zh-CN" altLang="en-US"/>
          </a:p>
          <a:p>
            <a:r>
              <a:rPr lang="zh-CN" altLang="en-US"/>
              <a:t>端口号默认从0开始，程序中不需要知道端口名称</a:t>
            </a:r>
            <a:endParaRPr lang="zh-CN" altLang="en-US"/>
          </a:p>
          <a:p>
            <a:r>
              <a:rPr lang="zh-CN" altLang="en-US"/>
              <a:t>像文件读写一样的API，read、write（readline等也受支持）</a:t>
            </a:r>
            <a:endParaRPr lang="zh-CN" altLang="en-US"/>
          </a:p>
          <a:p>
            <a:r>
              <a:rPr lang="zh-CN" altLang="en-US"/>
              <a:t>所有程序全由Python完成，除了标准库外不依赖其他包，除了pywin32(windows)、JavaComm(Jython). POSIX(Linux, BSD) 只依赖Python标准库。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安装pyserial库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</a:t>
            </a:r>
            <a:r>
              <a:rPr lang="en-US" altLang="zh-CN"/>
              <a:t>3</a:t>
            </a:r>
            <a:r>
              <a:rPr lang="zh-CN" altLang="en-US"/>
              <a:t> install pyserial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win + r </a:t>
            </a:r>
            <a:r>
              <a:rPr lang="zh-CN" altLang="en-US"/>
              <a:t>快捷键</a:t>
            </a:r>
            <a:r>
              <a:rPr lang="zh-CN" altLang="en-US"/>
              <a:t>打开运行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pip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install pyserial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回车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25700"/>
            <a:ext cx="3933825" cy="225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333" t="1298" r="62934" b="66535"/>
          <a:stretch>
            <a:fillRect/>
          </a:stretch>
        </p:blipFill>
        <p:spPr>
          <a:xfrm>
            <a:off x="5396865" y="2425700"/>
            <a:ext cx="4931410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5516880"/>
            <a:ext cx="44862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 pyserial库常用函数介绍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770"/>
          </a:xfrm>
        </p:spPr>
        <p:txBody>
          <a:bodyPr>
            <a:noAutofit/>
          </a:bodyPr>
          <a:p>
            <a:r>
              <a:rPr lang="zh-CN" altLang="en-US" sz="1500"/>
              <a:t>serial = serial.Serial(‘COM1’, 115200)  打开COM1并设置波特率为115200，COM1只适用于Windows</a:t>
            </a:r>
            <a:endParaRPr lang="zh-CN" altLang="en-US" sz="1500"/>
          </a:p>
          <a:p>
            <a:r>
              <a:rPr lang="zh-CN" altLang="en-US" sz="1500"/>
              <a:t>serial = serial.Serial(‘/dev/ttyS0’, 115200)  打开/dev/ttyS0并设置波特率为115200, 只适用于Linux</a:t>
            </a:r>
            <a:endParaRPr lang="zh-CN" altLang="en-US" sz="1500"/>
          </a:p>
          <a:p>
            <a:r>
              <a:rPr lang="zh-CN" altLang="en-US" sz="1500"/>
              <a:t>print serial .portstr     能看到第一个串口的标识</a:t>
            </a:r>
            <a:endParaRPr lang="zh-CN" altLang="en-US" sz="1500"/>
          </a:p>
          <a:p>
            <a:r>
              <a:rPr lang="zh-CN" altLang="en-US" sz="1500"/>
              <a:t>serial .write(“hello”)     往串口里面写数据</a:t>
            </a:r>
            <a:endParaRPr lang="zh-CN" altLang="en-US" sz="1500"/>
          </a:p>
          <a:p>
            <a:r>
              <a:rPr lang="zh-CN" altLang="en-US" sz="1500"/>
              <a:t>serial .close()     关闭serial 表示的串口</a:t>
            </a:r>
            <a:endParaRPr lang="zh-CN" altLang="en-US" sz="1500"/>
          </a:p>
          <a:p>
            <a:r>
              <a:rPr lang="zh-CN" altLang="en-US" sz="1500"/>
              <a:t>serial .open()      打开串口</a:t>
            </a:r>
            <a:endParaRPr lang="zh-CN" altLang="en-US" sz="1500"/>
          </a:p>
          <a:p>
            <a:r>
              <a:rPr lang="zh-CN" altLang="en-US" sz="1500"/>
              <a:t>data = serial .read(num)      读num个字符</a:t>
            </a:r>
            <a:endParaRPr lang="zh-CN" altLang="en-US" sz="1500"/>
          </a:p>
          <a:p>
            <a:r>
              <a:rPr lang="zh-CN" altLang="en-US" sz="1500"/>
              <a:t>data = serial .readline()     读一行数据，以/n结束，要是没有/n就一直读，阻塞。</a:t>
            </a:r>
            <a:endParaRPr lang="zh-CN" altLang="en-US" sz="1500"/>
          </a:p>
          <a:p>
            <a:r>
              <a:rPr lang="zh-CN" altLang="en-US" sz="1500"/>
              <a:t>serial .baudrate = 9600       设置波特率</a:t>
            </a:r>
            <a:endParaRPr lang="zh-CN" altLang="en-US" sz="1500"/>
          </a:p>
          <a:p>
            <a:r>
              <a:rPr lang="zh-CN" altLang="en-US" sz="1500"/>
              <a:t>print serial      可查看当前串口的状态信息</a:t>
            </a:r>
            <a:endParaRPr lang="zh-CN" altLang="en-US" sz="1500"/>
          </a:p>
          <a:p>
            <a:r>
              <a:rPr lang="zh-CN" altLang="en-US" sz="1500"/>
              <a:t>serial .isOpen()      当前串口是否已经打开</a:t>
            </a:r>
            <a:endParaRPr lang="zh-CN" altLang="en-US" sz="1500"/>
          </a:p>
          <a:p>
            <a:r>
              <a:rPr lang="zh-CN" altLang="en-US" sz="1500"/>
              <a:t>serial.inWaiting()     判断当前接收的数据</a:t>
            </a:r>
            <a:endParaRPr lang="zh-CN" altLang="en-US" sz="1500"/>
          </a:p>
          <a:p>
            <a:r>
              <a:rPr lang="zh-CN" altLang="en-US" sz="1500"/>
              <a:t>serial.flushInput()     清除输入缓冲区数据</a:t>
            </a:r>
            <a:endParaRPr lang="zh-CN" altLang="en-US" sz="1500"/>
          </a:p>
          <a:p>
            <a:r>
              <a:rPr lang="zh-CN" altLang="en-US" sz="1500"/>
              <a:t>serial.flushOutput()     中止当前输出并清除输出缓冲区数据</a:t>
            </a:r>
            <a:endParaRPr lang="zh-CN" alt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3.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pyserial</a:t>
            </a:r>
            <a:r>
              <a:rPr lang="en-US" altLang="zh-CN">
                <a:sym typeface="+mn-ea"/>
              </a:rPr>
              <a:t>.Serial 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name:设备名字</a:t>
            </a:r>
            <a:endParaRPr lang="zh-CN" altLang="en-US"/>
          </a:p>
          <a:p>
            <a:r>
              <a:rPr lang="zh-CN" altLang="en-US"/>
              <a:t>port：读或者写端口</a:t>
            </a:r>
            <a:endParaRPr lang="zh-CN" altLang="en-US"/>
          </a:p>
          <a:p>
            <a:r>
              <a:rPr lang="zh-CN" altLang="en-US"/>
              <a:t>baudrate：波特率</a:t>
            </a:r>
            <a:endParaRPr lang="zh-CN" altLang="en-US"/>
          </a:p>
          <a:p>
            <a:r>
              <a:rPr lang="zh-CN" altLang="en-US"/>
              <a:t>bytesize：字节大小</a:t>
            </a:r>
            <a:endParaRPr lang="zh-CN" altLang="en-US"/>
          </a:p>
          <a:p>
            <a:r>
              <a:rPr lang="zh-CN" altLang="en-US"/>
              <a:t>parity：校验位</a:t>
            </a:r>
            <a:endParaRPr lang="zh-CN" altLang="en-US"/>
          </a:p>
          <a:p>
            <a:r>
              <a:rPr lang="zh-CN" altLang="en-US"/>
              <a:t>stopbits：停止位</a:t>
            </a:r>
            <a:endParaRPr lang="zh-CN" altLang="en-US"/>
          </a:p>
          <a:p>
            <a:r>
              <a:rPr lang="zh-CN" altLang="en-US"/>
              <a:t>timeout：读超时设置</a:t>
            </a:r>
            <a:endParaRPr lang="zh-CN" altLang="en-US"/>
          </a:p>
          <a:p>
            <a:r>
              <a:rPr lang="zh-CN" altLang="en-US"/>
              <a:t>writeTimeout：写超时</a:t>
            </a:r>
            <a:endParaRPr lang="zh-CN" altLang="en-US"/>
          </a:p>
          <a:p>
            <a:r>
              <a:rPr lang="zh-CN" altLang="en-US"/>
              <a:t>xonxoff：软件流控</a:t>
            </a:r>
            <a:endParaRPr lang="zh-CN" altLang="en-US"/>
          </a:p>
          <a:p>
            <a:r>
              <a:rPr lang="zh-CN" altLang="en-US"/>
              <a:t>rtscts：硬件流控</a:t>
            </a:r>
            <a:endParaRPr lang="zh-CN" altLang="en-US"/>
          </a:p>
          <a:p>
            <a:r>
              <a:rPr lang="zh-CN" altLang="en-US"/>
              <a:t>dsrdtr：硬件流控</a:t>
            </a:r>
            <a:endParaRPr lang="zh-CN" altLang="en-US"/>
          </a:p>
          <a:p>
            <a:r>
              <a:rPr lang="zh-CN" altLang="en-US"/>
              <a:t>interCharTimeout:字符间隔超时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4.实例: 发送</a:t>
            </a:r>
            <a:r>
              <a:rPr lang="zh-CN" altLang="en-US"/>
              <a:t>并获取</a:t>
            </a:r>
            <a:r>
              <a:rPr lang="en-US" altLang="zh-CN"/>
              <a:t>esp32</a:t>
            </a:r>
            <a:r>
              <a:rPr lang="zh-CN" altLang="en-US"/>
              <a:t>开发板的数据并</a:t>
            </a:r>
            <a:r>
              <a:rPr lang="zh-CN" altLang="en-US"/>
              <a:t>回显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376680"/>
            <a:ext cx="9932670" cy="50025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ZhYmYzOGZhYmMxMjllZjNjYTUyY2ExNjMzNzlhMzYifQ=="/>
  <p:tag name="KSO_WPP_MARK_KEY" val="b603b04c-25be-43a7-a164-93f46979ed5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Python下调用 kmboxverB</vt:lpstr>
      <vt:lpstr>Python的串口操作库pyserial</vt:lpstr>
      <vt:lpstr>1. 特性</vt:lpstr>
      <vt:lpstr>2. 安装pyserial库</vt:lpstr>
      <vt:lpstr>3. pyserial库常用函数介绍</vt:lpstr>
      <vt:lpstr>3.1 pyserial.Serial 的参数</vt:lpstr>
      <vt:lpstr>4.实例1: 发送并获取esp32开发板的数据并回显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梁海洪</cp:lastModifiedBy>
  <cp:revision>7</cp:revision>
  <dcterms:created xsi:type="dcterms:W3CDTF">2022-11-22T15:28:00Z</dcterms:created>
  <dcterms:modified xsi:type="dcterms:W3CDTF">2022-11-23T12:42:24Z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73835B40D78C426FA2583C127D955A0E</vt:lpwstr>
  </property>
  <property fmtid="{D5CDD505-2E9C-101B-9397-08002B2CF9AE}" pid="3" name="KSOProductBuildVer">
    <vt:lpwstr>2052-11.1.0.12763</vt:lpwstr>
  </property>
</Properties>
</file>