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 id="261" r:id="rId6"/>
    <p:sldId id="262" r:id="rId7"/>
    <p:sldId id="263" r:id="rId8"/>
    <p:sldId id="264" r:id="rId9"/>
    <p:sldId id="265" r:id="rId10"/>
    <p:sldId id="268" r:id="rId11"/>
    <p:sldId id="267" r:id="rId1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151FE4-1958-44AF-81B7-A169A41A5A1A}" v="2" dt="2023-10-11T01:03:17.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iana Viotti" userId="36ec8f4e-b00a-4fff-9573-2a3be54a3d4d" providerId="ADAL" clId="{6B151FE4-1958-44AF-81B7-A169A41A5A1A}"/>
    <pc:docChg chg="custSel addSld delSld modSld">
      <pc:chgData name="Daiana Viotti" userId="36ec8f4e-b00a-4fff-9573-2a3be54a3d4d" providerId="ADAL" clId="{6B151FE4-1958-44AF-81B7-A169A41A5A1A}" dt="2023-10-11T01:07:23.024" v="469" actId="1076"/>
      <pc:docMkLst>
        <pc:docMk/>
      </pc:docMkLst>
      <pc:sldChg chg="del">
        <pc:chgData name="Daiana Viotti" userId="36ec8f4e-b00a-4fff-9573-2a3be54a3d4d" providerId="ADAL" clId="{6B151FE4-1958-44AF-81B7-A169A41A5A1A}" dt="2023-09-14T21:31:01.354" v="0" actId="2696"/>
        <pc:sldMkLst>
          <pc:docMk/>
          <pc:sldMk cId="2345448144" sldId="266"/>
        </pc:sldMkLst>
      </pc:sldChg>
      <pc:sldChg chg="addSp delSp modSp new mod">
        <pc:chgData name="Daiana Viotti" userId="36ec8f4e-b00a-4fff-9573-2a3be54a3d4d" providerId="ADAL" clId="{6B151FE4-1958-44AF-81B7-A169A41A5A1A}" dt="2023-10-11T01:07:23.024" v="469" actId="1076"/>
        <pc:sldMkLst>
          <pc:docMk/>
          <pc:sldMk cId="19862571" sldId="268"/>
        </pc:sldMkLst>
        <pc:spChg chg="del">
          <ac:chgData name="Daiana Viotti" userId="36ec8f4e-b00a-4fff-9573-2a3be54a3d4d" providerId="ADAL" clId="{6B151FE4-1958-44AF-81B7-A169A41A5A1A}" dt="2023-10-11T00:56:49.968" v="2" actId="478"/>
          <ac:spMkLst>
            <pc:docMk/>
            <pc:sldMk cId="19862571" sldId="268"/>
            <ac:spMk id="2" creationId="{37C04BAC-6EF5-04DE-625C-B1578FC9D47A}"/>
          </ac:spMkLst>
        </pc:spChg>
        <pc:spChg chg="del">
          <ac:chgData name="Daiana Viotti" userId="36ec8f4e-b00a-4fff-9573-2a3be54a3d4d" providerId="ADAL" clId="{6B151FE4-1958-44AF-81B7-A169A41A5A1A}" dt="2023-10-11T00:56:51.310" v="3" actId="478"/>
          <ac:spMkLst>
            <pc:docMk/>
            <pc:sldMk cId="19862571" sldId="268"/>
            <ac:spMk id="3" creationId="{15B1ED90-A68E-D7F5-8C6B-94283B9B4F58}"/>
          </ac:spMkLst>
        </pc:spChg>
        <pc:spChg chg="add mod">
          <ac:chgData name="Daiana Viotti" userId="36ec8f4e-b00a-4fff-9573-2a3be54a3d4d" providerId="ADAL" clId="{6B151FE4-1958-44AF-81B7-A169A41A5A1A}" dt="2023-10-11T01:03:15.344" v="191" actId="20577"/>
          <ac:spMkLst>
            <pc:docMk/>
            <pc:sldMk cId="19862571" sldId="268"/>
            <ac:spMk id="8" creationId="{D499DFC7-020E-CD6D-0A82-E845D44933E4}"/>
          </ac:spMkLst>
        </pc:spChg>
        <pc:spChg chg="add mod">
          <ac:chgData name="Daiana Viotti" userId="36ec8f4e-b00a-4fff-9573-2a3be54a3d4d" providerId="ADAL" clId="{6B151FE4-1958-44AF-81B7-A169A41A5A1A}" dt="2023-10-11T01:07:23.024" v="469" actId="1076"/>
          <ac:spMkLst>
            <pc:docMk/>
            <pc:sldMk cId="19862571" sldId="268"/>
            <ac:spMk id="9" creationId="{7D7C8182-FD89-E79A-8406-A4BFCB5E6987}"/>
          </ac:spMkLst>
        </pc:spChg>
        <pc:picChg chg="add mod">
          <ac:chgData name="Daiana Viotti" userId="36ec8f4e-b00a-4fff-9573-2a3be54a3d4d" providerId="ADAL" clId="{6B151FE4-1958-44AF-81B7-A169A41A5A1A}" dt="2023-10-11T01:07:13.424" v="468" actId="1076"/>
          <ac:picMkLst>
            <pc:docMk/>
            <pc:sldMk cId="19862571" sldId="268"/>
            <ac:picMk id="5" creationId="{0001F73E-FFA3-A1E1-62B3-7DCBC24D6062}"/>
          </ac:picMkLst>
        </pc:picChg>
        <pc:picChg chg="add mod">
          <ac:chgData name="Daiana Viotti" userId="36ec8f4e-b00a-4fff-9573-2a3be54a3d4d" providerId="ADAL" clId="{6B151FE4-1958-44AF-81B7-A169A41A5A1A}" dt="2023-10-11T00:59:50.595" v="166" actId="1076"/>
          <ac:picMkLst>
            <pc:docMk/>
            <pc:sldMk cId="19862571" sldId="268"/>
            <ac:picMk id="7" creationId="{3061DE04-8962-9CAA-4CDD-89025C569C4A}"/>
          </ac:picMkLst>
        </pc:picChg>
      </pc:sldChg>
      <pc:sldChg chg="new del">
        <pc:chgData name="Daiana Viotti" userId="36ec8f4e-b00a-4fff-9573-2a3be54a3d4d" providerId="ADAL" clId="{6B151FE4-1958-44AF-81B7-A169A41A5A1A}" dt="2023-10-11T00:56:59.052" v="5" actId="47"/>
        <pc:sldMkLst>
          <pc:docMk/>
          <pc:sldMk cId="4250418124" sldId="269"/>
        </pc:sldMkLst>
      </pc:sldChg>
    </pc:docChg>
  </pc:docChgLst>
  <pc:docChgLst>
    <pc:chgData name="Daiana Viotti" userId="S::dviotti@facultad.sanfrancisco.utn.edu.ar::36ec8f4e-b00a-4fff-9573-2a3be54a3d4d" providerId="AD" clId="Web-{E2098C09-4B82-9F3E-A109-1EF7BF04F8AA}"/>
    <pc:docChg chg="addSld delSld modSld">
      <pc:chgData name="Daiana Viotti" userId="S::dviotti@facultad.sanfrancisco.utn.edu.ar::36ec8f4e-b00a-4fff-9573-2a3be54a3d4d" providerId="AD" clId="Web-{E2098C09-4B82-9F3E-A109-1EF7BF04F8AA}" dt="2023-09-08T01:07:46.007" v="67" actId="20577"/>
      <pc:docMkLst>
        <pc:docMk/>
      </pc:docMkLst>
      <pc:sldChg chg="modSp">
        <pc:chgData name="Daiana Viotti" userId="S::dviotti@facultad.sanfrancisco.utn.edu.ar::36ec8f4e-b00a-4fff-9573-2a3be54a3d4d" providerId="AD" clId="Web-{E2098C09-4B82-9F3E-A109-1EF7BF04F8AA}" dt="2023-09-08T00:50:13.603" v="25" actId="20577"/>
        <pc:sldMkLst>
          <pc:docMk/>
          <pc:sldMk cId="2926443562" sldId="264"/>
        </pc:sldMkLst>
        <pc:spChg chg="mod">
          <ac:chgData name="Daiana Viotti" userId="S::dviotti@facultad.sanfrancisco.utn.edu.ar::36ec8f4e-b00a-4fff-9573-2a3be54a3d4d" providerId="AD" clId="Web-{E2098C09-4B82-9F3E-A109-1EF7BF04F8AA}" dt="2023-09-08T00:50:13.603" v="25" actId="20577"/>
          <ac:spMkLst>
            <pc:docMk/>
            <pc:sldMk cId="2926443562" sldId="264"/>
            <ac:spMk id="2" creationId="{9840756A-60C3-6FD4-EAAF-F104A39F03DC}"/>
          </ac:spMkLst>
        </pc:spChg>
        <pc:spChg chg="mod">
          <ac:chgData name="Daiana Viotti" userId="S::dviotti@facultad.sanfrancisco.utn.edu.ar::36ec8f4e-b00a-4fff-9573-2a3be54a3d4d" providerId="AD" clId="Web-{E2098C09-4B82-9F3E-A109-1EF7BF04F8AA}" dt="2023-09-08T00:49:03.023" v="14" actId="14100"/>
          <ac:spMkLst>
            <pc:docMk/>
            <pc:sldMk cId="2926443562" sldId="264"/>
            <ac:spMk id="3" creationId="{A1BBB812-1840-D82A-6053-C87B7905CF82}"/>
          </ac:spMkLst>
        </pc:spChg>
      </pc:sldChg>
      <pc:sldChg chg="addSp modSp new mod setBg">
        <pc:chgData name="Daiana Viotti" userId="S::dviotti@facultad.sanfrancisco.utn.edu.ar::36ec8f4e-b00a-4fff-9573-2a3be54a3d4d" providerId="AD" clId="Web-{E2098C09-4B82-9F3E-A109-1EF7BF04F8AA}" dt="2023-09-08T01:07:46.007" v="67" actId="20577"/>
        <pc:sldMkLst>
          <pc:docMk/>
          <pc:sldMk cId="1179363686" sldId="267"/>
        </pc:sldMkLst>
        <pc:spChg chg="mod">
          <ac:chgData name="Daiana Viotti" userId="S::dviotti@facultad.sanfrancisco.utn.edu.ar::36ec8f4e-b00a-4fff-9573-2a3be54a3d4d" providerId="AD" clId="Web-{E2098C09-4B82-9F3E-A109-1EF7BF04F8AA}" dt="2023-09-08T01:07:26.928" v="35"/>
          <ac:spMkLst>
            <pc:docMk/>
            <pc:sldMk cId="1179363686" sldId="267"/>
            <ac:spMk id="2" creationId="{4D0CFD12-0218-2FA2-69A0-BFBA092EF2CF}"/>
          </ac:spMkLst>
        </pc:spChg>
        <pc:spChg chg="mod">
          <ac:chgData name="Daiana Viotti" userId="S::dviotti@facultad.sanfrancisco.utn.edu.ar::36ec8f4e-b00a-4fff-9573-2a3be54a3d4d" providerId="AD" clId="Web-{E2098C09-4B82-9F3E-A109-1EF7BF04F8AA}" dt="2023-09-08T01:07:46.007" v="67" actId="20577"/>
          <ac:spMkLst>
            <pc:docMk/>
            <pc:sldMk cId="1179363686" sldId="267"/>
            <ac:spMk id="3" creationId="{BA77A6E1-C422-950A-ABB5-EB24A543C9C6}"/>
          </ac:spMkLst>
        </pc:spChg>
        <pc:spChg chg="add">
          <ac:chgData name="Daiana Viotti" userId="S::dviotti@facultad.sanfrancisco.utn.edu.ar::36ec8f4e-b00a-4fff-9573-2a3be54a3d4d" providerId="AD" clId="Web-{E2098C09-4B82-9F3E-A109-1EF7BF04F8AA}" dt="2023-09-08T01:07:26.928" v="35"/>
          <ac:spMkLst>
            <pc:docMk/>
            <pc:sldMk cId="1179363686" sldId="267"/>
            <ac:spMk id="8" creationId="{FBDCECDC-EEE3-4128-AA5E-82A8C08796E8}"/>
          </ac:spMkLst>
        </pc:spChg>
        <pc:spChg chg="add">
          <ac:chgData name="Daiana Viotti" userId="S::dviotti@facultad.sanfrancisco.utn.edu.ar::36ec8f4e-b00a-4fff-9573-2a3be54a3d4d" providerId="AD" clId="Web-{E2098C09-4B82-9F3E-A109-1EF7BF04F8AA}" dt="2023-09-08T01:07:26.928" v="35"/>
          <ac:spMkLst>
            <pc:docMk/>
            <pc:sldMk cId="1179363686" sldId="267"/>
            <ac:spMk id="10" creationId="{4260EDE0-989C-4E16-AF94-F652294D828E}"/>
          </ac:spMkLst>
        </pc:spChg>
      </pc:sldChg>
      <pc:sldChg chg="new del">
        <pc:chgData name="Daiana Viotti" userId="S::dviotti@facultad.sanfrancisco.utn.edu.ar::36ec8f4e-b00a-4fff-9573-2a3be54a3d4d" providerId="AD" clId="Web-{E2098C09-4B82-9F3E-A109-1EF7BF04F8AA}" dt="2023-09-08T01:06:44.379" v="27"/>
        <pc:sldMkLst>
          <pc:docMk/>
          <pc:sldMk cId="3967482490" sldId="267"/>
        </pc:sldMkLst>
      </pc:sldChg>
    </pc:docChg>
  </pc:docChgLst>
  <pc:docChgLst>
    <pc:chgData name="Daiana Viotti" userId="36ec8f4e-b00a-4fff-9573-2a3be54a3d4d" providerId="ADAL" clId="{CB6A23EA-7E55-46ED-B105-CBD4243FD12F}"/>
    <pc:docChg chg="addSld">
      <pc:chgData name="Daiana Viotti" userId="36ec8f4e-b00a-4fff-9573-2a3be54a3d4d" providerId="ADAL" clId="{CB6A23EA-7E55-46ED-B105-CBD4243FD12F}" dt="2023-08-20T21:59:14.095" v="0" actId="680"/>
      <pc:docMkLst>
        <pc:docMk/>
      </pc:docMkLst>
      <pc:sldChg chg="new">
        <pc:chgData name="Daiana Viotti" userId="36ec8f4e-b00a-4fff-9573-2a3be54a3d4d" providerId="ADAL" clId="{CB6A23EA-7E55-46ED-B105-CBD4243FD12F}" dt="2023-08-20T21:59:14.095" v="0" actId="680"/>
        <pc:sldMkLst>
          <pc:docMk/>
          <pc:sldMk cId="2345448144" sldId="26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FC030-B53A-48B1-82BD-A5FC684BC3FD}"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4071C47D-BE96-47B3-AEA3-3E6E3ACE6401}">
      <dgm:prSet/>
      <dgm:spPr/>
      <dgm:t>
        <a:bodyPr/>
        <a:lstStyle/>
        <a:p>
          <a:r>
            <a:rPr lang="es-ES" b="0" i="0"/>
            <a:t>Un campo, clase o método que es “serializable” significa que puede ser convertido en una secuencia de bytes y luego reconstruido como un objeto nuevo. Esto es útil cuando se necesita guardar el estado de un objeto en disco o transmitirlo a través de una red.</a:t>
          </a:r>
          <a:endParaRPr lang="en-US"/>
        </a:p>
      </dgm:t>
    </dgm:pt>
    <dgm:pt modelId="{39FB441D-062D-4867-BF21-3804FF565C16}" type="parTrans" cxnId="{35A7054F-8472-4D7F-88F3-0DCE3F080AB0}">
      <dgm:prSet/>
      <dgm:spPr/>
      <dgm:t>
        <a:bodyPr/>
        <a:lstStyle/>
        <a:p>
          <a:endParaRPr lang="en-US"/>
        </a:p>
      </dgm:t>
    </dgm:pt>
    <dgm:pt modelId="{5A8EF79A-4F72-4DC0-9F7D-97AFC53A0022}" type="sibTrans" cxnId="{35A7054F-8472-4D7F-88F3-0DCE3F080AB0}">
      <dgm:prSet/>
      <dgm:spPr/>
      <dgm:t>
        <a:bodyPr/>
        <a:lstStyle/>
        <a:p>
          <a:endParaRPr lang="en-US"/>
        </a:p>
      </dgm:t>
    </dgm:pt>
    <dgm:pt modelId="{D6C0EC01-EB9B-4763-88E1-DEFCDB12A7F4}">
      <dgm:prSet/>
      <dgm:spPr/>
      <dgm:t>
        <a:bodyPr/>
        <a:lstStyle/>
        <a:p>
          <a:r>
            <a:rPr lang="es-ES" dirty="0"/>
            <a:t>Un error de Java, por ejemplo, es transmitir un atributo de tipo Date ya que no tiene una forma estándar para serializarse. </a:t>
          </a:r>
          <a:endParaRPr lang="en-US" dirty="0"/>
        </a:p>
      </dgm:t>
    </dgm:pt>
    <dgm:pt modelId="{7C8DC42D-7A7A-45F8-BB3E-F2961B049C3E}" type="parTrans" cxnId="{7F65392F-AB02-4BBE-A6C6-568FB8FBC0C4}">
      <dgm:prSet/>
      <dgm:spPr/>
      <dgm:t>
        <a:bodyPr/>
        <a:lstStyle/>
        <a:p>
          <a:endParaRPr lang="en-US"/>
        </a:p>
      </dgm:t>
    </dgm:pt>
    <dgm:pt modelId="{ABD5A935-3FB9-4A04-8128-CD87CDC6CA31}" type="sibTrans" cxnId="{7F65392F-AB02-4BBE-A6C6-568FB8FBC0C4}">
      <dgm:prSet/>
      <dgm:spPr/>
      <dgm:t>
        <a:bodyPr/>
        <a:lstStyle/>
        <a:p>
          <a:endParaRPr lang="en-US"/>
        </a:p>
      </dgm:t>
    </dgm:pt>
    <dgm:pt modelId="{C6CD8276-4218-44EB-8370-2F48BB0F1F09}" type="pres">
      <dgm:prSet presAssocID="{2BAFC030-B53A-48B1-82BD-A5FC684BC3FD}" presName="hierChild1" presStyleCnt="0">
        <dgm:presLayoutVars>
          <dgm:chPref val="1"/>
          <dgm:dir/>
          <dgm:animOne val="branch"/>
          <dgm:animLvl val="lvl"/>
          <dgm:resizeHandles/>
        </dgm:presLayoutVars>
      </dgm:prSet>
      <dgm:spPr/>
    </dgm:pt>
    <dgm:pt modelId="{A5599318-D0F2-4546-A363-3D5BFC93BAA7}" type="pres">
      <dgm:prSet presAssocID="{4071C47D-BE96-47B3-AEA3-3E6E3ACE6401}" presName="hierRoot1" presStyleCnt="0"/>
      <dgm:spPr/>
    </dgm:pt>
    <dgm:pt modelId="{821E4B56-39CF-4561-B5B3-8E0237C41B8A}" type="pres">
      <dgm:prSet presAssocID="{4071C47D-BE96-47B3-AEA3-3E6E3ACE6401}" presName="composite" presStyleCnt="0"/>
      <dgm:spPr/>
    </dgm:pt>
    <dgm:pt modelId="{F7BF379B-5890-4041-A0D4-4CFECA9D6652}" type="pres">
      <dgm:prSet presAssocID="{4071C47D-BE96-47B3-AEA3-3E6E3ACE6401}" presName="background" presStyleLbl="node0" presStyleIdx="0" presStyleCnt="2"/>
      <dgm:spPr/>
    </dgm:pt>
    <dgm:pt modelId="{E1E9315D-AF25-493A-BB68-AF4BECD07DDF}" type="pres">
      <dgm:prSet presAssocID="{4071C47D-BE96-47B3-AEA3-3E6E3ACE6401}" presName="text" presStyleLbl="fgAcc0" presStyleIdx="0" presStyleCnt="2">
        <dgm:presLayoutVars>
          <dgm:chPref val="3"/>
        </dgm:presLayoutVars>
      </dgm:prSet>
      <dgm:spPr/>
    </dgm:pt>
    <dgm:pt modelId="{976266D0-0671-49A7-A284-E483F80C2C82}" type="pres">
      <dgm:prSet presAssocID="{4071C47D-BE96-47B3-AEA3-3E6E3ACE6401}" presName="hierChild2" presStyleCnt="0"/>
      <dgm:spPr/>
    </dgm:pt>
    <dgm:pt modelId="{DA7CF918-F417-48D2-AA04-E3937B61145D}" type="pres">
      <dgm:prSet presAssocID="{D6C0EC01-EB9B-4763-88E1-DEFCDB12A7F4}" presName="hierRoot1" presStyleCnt="0"/>
      <dgm:spPr/>
    </dgm:pt>
    <dgm:pt modelId="{623A9560-ED2C-41E0-B4B9-2A68796F0786}" type="pres">
      <dgm:prSet presAssocID="{D6C0EC01-EB9B-4763-88E1-DEFCDB12A7F4}" presName="composite" presStyleCnt="0"/>
      <dgm:spPr/>
    </dgm:pt>
    <dgm:pt modelId="{7C8E2475-6732-4965-B864-3F9D665F6455}" type="pres">
      <dgm:prSet presAssocID="{D6C0EC01-EB9B-4763-88E1-DEFCDB12A7F4}" presName="background" presStyleLbl="node0" presStyleIdx="1" presStyleCnt="2"/>
      <dgm:spPr/>
    </dgm:pt>
    <dgm:pt modelId="{5DABF04C-3B1A-4D61-A623-E98A1FD1AF15}" type="pres">
      <dgm:prSet presAssocID="{D6C0EC01-EB9B-4763-88E1-DEFCDB12A7F4}" presName="text" presStyleLbl="fgAcc0" presStyleIdx="1" presStyleCnt="2">
        <dgm:presLayoutVars>
          <dgm:chPref val="3"/>
        </dgm:presLayoutVars>
      </dgm:prSet>
      <dgm:spPr/>
    </dgm:pt>
    <dgm:pt modelId="{DD8050AF-DE45-4B04-8431-AD7C68FC859F}" type="pres">
      <dgm:prSet presAssocID="{D6C0EC01-EB9B-4763-88E1-DEFCDB12A7F4}" presName="hierChild2" presStyleCnt="0"/>
      <dgm:spPr/>
    </dgm:pt>
  </dgm:ptLst>
  <dgm:cxnLst>
    <dgm:cxn modelId="{7F65392F-AB02-4BBE-A6C6-568FB8FBC0C4}" srcId="{2BAFC030-B53A-48B1-82BD-A5FC684BC3FD}" destId="{D6C0EC01-EB9B-4763-88E1-DEFCDB12A7F4}" srcOrd="1" destOrd="0" parTransId="{7C8DC42D-7A7A-45F8-BB3E-F2961B049C3E}" sibTransId="{ABD5A935-3FB9-4A04-8128-CD87CDC6CA31}"/>
    <dgm:cxn modelId="{CA62B632-58AE-459E-BB84-6B38F95E4E7E}" type="presOf" srcId="{2BAFC030-B53A-48B1-82BD-A5FC684BC3FD}" destId="{C6CD8276-4218-44EB-8370-2F48BB0F1F09}" srcOrd="0" destOrd="0" presId="urn:microsoft.com/office/officeart/2005/8/layout/hierarchy1"/>
    <dgm:cxn modelId="{35A7054F-8472-4D7F-88F3-0DCE3F080AB0}" srcId="{2BAFC030-B53A-48B1-82BD-A5FC684BC3FD}" destId="{4071C47D-BE96-47B3-AEA3-3E6E3ACE6401}" srcOrd="0" destOrd="0" parTransId="{39FB441D-062D-4867-BF21-3804FF565C16}" sibTransId="{5A8EF79A-4F72-4DC0-9F7D-97AFC53A0022}"/>
    <dgm:cxn modelId="{F3F11495-133F-4ECE-8206-EB81F2C946A4}" type="presOf" srcId="{D6C0EC01-EB9B-4763-88E1-DEFCDB12A7F4}" destId="{5DABF04C-3B1A-4D61-A623-E98A1FD1AF15}" srcOrd="0" destOrd="0" presId="urn:microsoft.com/office/officeart/2005/8/layout/hierarchy1"/>
    <dgm:cxn modelId="{19D734C3-1F40-4EB7-97A8-8613ECF26F00}" type="presOf" srcId="{4071C47D-BE96-47B3-AEA3-3E6E3ACE6401}" destId="{E1E9315D-AF25-493A-BB68-AF4BECD07DDF}" srcOrd="0" destOrd="0" presId="urn:microsoft.com/office/officeart/2005/8/layout/hierarchy1"/>
    <dgm:cxn modelId="{C383DA1B-A3B8-4BBB-B50B-6A6DDBECF61C}" type="presParOf" srcId="{C6CD8276-4218-44EB-8370-2F48BB0F1F09}" destId="{A5599318-D0F2-4546-A363-3D5BFC93BAA7}" srcOrd="0" destOrd="0" presId="urn:microsoft.com/office/officeart/2005/8/layout/hierarchy1"/>
    <dgm:cxn modelId="{455BAA34-C938-4569-9052-39A54A8C0D1D}" type="presParOf" srcId="{A5599318-D0F2-4546-A363-3D5BFC93BAA7}" destId="{821E4B56-39CF-4561-B5B3-8E0237C41B8A}" srcOrd="0" destOrd="0" presId="urn:microsoft.com/office/officeart/2005/8/layout/hierarchy1"/>
    <dgm:cxn modelId="{2B246177-335C-4871-A024-C6594E38FA71}" type="presParOf" srcId="{821E4B56-39CF-4561-B5B3-8E0237C41B8A}" destId="{F7BF379B-5890-4041-A0D4-4CFECA9D6652}" srcOrd="0" destOrd="0" presId="urn:microsoft.com/office/officeart/2005/8/layout/hierarchy1"/>
    <dgm:cxn modelId="{3C57C303-BDD4-461D-8CBD-562BFB2C67EA}" type="presParOf" srcId="{821E4B56-39CF-4561-B5B3-8E0237C41B8A}" destId="{E1E9315D-AF25-493A-BB68-AF4BECD07DDF}" srcOrd="1" destOrd="0" presId="urn:microsoft.com/office/officeart/2005/8/layout/hierarchy1"/>
    <dgm:cxn modelId="{2F6BC1A3-E3E6-493C-9D9A-7B4DBE656BC3}" type="presParOf" srcId="{A5599318-D0F2-4546-A363-3D5BFC93BAA7}" destId="{976266D0-0671-49A7-A284-E483F80C2C82}" srcOrd="1" destOrd="0" presId="urn:microsoft.com/office/officeart/2005/8/layout/hierarchy1"/>
    <dgm:cxn modelId="{F14D54F2-8E0A-456C-BB81-C68242B6C8C7}" type="presParOf" srcId="{C6CD8276-4218-44EB-8370-2F48BB0F1F09}" destId="{DA7CF918-F417-48D2-AA04-E3937B61145D}" srcOrd="1" destOrd="0" presId="urn:microsoft.com/office/officeart/2005/8/layout/hierarchy1"/>
    <dgm:cxn modelId="{2CA59627-2A03-4C89-9715-5BCEED53EEDC}" type="presParOf" srcId="{DA7CF918-F417-48D2-AA04-E3937B61145D}" destId="{623A9560-ED2C-41E0-B4B9-2A68796F0786}" srcOrd="0" destOrd="0" presId="urn:microsoft.com/office/officeart/2005/8/layout/hierarchy1"/>
    <dgm:cxn modelId="{6A12F707-2BD8-4725-A028-281707BFC8B6}" type="presParOf" srcId="{623A9560-ED2C-41E0-B4B9-2A68796F0786}" destId="{7C8E2475-6732-4965-B864-3F9D665F6455}" srcOrd="0" destOrd="0" presId="urn:microsoft.com/office/officeart/2005/8/layout/hierarchy1"/>
    <dgm:cxn modelId="{5A63DC0B-F6DC-4433-A270-6FC630A97092}" type="presParOf" srcId="{623A9560-ED2C-41E0-B4B9-2A68796F0786}" destId="{5DABF04C-3B1A-4D61-A623-E98A1FD1AF15}" srcOrd="1" destOrd="0" presId="urn:microsoft.com/office/officeart/2005/8/layout/hierarchy1"/>
    <dgm:cxn modelId="{20FDA920-5DE7-4341-BA5E-96F004FC93CF}" type="presParOf" srcId="{DA7CF918-F417-48D2-AA04-E3937B61145D}" destId="{DD8050AF-DE45-4B04-8431-AD7C68FC859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F379B-5890-4041-A0D4-4CFECA9D6652}">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E9315D-AF25-493A-BB68-AF4BECD07DDF}">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b="0" i="0" kern="1200"/>
            <a:t>Un campo, clase o método que es “serializable” significa que puede ser convertido en una secuencia de bytes y luego reconstruido como un objeto nuevo. Esto es útil cuando se necesita guardar el estado de un objeto en disco o transmitirlo a través de una red.</a:t>
          </a:r>
          <a:endParaRPr lang="en-US" sz="2000" kern="1200"/>
        </a:p>
      </dsp:txBody>
      <dsp:txXfrm>
        <a:off x="560236" y="832323"/>
        <a:ext cx="4149382" cy="2576345"/>
      </dsp:txXfrm>
    </dsp:sp>
    <dsp:sp modelId="{7C8E2475-6732-4965-B864-3F9D665F6455}">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ABF04C-3B1A-4D61-A623-E98A1FD1AF15}">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Un error de Java, por ejemplo, es transmitir un atributo de tipo Date ya que no tiene una forma estándar para serializarse. </a:t>
          </a:r>
          <a:endParaRPr lang="en-US" sz="2000" kern="1200" dirty="0"/>
        </a:p>
      </dsp:txBody>
      <dsp:txXfrm>
        <a:off x="5827635" y="832323"/>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87376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38432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6779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7758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11955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981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74907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5004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6592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259198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8949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6252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Transfer Object Pattern in Java - GeeksforGeeks">
            <a:extLst>
              <a:ext uri="{FF2B5EF4-FFF2-40B4-BE49-F238E27FC236}">
                <a16:creationId xmlns:a16="http://schemas.microsoft.com/office/drawing/2014/main" id="{AF4412D7-B745-AA31-C285-930BABCF2C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26773" y="-216914"/>
            <a:ext cx="8338454" cy="485715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2" name="Título 1">
            <a:extLst>
              <a:ext uri="{FF2B5EF4-FFF2-40B4-BE49-F238E27FC236}">
                <a16:creationId xmlns:a16="http://schemas.microsoft.com/office/drawing/2014/main" id="{BBDCEB63-B64C-4378-974C-F6A8FD2D0DD0}"/>
              </a:ext>
            </a:extLst>
          </p:cNvPr>
          <p:cNvSpPr>
            <a:spLocks noGrp="1"/>
          </p:cNvSpPr>
          <p:nvPr>
            <p:ph type="ctrTitle"/>
          </p:nvPr>
        </p:nvSpPr>
        <p:spPr>
          <a:xfrm>
            <a:off x="632900" y="4905662"/>
            <a:ext cx="7330353" cy="1541176"/>
          </a:xfrm>
        </p:spPr>
        <p:txBody>
          <a:bodyPr anchor="ctr">
            <a:normAutofit/>
          </a:bodyPr>
          <a:lstStyle/>
          <a:p>
            <a:pPr algn="r"/>
            <a:r>
              <a:rPr lang="es-AR" sz="4800">
                <a:solidFill>
                  <a:srgbClr val="FFFFFF"/>
                </a:solidFill>
              </a:rPr>
              <a:t>DTO</a:t>
            </a:r>
          </a:p>
        </p:txBody>
      </p:sp>
      <p:sp>
        <p:nvSpPr>
          <p:cNvPr id="3" name="Subtítulo 2">
            <a:extLst>
              <a:ext uri="{FF2B5EF4-FFF2-40B4-BE49-F238E27FC236}">
                <a16:creationId xmlns:a16="http://schemas.microsoft.com/office/drawing/2014/main" id="{AD21579E-E5A5-707B-3DF4-10E4D7178595}"/>
              </a:ext>
            </a:extLst>
          </p:cNvPr>
          <p:cNvSpPr>
            <a:spLocks noGrp="1"/>
          </p:cNvSpPr>
          <p:nvPr>
            <p:ph type="subTitle" idx="1"/>
          </p:nvPr>
        </p:nvSpPr>
        <p:spPr>
          <a:xfrm>
            <a:off x="8288040" y="4928681"/>
            <a:ext cx="3271059" cy="1495139"/>
          </a:xfrm>
        </p:spPr>
        <p:txBody>
          <a:bodyPr anchor="ctr">
            <a:normAutofit/>
          </a:bodyPr>
          <a:lstStyle/>
          <a:p>
            <a:r>
              <a:rPr lang="es-AR" sz="1800">
                <a:solidFill>
                  <a:srgbClr val="FFFFFF"/>
                </a:solidFill>
              </a:rPr>
              <a:t>DATA TRANSFER OBJECT</a:t>
            </a:r>
          </a:p>
        </p:txBody>
      </p:sp>
      <p:cxnSp>
        <p:nvCxnSpPr>
          <p:cNvPr id="20" name="Straight Connector 19">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402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001F73E-FFA3-A1E1-62B3-7DCBC24D6062}"/>
              </a:ext>
            </a:extLst>
          </p:cNvPr>
          <p:cNvPicPr>
            <a:picLocks noChangeAspect="1"/>
          </p:cNvPicPr>
          <p:nvPr/>
        </p:nvPicPr>
        <p:blipFill>
          <a:blip r:embed="rId2"/>
          <a:stretch>
            <a:fillRect/>
          </a:stretch>
        </p:blipFill>
        <p:spPr>
          <a:xfrm>
            <a:off x="1010952" y="3602243"/>
            <a:ext cx="10170096" cy="1761532"/>
          </a:xfrm>
          <a:prstGeom prst="rect">
            <a:avLst/>
          </a:prstGeom>
        </p:spPr>
      </p:pic>
      <p:pic>
        <p:nvPicPr>
          <p:cNvPr id="7" name="Imagen 6">
            <a:extLst>
              <a:ext uri="{FF2B5EF4-FFF2-40B4-BE49-F238E27FC236}">
                <a16:creationId xmlns:a16="http://schemas.microsoft.com/office/drawing/2014/main" id="{3061DE04-8962-9CAA-4CDD-89025C569C4A}"/>
              </a:ext>
            </a:extLst>
          </p:cNvPr>
          <p:cNvPicPr>
            <a:picLocks noChangeAspect="1"/>
          </p:cNvPicPr>
          <p:nvPr/>
        </p:nvPicPr>
        <p:blipFill>
          <a:blip r:embed="rId3"/>
          <a:stretch>
            <a:fillRect/>
          </a:stretch>
        </p:blipFill>
        <p:spPr>
          <a:xfrm>
            <a:off x="3144024" y="482097"/>
            <a:ext cx="5515034" cy="1834424"/>
          </a:xfrm>
          <a:prstGeom prst="rect">
            <a:avLst/>
          </a:prstGeom>
        </p:spPr>
      </p:pic>
      <p:sp>
        <p:nvSpPr>
          <p:cNvPr id="8" name="Título 1">
            <a:extLst>
              <a:ext uri="{FF2B5EF4-FFF2-40B4-BE49-F238E27FC236}">
                <a16:creationId xmlns:a16="http://schemas.microsoft.com/office/drawing/2014/main" id="{D499DFC7-020E-CD6D-0A82-E845D44933E4}"/>
              </a:ext>
            </a:extLst>
          </p:cNvPr>
          <p:cNvSpPr>
            <a:spLocks noGrp="1"/>
          </p:cNvSpPr>
          <p:nvPr>
            <p:ph type="title"/>
          </p:nvPr>
        </p:nvSpPr>
        <p:spPr>
          <a:xfrm>
            <a:off x="3024129" y="2316521"/>
            <a:ext cx="5754824" cy="1381957"/>
          </a:xfrm>
        </p:spPr>
        <p:txBody>
          <a:bodyPr vert="horz" lIns="91440" tIns="45720" rIns="91440" bIns="45720" rtlCol="0" anchor="ctr">
            <a:noAutofit/>
          </a:bodyPr>
          <a:lstStyle/>
          <a:p>
            <a:pPr algn="ctr">
              <a:lnSpc>
                <a:spcPct val="100000"/>
              </a:lnSpc>
            </a:pPr>
            <a:r>
              <a:rPr lang="es-AR" sz="1800" b="1" dirty="0">
                <a:solidFill>
                  <a:schemeClr val="tx1"/>
                </a:solidFill>
              </a:rPr>
              <a:t>Teniendo la clase persona genero un objeto </a:t>
            </a:r>
            <a:r>
              <a:rPr lang="es-AR" sz="1800" b="1" dirty="0" err="1">
                <a:solidFill>
                  <a:schemeClr val="tx1"/>
                </a:solidFill>
              </a:rPr>
              <a:t>serializable</a:t>
            </a:r>
            <a:r>
              <a:rPr lang="es-AR" sz="1800" b="1" dirty="0">
                <a:solidFill>
                  <a:schemeClr val="tx1"/>
                </a:solidFill>
              </a:rPr>
              <a:t> (en este caso un JSON) con los datos que necesito solamente.</a:t>
            </a:r>
            <a:endParaRPr lang="en-US" sz="1800" b="1" dirty="0">
              <a:solidFill>
                <a:schemeClr val="tx1"/>
              </a:solidFill>
            </a:endParaRPr>
          </a:p>
        </p:txBody>
      </p:sp>
      <p:sp>
        <p:nvSpPr>
          <p:cNvPr id="9" name="Título 1">
            <a:extLst>
              <a:ext uri="{FF2B5EF4-FFF2-40B4-BE49-F238E27FC236}">
                <a16:creationId xmlns:a16="http://schemas.microsoft.com/office/drawing/2014/main" id="{7D7C8182-FD89-E79A-8406-A4BFCB5E6987}"/>
              </a:ext>
            </a:extLst>
          </p:cNvPr>
          <p:cNvSpPr txBox="1">
            <a:spLocks/>
          </p:cNvSpPr>
          <p:nvPr/>
        </p:nvSpPr>
        <p:spPr>
          <a:xfrm>
            <a:off x="2484280" y="5267540"/>
            <a:ext cx="7223439" cy="13819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a:lstStyle>
          <a:p>
            <a:pPr algn="ctr">
              <a:lnSpc>
                <a:spcPct val="100000"/>
              </a:lnSpc>
            </a:pPr>
            <a:r>
              <a:rPr lang="es-AR" sz="1800" b="1" dirty="0">
                <a:solidFill>
                  <a:schemeClr val="tx1"/>
                </a:solidFill>
              </a:rPr>
              <a:t>También se puede definir una nueva clase con esos atributos que necesito y se puede serializar dicha clase con un método ya definido por alguna librería, módulo y/o interfaz</a:t>
            </a:r>
            <a:endParaRPr lang="en-US" sz="1800" b="1" dirty="0">
              <a:solidFill>
                <a:schemeClr val="tx1"/>
              </a:solidFill>
            </a:endParaRPr>
          </a:p>
        </p:txBody>
      </p:sp>
    </p:spTree>
    <p:extLst>
      <p:ext uri="{BB962C8B-B14F-4D97-AF65-F5344CB8AC3E}">
        <p14:creationId xmlns:p14="http://schemas.microsoft.com/office/powerpoint/2010/main" val="1986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CFD12-0218-2FA2-69A0-BFBA092EF2CF}"/>
              </a:ext>
            </a:extLst>
          </p:cNvPr>
          <p:cNvSpPr>
            <a:spLocks noGrp="1"/>
          </p:cNvSpPr>
          <p:nvPr>
            <p:ph type="ctrTitle"/>
          </p:nvPr>
        </p:nvSpPr>
        <p:spPr>
          <a:xfrm>
            <a:off x="1097280" y="758952"/>
            <a:ext cx="10058400" cy="3892168"/>
          </a:xfrm>
        </p:spPr>
        <p:txBody>
          <a:bodyPr>
            <a:normAutofit/>
          </a:bodyPr>
          <a:lstStyle/>
          <a:p>
            <a:r>
              <a:rPr lang="en-US" sz="9600">
                <a:solidFill>
                  <a:srgbClr val="FFFFFF"/>
                </a:solidFill>
              </a:rPr>
              <a:t>DE NADA</a:t>
            </a:r>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3" name="Subtitle 2">
            <a:extLst>
              <a:ext uri="{FF2B5EF4-FFF2-40B4-BE49-F238E27FC236}">
                <a16:creationId xmlns:a16="http://schemas.microsoft.com/office/drawing/2014/main" id="{BA77A6E1-C422-950A-ABB5-EB24A543C9C6}"/>
              </a:ext>
            </a:extLst>
          </p:cNvPr>
          <p:cNvSpPr>
            <a:spLocks noGrp="1"/>
          </p:cNvSpPr>
          <p:nvPr>
            <p:ph type="subTitle" idx="1"/>
          </p:nvPr>
        </p:nvSpPr>
        <p:spPr>
          <a:xfrm>
            <a:off x="1100051" y="5225240"/>
            <a:ext cx="10058400" cy="1143000"/>
          </a:xfrm>
        </p:spPr>
        <p:txBody>
          <a:bodyPr vert="horz" lIns="91440" tIns="45720" rIns="91440" bIns="45720" rtlCol="0" anchor="t">
            <a:normAutofit/>
          </a:bodyPr>
          <a:lstStyle/>
          <a:p>
            <a:r>
              <a:rPr lang="en-US" dirty="0">
                <a:solidFill>
                  <a:srgbClr val="FFFFFF"/>
                </a:solidFill>
              </a:rPr>
              <a:t>Por </a:t>
            </a:r>
            <a:r>
              <a:rPr lang="en-US" dirty="0" err="1">
                <a:solidFill>
                  <a:srgbClr val="FFFFFF"/>
                </a:solidFill>
              </a:rPr>
              <a:t>enseñarles</a:t>
            </a:r>
            <a:r>
              <a:rPr lang="en-US" dirty="0">
                <a:solidFill>
                  <a:srgbClr val="FFFFFF"/>
                </a:solidFill>
              </a:rPr>
              <a:t> lo que van a usar </a:t>
            </a:r>
            <a:r>
              <a:rPr lang="en-US" dirty="0" err="1">
                <a:solidFill>
                  <a:srgbClr val="FFFFFF"/>
                </a:solidFill>
              </a:rPr>
              <a:t>ahora</a:t>
            </a:r>
            <a:r>
              <a:rPr lang="en-US" dirty="0">
                <a:solidFill>
                  <a:srgbClr val="FFFFFF"/>
                </a:solidFill>
              </a:rPr>
              <a:t> :)</a:t>
            </a:r>
          </a:p>
        </p:txBody>
      </p:sp>
    </p:spTree>
    <p:extLst>
      <p:ext uri="{BB962C8B-B14F-4D97-AF65-F5344CB8AC3E}">
        <p14:creationId xmlns:p14="http://schemas.microsoft.com/office/powerpoint/2010/main" val="1179363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2" name="Título 1">
            <a:extLst>
              <a:ext uri="{FF2B5EF4-FFF2-40B4-BE49-F238E27FC236}">
                <a16:creationId xmlns:a16="http://schemas.microsoft.com/office/drawing/2014/main" id="{0DDF86E5-C78B-A5A6-8626-01E8574743D8}"/>
              </a:ext>
            </a:extLst>
          </p:cNvPr>
          <p:cNvSpPr>
            <a:spLocks noGrp="1"/>
          </p:cNvSpPr>
          <p:nvPr>
            <p:ph type="title"/>
          </p:nvPr>
        </p:nvSpPr>
        <p:spPr>
          <a:xfrm>
            <a:off x="492369" y="605896"/>
            <a:ext cx="3642309" cy="5646208"/>
          </a:xfrm>
        </p:spPr>
        <p:txBody>
          <a:bodyPr anchor="ctr">
            <a:normAutofit/>
          </a:bodyPr>
          <a:lstStyle/>
          <a:p>
            <a:r>
              <a:rPr lang="es-AR" sz="4400" dirty="0">
                <a:solidFill>
                  <a:srgbClr val="FFFFFF"/>
                </a:solidFill>
              </a:rPr>
              <a:t>¿PARA QUÉ SE UTILIZA?</a:t>
            </a:r>
          </a:p>
        </p:txBody>
      </p:sp>
      <p:sp>
        <p:nvSpPr>
          <p:cNvPr id="3" name="Marcador de contenido 2">
            <a:extLst>
              <a:ext uri="{FF2B5EF4-FFF2-40B4-BE49-F238E27FC236}">
                <a16:creationId xmlns:a16="http://schemas.microsoft.com/office/drawing/2014/main" id="{9B6DB9D2-42AF-91E8-5DB1-F3B8B9552EFF}"/>
              </a:ext>
            </a:extLst>
          </p:cNvPr>
          <p:cNvSpPr>
            <a:spLocks noGrp="1"/>
          </p:cNvSpPr>
          <p:nvPr>
            <p:ph idx="1"/>
          </p:nvPr>
        </p:nvSpPr>
        <p:spPr>
          <a:xfrm>
            <a:off x="5231958" y="605896"/>
            <a:ext cx="5923721" cy="5646208"/>
          </a:xfrm>
        </p:spPr>
        <p:txBody>
          <a:bodyPr anchor="ctr">
            <a:normAutofit/>
          </a:bodyPr>
          <a:lstStyle/>
          <a:p>
            <a:r>
              <a:rPr lang="es-ES" sz="2400" b="0" i="0" dirty="0">
                <a:solidFill>
                  <a:schemeClr val="tx1"/>
                </a:solidFill>
                <a:effectLst/>
                <a:latin typeface="Open Sans" panose="020B0606030504020204" pitchFamily="34" charset="0"/>
              </a:rPr>
              <a:t>Para que no retornemos más datos de los necesarios o tengamos que ir en más de una ocasión a la capa de servicios para recuperar los datos requeridos.</a:t>
            </a:r>
            <a:endParaRPr lang="es-AR" sz="2800" dirty="0">
              <a:solidFill>
                <a:schemeClr val="tx1"/>
              </a:solidFill>
            </a:endParaRPr>
          </a:p>
        </p:txBody>
      </p:sp>
      <p:sp>
        <p:nvSpPr>
          <p:cNvPr id="12"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111629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DA828B"/>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2" name="Título 1">
            <a:extLst>
              <a:ext uri="{FF2B5EF4-FFF2-40B4-BE49-F238E27FC236}">
                <a16:creationId xmlns:a16="http://schemas.microsoft.com/office/drawing/2014/main" id="{A37F29D4-0ED5-E6E0-2C16-0863FC561731}"/>
              </a:ext>
            </a:extLst>
          </p:cNvPr>
          <p:cNvSpPr>
            <a:spLocks noGrp="1"/>
          </p:cNvSpPr>
          <p:nvPr>
            <p:ph type="title"/>
          </p:nvPr>
        </p:nvSpPr>
        <p:spPr>
          <a:xfrm>
            <a:off x="492370" y="516836"/>
            <a:ext cx="3084844" cy="1961086"/>
          </a:xfrm>
        </p:spPr>
        <p:txBody>
          <a:bodyPr>
            <a:normAutofit/>
          </a:bodyPr>
          <a:lstStyle/>
          <a:p>
            <a:r>
              <a:rPr lang="es-AR" sz="4000">
                <a:solidFill>
                  <a:srgbClr val="FFFFFF"/>
                </a:solidFill>
              </a:rPr>
              <a:t>¿Y CÓMO SE HACE?</a:t>
            </a: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310F515-AA06-0905-AB19-71373DC28FFC}"/>
              </a:ext>
            </a:extLst>
          </p:cNvPr>
          <p:cNvSpPr>
            <a:spLocks noGrp="1"/>
          </p:cNvSpPr>
          <p:nvPr>
            <p:ph idx="1"/>
          </p:nvPr>
        </p:nvSpPr>
        <p:spPr>
          <a:xfrm>
            <a:off x="571752" y="2799654"/>
            <a:ext cx="3005462" cy="3189665"/>
          </a:xfrm>
        </p:spPr>
        <p:txBody>
          <a:bodyPr>
            <a:normAutofit/>
          </a:bodyPr>
          <a:lstStyle/>
          <a:p>
            <a:pPr>
              <a:lnSpc>
                <a:spcPct val="100000"/>
              </a:lnSpc>
            </a:pPr>
            <a:r>
              <a:rPr lang="es-ES" sz="1800">
                <a:solidFill>
                  <a:srgbClr val="FFFFFF"/>
                </a:solidFill>
                <a:latin typeface="Open Sans" panose="020B0606030504020204" pitchFamily="34" charset="0"/>
              </a:rPr>
              <a:t>Se </a:t>
            </a:r>
            <a:r>
              <a:rPr lang="es-ES" sz="1800" b="0" i="0">
                <a:solidFill>
                  <a:srgbClr val="FFFFFF"/>
                </a:solidFill>
                <a:effectLst/>
                <a:latin typeface="Open Sans" panose="020B0606030504020204" pitchFamily="34" charset="0"/>
              </a:rPr>
              <a:t>crea un objeto plano con una serie de atributos que puedan ser enviados o recuperados del servidor en </a:t>
            </a:r>
            <a:r>
              <a:rPr lang="es-ES" sz="1800" b="1" i="0">
                <a:solidFill>
                  <a:srgbClr val="FFFFFF"/>
                </a:solidFill>
                <a:effectLst/>
                <a:latin typeface="Open Sans" panose="020B0606030504020204" pitchFamily="34" charset="0"/>
              </a:rPr>
              <a:t>una sola invocación</a:t>
            </a:r>
            <a:r>
              <a:rPr lang="es-ES" sz="1800" b="0" i="0">
                <a:solidFill>
                  <a:srgbClr val="FFFFFF"/>
                </a:solidFill>
                <a:effectLst/>
                <a:latin typeface="Open Sans" panose="020B0606030504020204" pitchFamily="34" charset="0"/>
              </a:rPr>
              <a:t>, de tal forma que un DTO puede contener información de </a:t>
            </a:r>
            <a:r>
              <a:rPr lang="es-ES" sz="1800" b="1" i="0">
                <a:solidFill>
                  <a:srgbClr val="FFFFFF"/>
                </a:solidFill>
                <a:effectLst/>
                <a:latin typeface="Open Sans" panose="020B0606030504020204" pitchFamily="34" charset="0"/>
              </a:rPr>
              <a:t>múltiples fuentes</a:t>
            </a:r>
            <a:r>
              <a:rPr lang="es-ES" sz="1800" b="0" i="0">
                <a:solidFill>
                  <a:srgbClr val="FFFFFF"/>
                </a:solidFill>
                <a:effectLst/>
                <a:latin typeface="Open Sans" panose="020B0606030504020204" pitchFamily="34" charset="0"/>
              </a:rPr>
              <a:t> o tablas y concentrarlas en una única clase simple.</a:t>
            </a:r>
            <a:endParaRPr lang="es-AR" sz="1800">
              <a:solidFill>
                <a:srgbClr val="FFFFFF"/>
              </a:solidFill>
            </a:endParaRPr>
          </a:p>
        </p:txBody>
      </p:sp>
      <p:pic>
        <p:nvPicPr>
          <p:cNvPr id="5" name="Imagen 4">
            <a:extLst>
              <a:ext uri="{FF2B5EF4-FFF2-40B4-BE49-F238E27FC236}">
                <a16:creationId xmlns:a16="http://schemas.microsoft.com/office/drawing/2014/main" id="{37416CD4-3D40-AD78-5464-EABAF1F5CE1C}"/>
              </a:ext>
            </a:extLst>
          </p:cNvPr>
          <p:cNvPicPr>
            <a:picLocks noChangeAspect="1"/>
          </p:cNvPicPr>
          <p:nvPr/>
        </p:nvPicPr>
        <p:blipFill>
          <a:blip r:embed="rId2"/>
          <a:stretch>
            <a:fillRect/>
          </a:stretch>
        </p:blipFill>
        <p:spPr>
          <a:xfrm>
            <a:off x="4742017" y="947701"/>
            <a:ext cx="6798082" cy="4962598"/>
          </a:xfrm>
          <a:prstGeom prst="rect">
            <a:avLst/>
          </a:prstGeom>
        </p:spPr>
      </p:pic>
    </p:spTree>
    <p:extLst>
      <p:ext uri="{BB962C8B-B14F-4D97-AF65-F5344CB8AC3E}">
        <p14:creationId xmlns:p14="http://schemas.microsoft.com/office/powerpoint/2010/main" val="252680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41">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E479E0F-F9DC-FA63-281F-CD826506CD7C}"/>
              </a:ext>
            </a:extLst>
          </p:cNvPr>
          <p:cNvSpPr>
            <a:spLocks noGrp="1"/>
          </p:cNvSpPr>
          <p:nvPr>
            <p:ph type="ctrTitle"/>
          </p:nvPr>
        </p:nvSpPr>
        <p:spPr>
          <a:xfrm>
            <a:off x="3836504" y="758951"/>
            <a:ext cx="7319175" cy="3374931"/>
          </a:xfrm>
        </p:spPr>
        <p:txBody>
          <a:bodyPr>
            <a:normAutofit/>
          </a:bodyPr>
          <a:lstStyle/>
          <a:p>
            <a:r>
              <a:rPr lang="es-AR" sz="6200"/>
              <a:t>CARACTERÍSTICAS DE UN DTO</a:t>
            </a:r>
          </a:p>
        </p:txBody>
      </p:sp>
      <p:pic>
        <p:nvPicPr>
          <p:cNvPr id="1049" name="Graphic 1038" descr="Marca de verificación">
            <a:extLst>
              <a:ext uri="{FF2B5EF4-FFF2-40B4-BE49-F238E27FC236}">
                <a16:creationId xmlns:a16="http://schemas.microsoft.com/office/drawing/2014/main" id="{CE3B92BA-340C-271F-BD22-97B9CC3C9B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cxnSp>
        <p:nvCxnSpPr>
          <p:cNvPr id="1050" name="Straight Connector 1043">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51" name="Rectangle 1045">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252154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2" name="Título 1">
            <a:extLst>
              <a:ext uri="{FF2B5EF4-FFF2-40B4-BE49-F238E27FC236}">
                <a16:creationId xmlns:a16="http://schemas.microsoft.com/office/drawing/2014/main" id="{A88A9734-54E3-B66D-4BA5-32D2163796F1}"/>
              </a:ext>
            </a:extLst>
          </p:cNvPr>
          <p:cNvSpPr>
            <a:spLocks noGrp="1"/>
          </p:cNvSpPr>
          <p:nvPr>
            <p:ph type="title"/>
          </p:nvPr>
        </p:nvSpPr>
        <p:spPr>
          <a:xfrm>
            <a:off x="492369" y="605896"/>
            <a:ext cx="3642309" cy="5646208"/>
          </a:xfrm>
        </p:spPr>
        <p:txBody>
          <a:bodyPr anchor="ctr">
            <a:normAutofit/>
          </a:bodyPr>
          <a:lstStyle/>
          <a:p>
            <a:r>
              <a:rPr lang="es-AR" sz="4400" b="1" i="0" dirty="0">
                <a:solidFill>
                  <a:srgbClr val="FFFFFF"/>
                </a:solidFill>
                <a:effectLst/>
                <a:latin typeface="+mn-lt"/>
              </a:rPr>
              <a:t>Solo lectura</a:t>
            </a:r>
            <a:endParaRPr lang="es-AR" sz="4400" dirty="0">
              <a:solidFill>
                <a:srgbClr val="FFFFFF"/>
              </a:solidFill>
              <a:latin typeface="+mn-lt"/>
            </a:endParaRPr>
          </a:p>
        </p:txBody>
      </p:sp>
      <p:sp>
        <p:nvSpPr>
          <p:cNvPr id="3" name="Marcador de contenido 2">
            <a:extLst>
              <a:ext uri="{FF2B5EF4-FFF2-40B4-BE49-F238E27FC236}">
                <a16:creationId xmlns:a16="http://schemas.microsoft.com/office/drawing/2014/main" id="{7C68D7E8-6708-3669-29A1-B25B2D43A4E1}"/>
              </a:ext>
            </a:extLst>
          </p:cNvPr>
          <p:cNvSpPr>
            <a:spLocks noGrp="1"/>
          </p:cNvSpPr>
          <p:nvPr>
            <p:ph idx="1"/>
          </p:nvPr>
        </p:nvSpPr>
        <p:spPr>
          <a:xfrm>
            <a:off x="5231958" y="605896"/>
            <a:ext cx="5923721" cy="5646208"/>
          </a:xfrm>
        </p:spPr>
        <p:txBody>
          <a:bodyPr anchor="ctr">
            <a:normAutofit/>
          </a:bodyPr>
          <a:lstStyle/>
          <a:p>
            <a:r>
              <a:rPr lang="es-ES" sz="2400" b="0" i="0" dirty="0">
                <a:effectLst/>
              </a:rPr>
              <a:t>Es importante evitar tener operaciones de negocio o métodos que realicen cálculos sobre los datos, es por ello que solo deberemos de tener los métodos GET y SET de los respectivos atributos del DTO.</a:t>
            </a:r>
            <a:endParaRPr lang="es-AR" sz="2400" dirty="0"/>
          </a:p>
        </p:txBody>
      </p:sp>
      <p:sp>
        <p:nvSpPr>
          <p:cNvPr id="12"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239642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2" name="Título 1">
            <a:extLst>
              <a:ext uri="{FF2B5EF4-FFF2-40B4-BE49-F238E27FC236}">
                <a16:creationId xmlns:a16="http://schemas.microsoft.com/office/drawing/2014/main" id="{3DC7681F-7B7D-7392-09E3-6E512984B8D3}"/>
              </a:ext>
            </a:extLst>
          </p:cNvPr>
          <p:cNvSpPr>
            <a:spLocks noGrp="1"/>
          </p:cNvSpPr>
          <p:nvPr>
            <p:ph type="title"/>
          </p:nvPr>
        </p:nvSpPr>
        <p:spPr>
          <a:xfrm>
            <a:off x="492369" y="605896"/>
            <a:ext cx="3642309" cy="5646208"/>
          </a:xfrm>
        </p:spPr>
        <p:txBody>
          <a:bodyPr anchor="ctr">
            <a:normAutofit/>
          </a:bodyPr>
          <a:lstStyle/>
          <a:p>
            <a:r>
              <a:rPr lang="es-AR" sz="4400" b="1" dirty="0" err="1">
                <a:solidFill>
                  <a:srgbClr val="FFFFFF"/>
                </a:solidFill>
                <a:latin typeface="+mn-lt"/>
              </a:rPr>
              <a:t>Serializable</a:t>
            </a:r>
            <a:endParaRPr lang="es-AR" sz="4400" b="1" dirty="0">
              <a:solidFill>
                <a:srgbClr val="FFFFFF"/>
              </a:solidFill>
              <a:latin typeface="+mn-lt"/>
            </a:endParaRPr>
          </a:p>
        </p:txBody>
      </p:sp>
      <p:sp>
        <p:nvSpPr>
          <p:cNvPr id="3" name="Marcador de contenido 2">
            <a:extLst>
              <a:ext uri="{FF2B5EF4-FFF2-40B4-BE49-F238E27FC236}">
                <a16:creationId xmlns:a16="http://schemas.microsoft.com/office/drawing/2014/main" id="{0CF86CFA-9C1B-0C34-C455-06AC1F32F942}"/>
              </a:ext>
            </a:extLst>
          </p:cNvPr>
          <p:cNvSpPr>
            <a:spLocks noGrp="1"/>
          </p:cNvSpPr>
          <p:nvPr>
            <p:ph idx="1"/>
          </p:nvPr>
        </p:nvSpPr>
        <p:spPr>
          <a:xfrm>
            <a:off x="5231958" y="605896"/>
            <a:ext cx="5923721" cy="5646208"/>
          </a:xfrm>
        </p:spPr>
        <p:txBody>
          <a:bodyPr anchor="ctr">
            <a:normAutofit/>
          </a:bodyPr>
          <a:lstStyle/>
          <a:p>
            <a:r>
              <a:rPr lang="es-ES" sz="2400" dirty="0"/>
              <a:t>Es claro que, si los objetos tendrán que viajar por la red, deberán de poder ser </a:t>
            </a:r>
            <a:r>
              <a:rPr lang="es-ES" sz="2400" dirty="0" err="1"/>
              <a:t>serializables</a:t>
            </a:r>
            <a:r>
              <a:rPr lang="es-ES" sz="2400" dirty="0"/>
              <a:t>, pero no hablamos solamente de la clase en sí, sino que también todos los atributos que contenga el DTO deberán ser fácilmente </a:t>
            </a:r>
            <a:r>
              <a:rPr lang="es-ES" sz="2400" dirty="0" err="1"/>
              <a:t>serializables</a:t>
            </a:r>
            <a:r>
              <a:rPr lang="es-ES" sz="2400" dirty="0"/>
              <a:t>.</a:t>
            </a:r>
            <a:endParaRPr lang="es-AR" sz="2400" dirty="0"/>
          </a:p>
        </p:txBody>
      </p:sp>
      <p:sp>
        <p:nvSpPr>
          <p:cNvPr id="12"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24019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18E386-970C-096E-4379-792AD15477B9}"/>
              </a:ext>
            </a:extLst>
          </p:cNvPr>
          <p:cNvSpPr>
            <a:spLocks noGrp="1"/>
          </p:cNvSpPr>
          <p:nvPr>
            <p:ph type="title"/>
          </p:nvPr>
        </p:nvSpPr>
        <p:spPr>
          <a:xfrm>
            <a:off x="1097280" y="286603"/>
            <a:ext cx="10058400" cy="1450757"/>
          </a:xfrm>
        </p:spPr>
        <p:txBody>
          <a:bodyPr>
            <a:normAutofit/>
          </a:bodyPr>
          <a:lstStyle/>
          <a:p>
            <a:r>
              <a:rPr lang="es-AR" dirty="0"/>
              <a:t>¿QUÉ QUIERE DECIR CON SERIALIZABLE?</a:t>
            </a:r>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graphicFrame>
        <p:nvGraphicFramePr>
          <p:cNvPr id="5" name="Marcador de contenido 2">
            <a:extLst>
              <a:ext uri="{FF2B5EF4-FFF2-40B4-BE49-F238E27FC236}">
                <a16:creationId xmlns:a16="http://schemas.microsoft.com/office/drawing/2014/main" id="{CEEF241E-2F9A-3673-E3B1-2CC57EE51895}"/>
              </a:ext>
            </a:extLst>
          </p:cNvPr>
          <p:cNvGraphicFramePr>
            <a:graphicFrameLocks noGrp="1"/>
          </p:cNvGraphicFramePr>
          <p:nvPr>
            <p:ph idx="1"/>
            <p:extLst>
              <p:ext uri="{D42A27DB-BD31-4B8C-83A1-F6EECF244321}">
                <p14:modId xmlns:p14="http://schemas.microsoft.com/office/powerpoint/2010/main" val="429040703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718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a:extLst>
              <a:ext uri="{FF2B5EF4-FFF2-40B4-BE49-F238E27FC236}">
                <a16:creationId xmlns:a16="http://schemas.microsoft.com/office/drawing/2014/main" id="{F214679D-83EB-62F3-D9B1-D2AFDFA7EAF5}"/>
              </a:ext>
            </a:extLst>
          </p:cNvPr>
          <p:cNvPicPr>
            <a:picLocks noChangeAspect="1"/>
          </p:cNvPicPr>
          <p:nvPr/>
        </p:nvPicPr>
        <p:blipFill>
          <a:blip r:embed="rId2"/>
          <a:stretch>
            <a:fillRect/>
          </a:stretch>
        </p:blipFill>
        <p:spPr>
          <a:xfrm>
            <a:off x="633999" y="646732"/>
            <a:ext cx="10925102" cy="3550655"/>
          </a:xfrm>
          <a:prstGeom prst="rect">
            <a:avLst/>
          </a:prstGeom>
        </p:spPr>
      </p:pic>
      <p:sp>
        <p:nvSpPr>
          <p:cNvPr id="21" name="Rectangle 20">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DA828B"/>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2" name="Título 1">
            <a:extLst>
              <a:ext uri="{FF2B5EF4-FFF2-40B4-BE49-F238E27FC236}">
                <a16:creationId xmlns:a16="http://schemas.microsoft.com/office/drawing/2014/main" id="{9840756A-60C3-6FD4-EAAF-F104A39F03DC}"/>
              </a:ext>
            </a:extLst>
          </p:cNvPr>
          <p:cNvSpPr>
            <a:spLocks noGrp="1"/>
          </p:cNvSpPr>
          <p:nvPr>
            <p:ph type="title"/>
          </p:nvPr>
        </p:nvSpPr>
        <p:spPr>
          <a:xfrm>
            <a:off x="-631210" y="4991565"/>
            <a:ext cx="4528804" cy="1381957"/>
          </a:xfrm>
        </p:spPr>
        <p:txBody>
          <a:bodyPr vert="horz" lIns="91440" tIns="45720" rIns="91440" bIns="45720" rtlCol="0" anchor="ctr">
            <a:noAutofit/>
          </a:bodyPr>
          <a:lstStyle/>
          <a:p>
            <a:pPr algn="ctr">
              <a:lnSpc>
                <a:spcPct val="100000"/>
              </a:lnSpc>
            </a:pPr>
            <a:r>
              <a:rPr lang="es-AR" sz="4400" b="1" dirty="0">
                <a:solidFill>
                  <a:srgbClr val="FFFFFF"/>
                </a:solidFill>
              </a:rPr>
              <a:t>ENTIDADES</a:t>
            </a:r>
            <a:br>
              <a:rPr lang="es-AR" sz="4400" b="1" dirty="0"/>
            </a:br>
            <a:r>
              <a:rPr lang="es-AR" sz="4400" b="1" dirty="0">
                <a:solidFill>
                  <a:srgbClr val="FFFFFF"/>
                </a:solidFill>
              </a:rPr>
              <a:t>vs </a:t>
            </a:r>
            <a:br>
              <a:rPr lang="es-AR" sz="4400" b="1" dirty="0"/>
            </a:br>
            <a:r>
              <a:rPr lang="es-AR" sz="4400" b="1" dirty="0">
                <a:solidFill>
                  <a:srgbClr val="FFFFFF"/>
                </a:solidFill>
              </a:rPr>
              <a:t>DTO</a:t>
            </a:r>
            <a:endParaRPr lang="en-US" sz="4400" b="1" dirty="0"/>
          </a:p>
        </p:txBody>
      </p:sp>
      <p:cxnSp>
        <p:nvCxnSpPr>
          <p:cNvPr id="23" name="Straight Connector 2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DA828B"/>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1BBB812-1840-D82A-6053-C87B7905CF82}"/>
              </a:ext>
            </a:extLst>
          </p:cNvPr>
          <p:cNvSpPr>
            <a:spLocks noGrp="1"/>
          </p:cNvSpPr>
          <p:nvPr>
            <p:ph idx="1"/>
          </p:nvPr>
        </p:nvSpPr>
        <p:spPr>
          <a:xfrm>
            <a:off x="3231963" y="4560244"/>
            <a:ext cx="8771735" cy="2302106"/>
          </a:xfrm>
        </p:spPr>
        <p:txBody>
          <a:bodyPr vert="horz" lIns="0" tIns="45720" rIns="0" bIns="45720" rtlCol="0" anchor="ctr">
            <a:noAutofit/>
          </a:bodyPr>
          <a:lstStyle/>
          <a:p>
            <a:pPr>
              <a:lnSpc>
                <a:spcPct val="100000"/>
              </a:lnSpc>
            </a:pPr>
            <a:r>
              <a:rPr lang="es-ES" sz="1800" b="0" i="0" dirty="0">
                <a:solidFill>
                  <a:srgbClr val="FFFFFF"/>
                </a:solidFill>
                <a:effectLst/>
                <a:latin typeface="Open Sans"/>
                <a:ea typeface="Open Sans"/>
                <a:cs typeface="Open Sans"/>
              </a:rPr>
              <a:t>Un error muy frecuente es el hecho de utilizar las clases de Entidad para utilizarlos para la transmisión de datos entre el cliente y el servidor. Las entidades son clases que representa al modelo de datos, o mapea directamente contra una tabla de la base de datos. Dicho esto, las entidades son clases que fueron diseñadas para mapear contra la base de datos, no para ser una vista para una pantalla o servicio determinado, lo que provoca que muchos de los campos no puedan ser </a:t>
            </a:r>
            <a:r>
              <a:rPr lang="es-ES" sz="1800" b="0" i="0" err="1">
                <a:solidFill>
                  <a:srgbClr val="FFFFFF"/>
                </a:solidFill>
                <a:effectLst/>
                <a:latin typeface="Open Sans"/>
                <a:ea typeface="Open Sans"/>
                <a:cs typeface="Open Sans"/>
              </a:rPr>
              <a:t>serializables</a:t>
            </a:r>
            <a:r>
              <a:rPr lang="es-ES" sz="1800" dirty="0">
                <a:solidFill>
                  <a:srgbClr val="FFFFFF"/>
                </a:solidFill>
                <a:latin typeface="Open Sans"/>
                <a:ea typeface="Open Sans"/>
                <a:cs typeface="Open Sans"/>
              </a:rPr>
              <a:t> y/o</a:t>
            </a:r>
            <a:r>
              <a:rPr lang="es-ES" sz="1800" b="0" i="0" dirty="0">
                <a:solidFill>
                  <a:srgbClr val="FFFFFF"/>
                </a:solidFill>
                <a:effectLst/>
                <a:latin typeface="Open Sans"/>
                <a:ea typeface="Open Sans"/>
                <a:cs typeface="Open Sans"/>
              </a:rPr>
              <a:t> no contengan todos los campos necesarios del servicio, ya sea que tengan de más o de menos.</a:t>
            </a:r>
            <a:endParaRPr lang="es-AR" sz="1800" dirty="0">
              <a:solidFill>
                <a:srgbClr val="FFFFFF"/>
              </a:solidFill>
              <a:latin typeface="Open Sans"/>
              <a:ea typeface="Open Sans"/>
              <a:cs typeface="Open Sans"/>
            </a:endParaRPr>
          </a:p>
        </p:txBody>
      </p:sp>
    </p:spTree>
    <p:extLst>
      <p:ext uri="{BB962C8B-B14F-4D97-AF65-F5344CB8AC3E}">
        <p14:creationId xmlns:p14="http://schemas.microsoft.com/office/powerpoint/2010/main" val="292644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DF1C700-22BE-4CCE-26C3-7B0574992A05}"/>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a:solidFill>
                  <a:srgbClr val="FFFFFF"/>
                </a:solidFill>
              </a:rPr>
              <a:t>EJEMPLO PRÁCTICO</a:t>
            </a:r>
          </a:p>
        </p:txBody>
      </p:sp>
      <p:sp>
        <p:nvSpPr>
          <p:cNvPr id="27" name="Rectangle 2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94530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VTI">
  <a:themeElements>
    <a:clrScheme name="AnalogousFromLightSeedRightStep">
      <a:dk1>
        <a:srgbClr val="000000"/>
      </a:dk1>
      <a:lt1>
        <a:srgbClr val="FFFFFF"/>
      </a:lt1>
      <a:dk2>
        <a:srgbClr val="3C3522"/>
      </a:dk2>
      <a:lt2>
        <a:srgbClr val="E2E8E7"/>
      </a:lt2>
      <a:accent1>
        <a:srgbClr val="DA828B"/>
      </a:accent1>
      <a:accent2>
        <a:srgbClr val="D28866"/>
      </a:accent2>
      <a:accent3>
        <a:srgbClr val="BAA262"/>
      </a:accent3>
      <a:accent4>
        <a:srgbClr val="9CA952"/>
      </a:accent4>
      <a:accent5>
        <a:srgbClr val="86AE67"/>
      </a:accent5>
      <a:accent6>
        <a:srgbClr val="5AB558"/>
      </a:accent6>
      <a:hlink>
        <a:srgbClr val="568E88"/>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43</TotalTime>
  <Words>447</Words>
  <Application>Microsoft Office PowerPoint</Application>
  <PresentationFormat>Panorámica</PresentationFormat>
  <Paragraphs>21</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Avenir Next LT Pro</vt:lpstr>
      <vt:lpstr>Avenir Next LT Pro Light</vt:lpstr>
      <vt:lpstr>Calibri</vt:lpstr>
      <vt:lpstr>Open Sans</vt:lpstr>
      <vt:lpstr>RetrospectVTI</vt:lpstr>
      <vt:lpstr>DTO</vt:lpstr>
      <vt:lpstr>¿PARA QUÉ SE UTILIZA?</vt:lpstr>
      <vt:lpstr>¿Y CÓMO SE HACE?</vt:lpstr>
      <vt:lpstr>CARACTERÍSTICAS DE UN DTO</vt:lpstr>
      <vt:lpstr>Solo lectura</vt:lpstr>
      <vt:lpstr>Serializable</vt:lpstr>
      <vt:lpstr>¿QUÉ QUIERE DECIR CON SERIALIZABLE?</vt:lpstr>
      <vt:lpstr>ENTIDADES vs  DTO</vt:lpstr>
      <vt:lpstr>EJEMPLO PRÁCTICO</vt:lpstr>
      <vt:lpstr>Teniendo la clase persona genero un objeto serializable (en este caso un JSON) con los datos que necesito solamente.</vt:lpstr>
      <vt:lpstr>DE NADA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DTO</dc:title>
  <dc:creator>Daiana Viotti</dc:creator>
  <cp:lastModifiedBy>Daiana Viotti</cp:lastModifiedBy>
  <cp:revision>23</cp:revision>
  <dcterms:created xsi:type="dcterms:W3CDTF">2023-08-20T21:25:39Z</dcterms:created>
  <dcterms:modified xsi:type="dcterms:W3CDTF">2023-10-11T01:07:32Z</dcterms:modified>
</cp:coreProperties>
</file>