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AB98F1-2001-41C6-B35F-70B1F72CFB2D}" v="153" dt="2021-01-14T13:27:57.771"/>
    <p1510:client id="{8456A341-68CD-43D4-BEC8-C91A7AB350CC}" v="1234" dt="2021-01-14T14:41:10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брагимов Булат" userId="227b3e1e78ffcbb4" providerId="Windows Live" clId="Web-{6BAB98F1-2001-41C6-B35F-70B1F72CFB2D}"/>
    <pc:docChg chg="addSld modSld addMainMaster delMainMaster">
      <pc:chgData name="Ибрагимов Булат" userId="227b3e1e78ffcbb4" providerId="Windows Live" clId="Web-{6BAB98F1-2001-41C6-B35F-70B1F72CFB2D}" dt="2021-01-14T13:27:57.771" v="81"/>
      <pc:docMkLst>
        <pc:docMk/>
      </pc:docMkLst>
      <pc:sldChg chg="addSp delSp modSp mod modClrScheme chgLayout">
        <pc:chgData name="Ибрагимов Булат" userId="227b3e1e78ffcbb4" providerId="Windows Live" clId="Web-{6BAB98F1-2001-41C6-B35F-70B1F72CFB2D}" dt="2021-01-14T13:27:55.521" v="80" actId="1076"/>
        <pc:sldMkLst>
          <pc:docMk/>
          <pc:sldMk cId="1351651579" sldId="256"/>
        </pc:sldMkLst>
        <pc:spChg chg="mod ord">
          <ac:chgData name="Ибрагимов Булат" userId="227b3e1e78ffcbb4" providerId="Windows Live" clId="Web-{6BAB98F1-2001-41C6-B35F-70B1F72CFB2D}" dt="2021-01-14T13:27:55.521" v="80" actId="1076"/>
          <ac:spMkLst>
            <pc:docMk/>
            <pc:sldMk cId="1351651579" sldId="256"/>
            <ac:spMk id="2" creationId="{00000000-0000-0000-0000-000000000000}"/>
          </ac:spMkLst>
        </pc:spChg>
        <pc:spChg chg="del">
          <ac:chgData name="Ибрагимов Булат" userId="227b3e1e78ffcbb4" providerId="Windows Live" clId="Web-{6BAB98F1-2001-41C6-B35F-70B1F72CFB2D}" dt="2021-01-14T13:26:32.942" v="11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Ибрагимов Булат" userId="227b3e1e78ffcbb4" providerId="Windows Live" clId="Web-{6BAB98F1-2001-41C6-B35F-70B1F72CFB2D}" dt="2021-01-14T13:27:22.630" v="75"/>
          <ac:spMkLst>
            <pc:docMk/>
            <pc:sldMk cId="1351651579" sldId="256"/>
            <ac:spMk id="4" creationId="{1031EE0E-85F3-4A68-B908-43F446B0A84D}"/>
          </ac:spMkLst>
        </pc:spChg>
        <pc:spChg chg="add mod">
          <ac:chgData name="Ибрагимов Булат" userId="227b3e1e78ffcbb4" providerId="Windows Live" clId="Web-{6BAB98F1-2001-41C6-B35F-70B1F72CFB2D}" dt="2021-01-14T13:27:20.177" v="74" actId="20577"/>
          <ac:spMkLst>
            <pc:docMk/>
            <pc:sldMk cId="1351651579" sldId="256"/>
            <ac:spMk id="5" creationId="{64AEDE80-35F9-41E3-8CA4-028AD580E05F}"/>
          </ac:spMkLst>
        </pc:spChg>
      </pc:sldChg>
      <pc:sldChg chg="new">
        <pc:chgData name="Ибрагимов Булат" userId="227b3e1e78ffcbb4" providerId="Windows Live" clId="Web-{6BAB98F1-2001-41C6-B35F-70B1F72CFB2D}" dt="2021-01-14T13:27:57.771" v="81"/>
        <pc:sldMkLst>
          <pc:docMk/>
          <pc:sldMk cId="339344341" sldId="257"/>
        </pc:sldMkLst>
      </pc:sldChg>
      <pc:sldMasterChg chg="del delSldLayout">
        <pc:chgData name="Ибрагимов Булат" userId="227b3e1e78ffcbb4" providerId="Windows Live" clId="Web-{6BAB98F1-2001-41C6-B35F-70B1F72CFB2D}" dt="2021-01-14T13:27:41.052" v="76"/>
        <pc:sldMasterMkLst>
          <pc:docMk/>
          <pc:sldMasterMk cId="3154979492" sldId="2147483648"/>
        </pc:sldMasterMkLst>
        <pc:sldLayoutChg chg="del">
          <pc:chgData name="Ибрагимов Булат" userId="227b3e1e78ffcbb4" providerId="Windows Live" clId="Web-{6BAB98F1-2001-41C6-B35F-70B1F72CFB2D}" dt="2021-01-14T13:27:41.052" v="76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Ибрагимов Булат" userId="227b3e1e78ffcbb4" providerId="Windows Live" clId="Web-{6BAB98F1-2001-41C6-B35F-70B1F72CFB2D}" dt="2021-01-14T13:27:41.052" v="76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Ибрагимов Булат" userId="227b3e1e78ffcbb4" providerId="Windows Live" clId="Web-{6BAB98F1-2001-41C6-B35F-70B1F72CFB2D}" dt="2021-01-14T13:27:41.052" v="76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Ибрагимов Булат" userId="227b3e1e78ffcbb4" providerId="Windows Live" clId="Web-{6BAB98F1-2001-41C6-B35F-70B1F72CFB2D}" dt="2021-01-14T13:27:41.052" v="76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Ибрагимов Булат" userId="227b3e1e78ffcbb4" providerId="Windows Live" clId="Web-{6BAB98F1-2001-41C6-B35F-70B1F72CFB2D}" dt="2021-01-14T13:27:41.052" v="76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Ибрагимов Булат" userId="227b3e1e78ffcbb4" providerId="Windows Live" clId="Web-{6BAB98F1-2001-41C6-B35F-70B1F72CFB2D}" dt="2021-01-14T13:27:41.052" v="76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Ибрагимов Булат" userId="227b3e1e78ffcbb4" providerId="Windows Live" clId="Web-{6BAB98F1-2001-41C6-B35F-70B1F72CFB2D}" dt="2021-01-14T13:27:41.052" v="76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Ибрагимов Булат" userId="227b3e1e78ffcbb4" providerId="Windows Live" clId="Web-{6BAB98F1-2001-41C6-B35F-70B1F72CFB2D}" dt="2021-01-14T13:27:41.052" v="76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Ибрагимов Булат" userId="227b3e1e78ffcbb4" providerId="Windows Live" clId="Web-{6BAB98F1-2001-41C6-B35F-70B1F72CFB2D}" dt="2021-01-14T13:27:41.052" v="76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Ибрагимов Булат" userId="227b3e1e78ffcbb4" providerId="Windows Live" clId="Web-{6BAB98F1-2001-41C6-B35F-70B1F72CFB2D}" dt="2021-01-14T13:27:41.052" v="76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Ибрагимов Булат" userId="227b3e1e78ffcbb4" providerId="Windows Live" clId="Web-{6BAB98F1-2001-41C6-B35F-70B1F72CFB2D}" dt="2021-01-14T13:27:41.052" v="76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Ибрагимов Булат" userId="227b3e1e78ffcbb4" providerId="Windows Live" clId="Web-{6BAB98F1-2001-41C6-B35F-70B1F72CFB2D}" dt="2021-01-14T13:27:46.240" v="77"/>
        <pc:sldMasterMkLst>
          <pc:docMk/>
          <pc:sldMasterMk cId="2181102855" sldId="2147483660"/>
        </pc:sldMasterMkLst>
        <pc:sldLayoutChg chg="add del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2181102855" sldId="2147483660"/>
            <pc:sldLayoutMk cId="1276068429" sldId="2147483661"/>
          </pc:sldLayoutMkLst>
        </pc:sldLayoutChg>
        <pc:sldLayoutChg chg="add del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2181102855" sldId="2147483660"/>
            <pc:sldLayoutMk cId="42532138" sldId="2147483662"/>
          </pc:sldLayoutMkLst>
        </pc:sldLayoutChg>
        <pc:sldLayoutChg chg="add del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2181102855" sldId="2147483660"/>
            <pc:sldLayoutMk cId="2998629768" sldId="2147483663"/>
          </pc:sldLayoutMkLst>
        </pc:sldLayoutChg>
        <pc:sldLayoutChg chg="add del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2181102855" sldId="2147483660"/>
            <pc:sldLayoutMk cId="1386639452" sldId="2147483664"/>
          </pc:sldLayoutMkLst>
        </pc:sldLayoutChg>
        <pc:sldLayoutChg chg="add del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2181102855" sldId="2147483660"/>
            <pc:sldLayoutMk cId="295140039" sldId="2147483665"/>
          </pc:sldLayoutMkLst>
        </pc:sldLayoutChg>
        <pc:sldLayoutChg chg="add del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2181102855" sldId="2147483660"/>
            <pc:sldLayoutMk cId="2854812103" sldId="2147483666"/>
          </pc:sldLayoutMkLst>
        </pc:sldLayoutChg>
        <pc:sldLayoutChg chg="add del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2181102855" sldId="2147483660"/>
            <pc:sldLayoutMk cId="1240484479" sldId="2147483667"/>
          </pc:sldLayoutMkLst>
        </pc:sldLayoutChg>
        <pc:sldLayoutChg chg="add del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2181102855" sldId="2147483660"/>
            <pc:sldLayoutMk cId="517092086" sldId="2147483668"/>
          </pc:sldLayoutMkLst>
        </pc:sldLayoutChg>
        <pc:sldLayoutChg chg="add del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2181102855" sldId="2147483660"/>
            <pc:sldLayoutMk cId="392255025" sldId="2147483669"/>
          </pc:sldLayoutMkLst>
        </pc:sldLayoutChg>
        <pc:sldLayoutChg chg="add del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2181102855" sldId="2147483660"/>
            <pc:sldLayoutMk cId="878546716" sldId="2147483670"/>
          </pc:sldLayoutMkLst>
        </pc:sldLayoutChg>
        <pc:sldLayoutChg chg="add del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2181102855" sldId="2147483660"/>
            <pc:sldLayoutMk cId="57152075" sldId="2147483671"/>
          </pc:sldLayoutMkLst>
        </pc:sldLayoutChg>
      </pc:sldMasterChg>
      <pc:sldMasterChg chg="add addSldLayout modSldLayout">
        <pc:chgData name="Ибрагимов Булат" userId="227b3e1e78ffcbb4" providerId="Windows Live" clId="Web-{6BAB98F1-2001-41C6-B35F-70B1F72CFB2D}" dt="2021-01-14T13:27:46.240" v="77"/>
        <pc:sldMasterMkLst>
          <pc:docMk/>
          <pc:sldMasterMk cId="4260769455" sldId="2147483672"/>
        </pc:sldMasterMkLst>
        <pc:sldLayoutChg chg="add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4260769455" sldId="2147483672"/>
            <pc:sldLayoutMk cId="4117051720" sldId="2147483673"/>
          </pc:sldLayoutMkLst>
        </pc:sldLayoutChg>
        <pc:sldLayoutChg chg="add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4260769455" sldId="2147483672"/>
            <pc:sldLayoutMk cId="298072329" sldId="2147483674"/>
          </pc:sldLayoutMkLst>
        </pc:sldLayoutChg>
        <pc:sldLayoutChg chg="add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4260769455" sldId="2147483672"/>
            <pc:sldLayoutMk cId="631056864" sldId="2147483675"/>
          </pc:sldLayoutMkLst>
        </pc:sldLayoutChg>
        <pc:sldLayoutChg chg="add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4260769455" sldId="2147483672"/>
            <pc:sldLayoutMk cId="3416056922" sldId="2147483676"/>
          </pc:sldLayoutMkLst>
        </pc:sldLayoutChg>
        <pc:sldLayoutChg chg="add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4260769455" sldId="2147483672"/>
            <pc:sldLayoutMk cId="3916032505" sldId="2147483677"/>
          </pc:sldLayoutMkLst>
        </pc:sldLayoutChg>
        <pc:sldLayoutChg chg="add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4260769455" sldId="2147483672"/>
            <pc:sldLayoutMk cId="1093803226" sldId="2147483678"/>
          </pc:sldLayoutMkLst>
        </pc:sldLayoutChg>
        <pc:sldLayoutChg chg="add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4260769455" sldId="2147483672"/>
            <pc:sldLayoutMk cId="164312260" sldId="2147483679"/>
          </pc:sldLayoutMkLst>
        </pc:sldLayoutChg>
        <pc:sldLayoutChg chg="add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4260769455" sldId="2147483672"/>
            <pc:sldLayoutMk cId="4209091781" sldId="2147483680"/>
          </pc:sldLayoutMkLst>
        </pc:sldLayoutChg>
        <pc:sldLayoutChg chg="add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4260769455" sldId="2147483672"/>
            <pc:sldLayoutMk cId="63398865" sldId="2147483681"/>
          </pc:sldLayoutMkLst>
        </pc:sldLayoutChg>
        <pc:sldLayoutChg chg="add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4260769455" sldId="2147483672"/>
            <pc:sldLayoutMk cId="2715889400" sldId="2147483682"/>
          </pc:sldLayoutMkLst>
        </pc:sldLayoutChg>
        <pc:sldLayoutChg chg="add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4260769455" sldId="2147483672"/>
            <pc:sldLayoutMk cId="1550686418" sldId="2147483683"/>
          </pc:sldLayoutMkLst>
        </pc:sldLayoutChg>
        <pc:sldLayoutChg chg="add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4260769455" sldId="2147483672"/>
            <pc:sldLayoutMk cId="2202188464" sldId="2147483684"/>
          </pc:sldLayoutMkLst>
        </pc:sldLayoutChg>
        <pc:sldLayoutChg chg="add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4260769455" sldId="2147483672"/>
            <pc:sldLayoutMk cId="2485587371" sldId="2147483685"/>
          </pc:sldLayoutMkLst>
        </pc:sldLayoutChg>
        <pc:sldLayoutChg chg="add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4260769455" sldId="2147483672"/>
            <pc:sldLayoutMk cId="4237367862" sldId="2147483686"/>
          </pc:sldLayoutMkLst>
        </pc:sldLayoutChg>
        <pc:sldLayoutChg chg="add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4260769455" sldId="2147483672"/>
            <pc:sldLayoutMk cId="153659756" sldId="2147483687"/>
          </pc:sldLayoutMkLst>
        </pc:sldLayoutChg>
        <pc:sldLayoutChg chg="add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4260769455" sldId="2147483672"/>
            <pc:sldLayoutMk cId="488082703" sldId="2147483688"/>
          </pc:sldLayoutMkLst>
        </pc:sldLayoutChg>
        <pc:sldLayoutChg chg="add mod replId">
          <pc:chgData name="Ибрагимов Булат" userId="227b3e1e78ffcbb4" providerId="Windows Live" clId="Web-{6BAB98F1-2001-41C6-B35F-70B1F72CFB2D}" dt="2021-01-14T13:27:46.240" v="77"/>
          <pc:sldLayoutMkLst>
            <pc:docMk/>
            <pc:sldMasterMk cId="4260769455" sldId="2147483672"/>
            <pc:sldLayoutMk cId="1832796585" sldId="2147483689"/>
          </pc:sldLayoutMkLst>
        </pc:sldLayoutChg>
      </pc:sldMasterChg>
    </pc:docChg>
  </pc:docChgLst>
  <pc:docChgLst>
    <pc:chgData name="Ибрагимов Булат" userId="227b3e1e78ffcbb4" providerId="Windows Live" clId="Web-{8456A341-68CD-43D4-BEC8-C91A7AB350CC}"/>
    <pc:docChg chg="addSld modSld">
      <pc:chgData name="Ибрагимов Булат" userId="227b3e1e78ffcbb4" providerId="Windows Live" clId="Web-{8456A341-68CD-43D4-BEC8-C91A7AB350CC}" dt="2021-01-14T14:41:10.485" v="642" actId="1076"/>
      <pc:docMkLst>
        <pc:docMk/>
      </pc:docMkLst>
      <pc:sldChg chg="modSp">
        <pc:chgData name="Ибрагимов Булат" userId="227b3e1e78ffcbb4" providerId="Windows Live" clId="Web-{8456A341-68CD-43D4-BEC8-C91A7AB350CC}" dt="2021-01-14T14:21:59.307" v="3" actId="20577"/>
        <pc:sldMkLst>
          <pc:docMk/>
          <pc:sldMk cId="1351651579" sldId="256"/>
        </pc:sldMkLst>
        <pc:spChg chg="mod">
          <ac:chgData name="Ибрагимов Булат" userId="227b3e1e78ffcbb4" providerId="Windows Live" clId="Web-{8456A341-68CD-43D4-BEC8-C91A7AB350CC}" dt="2021-01-14T14:21:59.307" v="3" actId="20577"/>
          <ac:spMkLst>
            <pc:docMk/>
            <pc:sldMk cId="1351651579" sldId="256"/>
            <ac:spMk id="2" creationId="{00000000-0000-0000-0000-000000000000}"/>
          </ac:spMkLst>
        </pc:spChg>
      </pc:sldChg>
      <pc:sldChg chg="modSp">
        <pc:chgData name="Ибрагимов Булат" userId="227b3e1e78ffcbb4" providerId="Windows Live" clId="Web-{8456A341-68CD-43D4-BEC8-C91A7AB350CC}" dt="2021-01-14T14:23:38.325" v="55" actId="20577"/>
        <pc:sldMkLst>
          <pc:docMk/>
          <pc:sldMk cId="339344341" sldId="257"/>
        </pc:sldMkLst>
        <pc:spChg chg="mod">
          <ac:chgData name="Ибрагимов Булат" userId="227b3e1e78ffcbb4" providerId="Windows Live" clId="Web-{8456A341-68CD-43D4-BEC8-C91A7AB350CC}" dt="2021-01-14T14:22:05.041" v="5" actId="20577"/>
          <ac:spMkLst>
            <pc:docMk/>
            <pc:sldMk cId="339344341" sldId="257"/>
            <ac:spMk id="2" creationId="{BF4BDC6E-B641-4799-998B-A339F5C45C3B}"/>
          </ac:spMkLst>
        </pc:spChg>
        <pc:spChg chg="mod">
          <ac:chgData name="Ибрагимов Булат" userId="227b3e1e78ffcbb4" providerId="Windows Live" clId="Web-{8456A341-68CD-43D4-BEC8-C91A7AB350CC}" dt="2021-01-14T14:23:38.325" v="55" actId="20577"/>
          <ac:spMkLst>
            <pc:docMk/>
            <pc:sldMk cId="339344341" sldId="257"/>
            <ac:spMk id="3" creationId="{85E6755E-241F-478B-917F-787C69D74E0A}"/>
          </ac:spMkLst>
        </pc:spChg>
      </pc:sldChg>
      <pc:sldChg chg="modSp new">
        <pc:chgData name="Ибрагимов Булат" userId="227b3e1e78ffcbb4" providerId="Windows Live" clId="Web-{8456A341-68CD-43D4-BEC8-C91A7AB350CC}" dt="2021-01-14T14:28:14.861" v="323" actId="20577"/>
        <pc:sldMkLst>
          <pc:docMk/>
          <pc:sldMk cId="4049216694" sldId="258"/>
        </pc:sldMkLst>
        <pc:spChg chg="mod">
          <ac:chgData name="Ибрагимов Булат" userId="227b3e1e78ffcbb4" providerId="Windows Live" clId="Web-{8456A341-68CD-43D4-BEC8-C91A7AB350CC}" dt="2021-01-14T14:23:44.715" v="65" actId="20577"/>
          <ac:spMkLst>
            <pc:docMk/>
            <pc:sldMk cId="4049216694" sldId="258"/>
            <ac:spMk id="2" creationId="{C16C9BC5-61A7-4EC0-9493-867F1B81AC13}"/>
          </ac:spMkLst>
        </pc:spChg>
        <pc:spChg chg="mod">
          <ac:chgData name="Ибрагимов Булат" userId="227b3e1e78ffcbb4" providerId="Windows Live" clId="Web-{8456A341-68CD-43D4-BEC8-C91A7AB350CC}" dt="2021-01-14T14:28:14.861" v="323" actId="20577"/>
          <ac:spMkLst>
            <pc:docMk/>
            <pc:sldMk cId="4049216694" sldId="258"/>
            <ac:spMk id="3" creationId="{E6858BFA-C619-409B-9B3D-70ACBF4A076C}"/>
          </ac:spMkLst>
        </pc:spChg>
      </pc:sldChg>
      <pc:sldChg chg="modSp new">
        <pc:chgData name="Ибрагимов Булат" userId="227b3e1e78ffcbb4" providerId="Windows Live" clId="Web-{8456A341-68CD-43D4-BEC8-C91A7AB350CC}" dt="2021-01-14T14:28:47.534" v="368" actId="20577"/>
        <pc:sldMkLst>
          <pc:docMk/>
          <pc:sldMk cId="2549714598" sldId="259"/>
        </pc:sldMkLst>
        <pc:spChg chg="mod">
          <ac:chgData name="Ибрагимов Булат" userId="227b3e1e78ffcbb4" providerId="Windows Live" clId="Web-{8456A341-68CD-43D4-BEC8-C91A7AB350CC}" dt="2021-01-14T14:28:23.393" v="326" actId="20577"/>
          <ac:spMkLst>
            <pc:docMk/>
            <pc:sldMk cId="2549714598" sldId="259"/>
            <ac:spMk id="2" creationId="{7368F7E1-3941-4C8A-802B-1F01DE2C0C76}"/>
          </ac:spMkLst>
        </pc:spChg>
        <pc:spChg chg="mod">
          <ac:chgData name="Ибрагимов Булат" userId="227b3e1e78ffcbb4" providerId="Windows Live" clId="Web-{8456A341-68CD-43D4-BEC8-C91A7AB350CC}" dt="2021-01-14T14:28:47.534" v="368" actId="20577"/>
          <ac:spMkLst>
            <pc:docMk/>
            <pc:sldMk cId="2549714598" sldId="259"/>
            <ac:spMk id="3" creationId="{93F4B7A3-B9E2-4EAD-BD4C-CF4489556EF6}"/>
          </ac:spMkLst>
        </pc:spChg>
      </pc:sldChg>
      <pc:sldChg chg="addSp delSp modSp new">
        <pc:chgData name="Ибрагимов Булат" userId="227b3e1e78ffcbb4" providerId="Windows Live" clId="Web-{8456A341-68CD-43D4-BEC8-C91A7AB350CC}" dt="2021-01-14T14:36:51.527" v="391" actId="1076"/>
        <pc:sldMkLst>
          <pc:docMk/>
          <pc:sldMk cId="399591659" sldId="260"/>
        </pc:sldMkLst>
        <pc:spChg chg="mod">
          <ac:chgData name="Ибрагимов Булат" userId="227b3e1e78ffcbb4" providerId="Windows Live" clId="Web-{8456A341-68CD-43D4-BEC8-C91A7AB350CC}" dt="2021-01-14T14:36:27.496" v="385" actId="20577"/>
          <ac:spMkLst>
            <pc:docMk/>
            <pc:sldMk cId="399591659" sldId="260"/>
            <ac:spMk id="2" creationId="{99DF43DE-EDEE-40A4-AC12-C171C8DD1294}"/>
          </ac:spMkLst>
        </pc:spChg>
        <pc:spChg chg="del mod">
          <ac:chgData name="Ибрагимов Булат" userId="227b3e1e78ffcbb4" providerId="Windows Live" clId="Web-{8456A341-68CD-43D4-BEC8-C91A7AB350CC}" dt="2021-01-14T14:36:02.073" v="383"/>
          <ac:spMkLst>
            <pc:docMk/>
            <pc:sldMk cId="399591659" sldId="260"/>
            <ac:spMk id="3" creationId="{AE450D0A-C177-4376-8106-085D58D3A53E}"/>
          </ac:spMkLst>
        </pc:spChg>
        <pc:picChg chg="add mod ord">
          <ac:chgData name="Ибрагимов Булат" userId="227b3e1e78ffcbb4" providerId="Windows Live" clId="Web-{8456A341-68CD-43D4-BEC8-C91A7AB350CC}" dt="2021-01-14T14:36:51.527" v="391" actId="1076"/>
          <ac:picMkLst>
            <pc:docMk/>
            <pc:sldMk cId="399591659" sldId="260"/>
            <ac:picMk id="4" creationId="{126B1196-EA39-43E1-9C42-5595CDCB387F}"/>
          </ac:picMkLst>
        </pc:picChg>
        <pc:picChg chg="add mod">
          <ac:chgData name="Ибрагимов Булат" userId="227b3e1e78ffcbb4" providerId="Windows Live" clId="Web-{8456A341-68CD-43D4-BEC8-C91A7AB350CC}" dt="2021-01-14T14:36:47.730" v="390" actId="1076"/>
          <ac:picMkLst>
            <pc:docMk/>
            <pc:sldMk cId="399591659" sldId="260"/>
            <ac:picMk id="5" creationId="{3EBDD610-34A2-4DA7-9924-574C244CB44F}"/>
          </ac:picMkLst>
        </pc:picChg>
      </pc:sldChg>
      <pc:sldChg chg="addSp modSp new">
        <pc:chgData name="Ибрагимов Булат" userId="227b3e1e78ffcbb4" providerId="Windows Live" clId="Web-{8456A341-68CD-43D4-BEC8-C91A7AB350CC}" dt="2021-01-14T14:38:54.014" v="527" actId="1076"/>
        <pc:sldMkLst>
          <pc:docMk/>
          <pc:sldMk cId="382791120" sldId="261"/>
        </pc:sldMkLst>
        <pc:spChg chg="mod">
          <ac:chgData name="Ибрагимов Булат" userId="227b3e1e78ffcbb4" providerId="Windows Live" clId="Web-{8456A341-68CD-43D4-BEC8-C91A7AB350CC}" dt="2021-01-14T14:37:04.293" v="400" actId="14100"/>
          <ac:spMkLst>
            <pc:docMk/>
            <pc:sldMk cId="382791120" sldId="261"/>
            <ac:spMk id="2" creationId="{48D4C99E-F864-417C-8BA1-40E7C2A5B5C6}"/>
          </ac:spMkLst>
        </pc:spChg>
        <pc:spChg chg="mod">
          <ac:chgData name="Ибрагимов Булат" userId="227b3e1e78ffcbb4" providerId="Windows Live" clId="Web-{8456A341-68CD-43D4-BEC8-C91A7AB350CC}" dt="2021-01-14T14:38:21.732" v="521" actId="14100"/>
          <ac:spMkLst>
            <pc:docMk/>
            <pc:sldMk cId="382791120" sldId="261"/>
            <ac:spMk id="3" creationId="{B17933EE-8401-459C-8B75-25FB59810F01}"/>
          </ac:spMkLst>
        </pc:spChg>
        <pc:picChg chg="add mod">
          <ac:chgData name="Ибрагимов Булат" userId="227b3e1e78ffcbb4" providerId="Windows Live" clId="Web-{8456A341-68CD-43D4-BEC8-C91A7AB350CC}" dt="2021-01-14T14:38:54.014" v="527" actId="1076"/>
          <ac:picMkLst>
            <pc:docMk/>
            <pc:sldMk cId="382791120" sldId="261"/>
            <ac:picMk id="4" creationId="{2C5EF597-853B-424D-921C-AF5C28D34CB7}"/>
          </ac:picMkLst>
        </pc:picChg>
      </pc:sldChg>
      <pc:sldChg chg="addSp modSp new">
        <pc:chgData name="Ибрагимов Булат" userId="227b3e1e78ffcbb4" providerId="Windows Live" clId="Web-{8456A341-68CD-43D4-BEC8-C91A7AB350CC}" dt="2021-01-14T14:41:10.485" v="642" actId="1076"/>
        <pc:sldMkLst>
          <pc:docMk/>
          <pc:sldMk cId="2037472498" sldId="262"/>
        </pc:sldMkLst>
        <pc:spChg chg="mod">
          <ac:chgData name="Ибрагимов Булат" userId="227b3e1e78ffcbb4" providerId="Windows Live" clId="Web-{8456A341-68CD-43D4-BEC8-C91A7AB350CC}" dt="2021-01-14T14:39:03.889" v="537" actId="20577"/>
          <ac:spMkLst>
            <pc:docMk/>
            <pc:sldMk cId="2037472498" sldId="262"/>
            <ac:spMk id="2" creationId="{C7CD94DA-A3C4-46F5-A126-A880345540F3}"/>
          </ac:spMkLst>
        </pc:spChg>
        <pc:spChg chg="mod">
          <ac:chgData name="Ибрагимов Булат" userId="227b3e1e78ffcbb4" providerId="Windows Live" clId="Web-{8456A341-68CD-43D4-BEC8-C91A7AB350CC}" dt="2021-01-14T14:40:34.282" v="631" actId="14100"/>
          <ac:spMkLst>
            <pc:docMk/>
            <pc:sldMk cId="2037472498" sldId="262"/>
            <ac:spMk id="3" creationId="{C246C6B1-DA2F-4F91-951D-B31B43C07F33}"/>
          </ac:spMkLst>
        </pc:spChg>
        <pc:picChg chg="add mod">
          <ac:chgData name="Ибрагимов Булат" userId="227b3e1e78ffcbb4" providerId="Windows Live" clId="Web-{8456A341-68CD-43D4-BEC8-C91A7AB350CC}" dt="2021-01-14T14:41:10.485" v="642" actId="1076"/>
          <ac:picMkLst>
            <pc:docMk/>
            <pc:sldMk cId="2037472498" sldId="262"/>
            <ac:picMk id="4" creationId="{2A8E1CE1-06B9-45F7-BD37-547BB65569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5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8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86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188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87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67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9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82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9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5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5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3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0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09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9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6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07355" y="1666875"/>
            <a:ext cx="9406683" cy="1538881"/>
          </a:xfrm>
        </p:spPr>
        <p:txBody>
          <a:bodyPr/>
          <a:lstStyle/>
          <a:p>
            <a:r>
              <a:rPr lang="ru-RU" dirty="0">
                <a:cs typeface="Calibri Light"/>
              </a:rPr>
              <a:t>Игра "</a:t>
            </a:r>
            <a:r>
              <a:rPr lang="ru-RU" dirty="0" err="1">
                <a:cs typeface="Calibri Light"/>
              </a:rPr>
              <a:t>Not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Meat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Boy</a:t>
            </a:r>
            <a:r>
              <a:rPr lang="ru-RU" dirty="0">
                <a:cs typeface="Calibri Light"/>
              </a:rPr>
              <a:t>"</a:t>
            </a:r>
            <a:endParaRPr lang="ru-RU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EDE80-35F9-41E3-8CA4-028AD580E05F}"/>
              </a:ext>
            </a:extLst>
          </p:cNvPr>
          <p:cNvSpPr txBox="1"/>
          <p:nvPr/>
        </p:nvSpPr>
        <p:spPr>
          <a:xfrm>
            <a:off x="535357" y="5671028"/>
            <a:ext cx="30145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Работал над этим шедевром Ибрагимов Булат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BDC6E-B641-4799-998B-A339F5C4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E6755E-241F-478B-917F-787C69D74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7097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Сделать игру с помощью </a:t>
            </a:r>
            <a:r>
              <a:rPr lang="ru-RU" dirty="0" err="1"/>
              <a:t>PyGame</a:t>
            </a:r>
            <a:r>
              <a:rPr lang="ru-RU" dirty="0"/>
              <a:t>, похожую на популярный </a:t>
            </a:r>
            <a:r>
              <a:rPr lang="ru-RU" dirty="0" err="1"/>
              <a:t>платформер</a:t>
            </a:r>
            <a:r>
              <a:rPr lang="ru-RU" dirty="0"/>
              <a:t> </a:t>
            </a:r>
            <a:r>
              <a:rPr lang="ru-RU" dirty="0" err="1"/>
              <a:t>Super</a:t>
            </a:r>
            <a:r>
              <a:rPr lang="ru-RU" dirty="0"/>
              <a:t> </a:t>
            </a:r>
            <a:r>
              <a:rPr lang="ru-RU" dirty="0" err="1"/>
              <a:t>Meat</a:t>
            </a:r>
            <a:r>
              <a:rPr lang="ru-RU" dirty="0"/>
              <a:t> </a:t>
            </a:r>
            <a:r>
              <a:rPr lang="ru-RU" dirty="0" err="1"/>
              <a:t>Boy</a:t>
            </a:r>
            <a:r>
              <a:rPr lang="ru-RU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3934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6C9BC5-61A7-4EC0-9493-867F1B81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858BFA-C619-409B-9B3D-70ACBF4A0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710018"/>
            <a:ext cx="9289441" cy="45383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Множество вспомогательных функций таких, как функции для загрузки изображения, загрузки уровня, генерации уровня и т.д.</a:t>
            </a:r>
          </a:p>
          <a:p>
            <a:pPr>
              <a:buClr>
                <a:srgbClr val="8AD0D6"/>
              </a:buClr>
            </a:pPr>
            <a:r>
              <a:rPr lang="ru-RU" dirty="0"/>
              <a:t>Классы объектов: клетки, ловушки, игрок и прочее</a:t>
            </a:r>
          </a:p>
          <a:p>
            <a:pPr>
              <a:buClr>
                <a:srgbClr val="8AD0D6"/>
              </a:buClr>
            </a:pPr>
            <a:r>
              <a:rPr lang="ru-RU" dirty="0"/>
              <a:t>Основной блок: инициализация </a:t>
            </a:r>
            <a:r>
              <a:rPr lang="ru-RU" dirty="0" err="1"/>
              <a:t>pygame</a:t>
            </a:r>
            <a:r>
              <a:rPr lang="ru-RU" dirty="0"/>
              <a:t>, интерфейса </a:t>
            </a:r>
            <a:r>
              <a:rPr lang="ru-RU" dirty="0" err="1"/>
              <a:t>thorpy</a:t>
            </a:r>
            <a:r>
              <a:rPr lang="ru-RU" dirty="0"/>
              <a:t>, создание групп спрайтов и прочих переменных; игровой цикл с обработкой событий в начале, началом уровня и "заблокированным блоком" самой игры. Он будет заблокирован, пока не запуститься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049216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8F7E1-3941-4C8A-802B-1F01DE2C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F4B7A3-B9E2-4EAD-BD4C-CF4489556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Были использованы классические библиотеки </a:t>
            </a:r>
            <a:r>
              <a:rPr lang="ru-RU" dirty="0" err="1"/>
              <a:t>sys</a:t>
            </a:r>
            <a:r>
              <a:rPr lang="ru-RU" dirty="0"/>
              <a:t> и </a:t>
            </a:r>
            <a:r>
              <a:rPr lang="ru-RU" dirty="0" err="1"/>
              <a:t>os</a:t>
            </a:r>
            <a:r>
              <a:rPr lang="ru-RU" dirty="0"/>
              <a:t>, а так же </a:t>
            </a:r>
            <a:r>
              <a:rPr lang="ru-RU" dirty="0" err="1"/>
              <a:t>pygame</a:t>
            </a:r>
            <a:r>
              <a:rPr lang="ru-RU" dirty="0"/>
              <a:t> и </a:t>
            </a:r>
            <a:r>
              <a:rPr lang="ru-RU" dirty="0" err="1"/>
              <a:t>thorpy</a:t>
            </a:r>
          </a:p>
        </p:txBody>
      </p:sp>
    </p:spTree>
    <p:extLst>
      <p:ext uri="{BB962C8B-B14F-4D97-AF65-F5344CB8AC3E}">
        <p14:creationId xmlns:p14="http://schemas.microsoft.com/office/powerpoint/2010/main" val="254971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F43DE-EDEE-40A4-AC12-C171C8DD1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2380"/>
          </a:xfrm>
        </p:spPr>
        <p:txBody>
          <a:bodyPr/>
          <a:lstStyle/>
          <a:p>
            <a:r>
              <a:rPr lang="ru-RU" dirty="0"/>
              <a:t>Главное меню</a:t>
            </a: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26B1196-EA39-43E1-9C42-5595CDCB3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930" y="1605243"/>
            <a:ext cx="3960990" cy="4195481"/>
          </a:xfr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EBDD610-34A2-4DA7-9924-574C244CB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770" y="1603425"/>
            <a:ext cx="3964487" cy="420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4C99E-F864-417C-8BA1-40E7C2A5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35" y="452718"/>
            <a:ext cx="9425599" cy="836859"/>
          </a:xfrm>
        </p:spPr>
        <p:txBody>
          <a:bodyPr/>
          <a:lstStyle/>
          <a:p>
            <a:r>
              <a:rPr lang="ru-RU" dirty="0"/>
              <a:t>Геймплей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7933EE-8401-459C-8B75-25FB59810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41" y="1478809"/>
            <a:ext cx="9510212" cy="19407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Главный герой - красное человекоподобное существо, которому нужно пройти неоправданно сложный уровень и коснуться флага.</a:t>
            </a:r>
          </a:p>
          <a:p>
            <a:pPr>
              <a:buClr>
                <a:srgbClr val="8AD0D6"/>
              </a:buClr>
            </a:pPr>
            <a:r>
              <a:rPr lang="ru-RU" dirty="0"/>
              <a:t>Как такового обучения, в игре нет, но первые 3 уровня знакомят игрока с основными механиками и объектами.</a:t>
            </a:r>
          </a:p>
          <a:p>
            <a:pPr>
              <a:buClr>
                <a:srgbClr val="8AD0D6"/>
              </a:buClr>
            </a:pPr>
            <a:r>
              <a:rPr lang="ru-RU" dirty="0"/>
              <a:t>Управление - стрелочки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C5EF597-853B-424D-921C-AF5C28D34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71" y="3432314"/>
            <a:ext cx="9580322" cy="296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D94DA-A3C4-46F5-A126-A880345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Анимации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6C6B1-DA2F-4F91-951D-B31B43C0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25" y="1677137"/>
            <a:ext cx="9405828" cy="17007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dirty="0"/>
              <a:t>Была проделана огромная работа над спрайтом ГГ в профессиональном графическом редакторе </a:t>
            </a:r>
            <a:r>
              <a:rPr lang="ru-RU" dirty="0" err="1"/>
              <a:t>Paint</a:t>
            </a:r>
            <a:endParaRPr lang="ru-RU" dirty="0"/>
          </a:p>
          <a:p>
            <a:pPr>
              <a:buClr>
                <a:srgbClr val="8AD0D6"/>
              </a:buClr>
            </a:pPr>
            <a:r>
              <a:rPr lang="ru-RU" dirty="0"/>
              <a:t>Присутствуют анимации бездействия, передвижения в разные стороны. (Если зажать правую и левую кнопку, то персонаж сможет ходить лунной походкой. Это не баг, а фича)</a:t>
            </a:r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A8E1CE1-06B9-45F7-BD37-547BB6556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49" y="3430035"/>
            <a:ext cx="9496815" cy="296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724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Ion</vt:lpstr>
      <vt:lpstr>Игра "Not Meat Boy"</vt:lpstr>
      <vt:lpstr>Идея проекта</vt:lpstr>
      <vt:lpstr>Реализация</vt:lpstr>
      <vt:lpstr>Библиотеки</vt:lpstr>
      <vt:lpstr>Главное меню</vt:lpstr>
      <vt:lpstr>Геймплей</vt:lpstr>
      <vt:lpstr>Анимации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</dc:title>
  <dc:creator/>
  <cp:lastModifiedBy/>
  <cp:revision>105</cp:revision>
  <dcterms:created xsi:type="dcterms:W3CDTF">2021-01-14T13:25:51Z</dcterms:created>
  <dcterms:modified xsi:type="dcterms:W3CDTF">2021-01-14T14:41:13Z</dcterms:modified>
</cp:coreProperties>
</file>