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4" r:id="rId8"/>
    <p:sldId id="265" r:id="rId9"/>
    <p:sldId id="266" r:id="rId10"/>
    <p:sldId id="26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/Desktop/&#1050;&#1091;&#1088;&#1089;&#1072;&#1095;%20&#1069;&#1082;&#1086;&#1085;&#1086;&#1084;&#1077;&#1090;&#1088;&#1080;&#1082;&#10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/Documents/&#1042;&#1059;&#1047;/&#1050;&#1091;&#1088;&#1089;&#1072;&#1095;/Econometrics/&#1050;&#1091;&#1088;&#1089;&#1072;&#1095;%20&#1069;&#1082;&#1086;&#1085;&#1086;&#1084;&#1077;&#1090;&#1088;&#1080;&#1082;&#10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/Documents/&#1042;&#1059;&#1047;/&#1050;&#1091;&#1088;&#1089;&#1072;&#1095;/Econometrics/&#1050;&#1091;&#1088;&#1089;&#1072;&#1095;%20&#1069;&#1082;&#1086;&#1085;&#1086;&#1084;&#1077;&#1090;&#1088;&#1080;&#1082;&#10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/Documents/&#1042;&#1059;&#1047;/&#1050;&#1091;&#1088;&#1089;&#1072;&#1095;/Econometrics/&#1050;&#1091;&#1088;&#1089;&#1072;&#1095;%20&#1069;&#1082;&#1086;&#1085;&#1086;&#1084;&#1077;&#1090;&#1088;&#1080;&#1082;&#107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/>
              <a:t>Исходный ряд</a:t>
            </a:r>
            <a:r>
              <a:rPr lang="en-US" sz="2800" baseline="0" dirty="0"/>
              <a:t> </a:t>
            </a:r>
            <a:r>
              <a:rPr lang="en-US" sz="2800" dirty="0"/>
              <a:t>”The</a:t>
            </a:r>
            <a:r>
              <a:rPr lang="en-US" sz="2800" baseline="0" dirty="0"/>
              <a:t> Coca-Cola Company</a:t>
            </a:r>
            <a:r>
              <a:rPr lang="en-US" sz="2800" b="0" i="0" u="none" strike="noStrike" baseline="0" dirty="0">
                <a:effectLst/>
              </a:rPr>
              <a:t>”</a:t>
            </a:r>
            <a:r>
              <a:rPr lang="en-US" sz="2800" b="0" i="0" u="none" strike="noStrike" baseline="0" dirty="0"/>
              <a:t> </a:t>
            </a:r>
            <a:endParaRPr lang="en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Исходник!$E$1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Исходник!$A$2:$A$1260</c:f>
              <c:numCache>
                <c:formatCode>m/d/yy</c:formatCode>
                <c:ptCount val="1259"/>
                <c:pt idx="0">
                  <c:v>41395</c:v>
                </c:pt>
                <c:pt idx="1">
                  <c:v>41396</c:v>
                </c:pt>
                <c:pt idx="2">
                  <c:v>41397</c:v>
                </c:pt>
                <c:pt idx="3">
                  <c:v>41400</c:v>
                </c:pt>
                <c:pt idx="4">
                  <c:v>41401</c:v>
                </c:pt>
                <c:pt idx="5">
                  <c:v>41402</c:v>
                </c:pt>
                <c:pt idx="6">
                  <c:v>41403</c:v>
                </c:pt>
                <c:pt idx="7">
                  <c:v>41404</c:v>
                </c:pt>
                <c:pt idx="8">
                  <c:v>41407</c:v>
                </c:pt>
                <c:pt idx="9">
                  <c:v>41408</c:v>
                </c:pt>
                <c:pt idx="10">
                  <c:v>41409</c:v>
                </c:pt>
                <c:pt idx="11">
                  <c:v>41410</c:v>
                </c:pt>
                <c:pt idx="12">
                  <c:v>41411</c:v>
                </c:pt>
                <c:pt idx="13">
                  <c:v>41414</c:v>
                </c:pt>
                <c:pt idx="14">
                  <c:v>41415</c:v>
                </c:pt>
                <c:pt idx="15">
                  <c:v>41416</c:v>
                </c:pt>
                <c:pt idx="16">
                  <c:v>41417</c:v>
                </c:pt>
                <c:pt idx="17">
                  <c:v>41418</c:v>
                </c:pt>
                <c:pt idx="18">
                  <c:v>41422</c:v>
                </c:pt>
                <c:pt idx="19">
                  <c:v>41423</c:v>
                </c:pt>
                <c:pt idx="20">
                  <c:v>41424</c:v>
                </c:pt>
                <c:pt idx="21">
                  <c:v>41425</c:v>
                </c:pt>
                <c:pt idx="22">
                  <c:v>41428</c:v>
                </c:pt>
                <c:pt idx="23">
                  <c:v>41429</c:v>
                </c:pt>
                <c:pt idx="24">
                  <c:v>41430</c:v>
                </c:pt>
                <c:pt idx="25">
                  <c:v>41431</c:v>
                </c:pt>
                <c:pt idx="26">
                  <c:v>41432</c:v>
                </c:pt>
                <c:pt idx="27">
                  <c:v>41435</c:v>
                </c:pt>
                <c:pt idx="28">
                  <c:v>41436</c:v>
                </c:pt>
                <c:pt idx="29">
                  <c:v>41437</c:v>
                </c:pt>
                <c:pt idx="30">
                  <c:v>41438</c:v>
                </c:pt>
                <c:pt idx="31">
                  <c:v>41439</c:v>
                </c:pt>
                <c:pt idx="32">
                  <c:v>41442</c:v>
                </c:pt>
                <c:pt idx="33">
                  <c:v>41443</c:v>
                </c:pt>
                <c:pt idx="34">
                  <c:v>41444</c:v>
                </c:pt>
                <c:pt idx="35">
                  <c:v>41445</c:v>
                </c:pt>
                <c:pt idx="36">
                  <c:v>41446</c:v>
                </c:pt>
                <c:pt idx="37">
                  <c:v>41449</c:v>
                </c:pt>
                <c:pt idx="38">
                  <c:v>41450</c:v>
                </c:pt>
                <c:pt idx="39">
                  <c:v>41451</c:v>
                </c:pt>
                <c:pt idx="40">
                  <c:v>41452</c:v>
                </c:pt>
                <c:pt idx="41">
                  <c:v>41453</c:v>
                </c:pt>
                <c:pt idx="42">
                  <c:v>41456</c:v>
                </c:pt>
                <c:pt idx="43">
                  <c:v>41457</c:v>
                </c:pt>
                <c:pt idx="44">
                  <c:v>41458</c:v>
                </c:pt>
                <c:pt idx="45">
                  <c:v>41460</c:v>
                </c:pt>
                <c:pt idx="46">
                  <c:v>41463</c:v>
                </c:pt>
                <c:pt idx="47">
                  <c:v>41464</c:v>
                </c:pt>
                <c:pt idx="48">
                  <c:v>41465</c:v>
                </c:pt>
                <c:pt idx="49">
                  <c:v>41466</c:v>
                </c:pt>
                <c:pt idx="50">
                  <c:v>41467</c:v>
                </c:pt>
                <c:pt idx="51">
                  <c:v>41470</c:v>
                </c:pt>
                <c:pt idx="52">
                  <c:v>41471</c:v>
                </c:pt>
                <c:pt idx="53">
                  <c:v>41472</c:v>
                </c:pt>
                <c:pt idx="54">
                  <c:v>41473</c:v>
                </c:pt>
                <c:pt idx="55">
                  <c:v>41474</c:v>
                </c:pt>
                <c:pt idx="56">
                  <c:v>41477</c:v>
                </c:pt>
                <c:pt idx="57">
                  <c:v>41478</c:v>
                </c:pt>
                <c:pt idx="58">
                  <c:v>41479</c:v>
                </c:pt>
                <c:pt idx="59">
                  <c:v>41480</c:v>
                </c:pt>
                <c:pt idx="60">
                  <c:v>41481</c:v>
                </c:pt>
                <c:pt idx="61">
                  <c:v>41484</c:v>
                </c:pt>
                <c:pt idx="62">
                  <c:v>41485</c:v>
                </c:pt>
                <c:pt idx="63">
                  <c:v>41486</c:v>
                </c:pt>
                <c:pt idx="64">
                  <c:v>41487</c:v>
                </c:pt>
                <c:pt idx="65">
                  <c:v>41488</c:v>
                </c:pt>
                <c:pt idx="66">
                  <c:v>41491</c:v>
                </c:pt>
                <c:pt idx="67">
                  <c:v>41492</c:v>
                </c:pt>
                <c:pt idx="68">
                  <c:v>41493</c:v>
                </c:pt>
                <c:pt idx="69">
                  <c:v>41494</c:v>
                </c:pt>
                <c:pt idx="70">
                  <c:v>41495</c:v>
                </c:pt>
                <c:pt idx="71">
                  <c:v>41498</c:v>
                </c:pt>
                <c:pt idx="72">
                  <c:v>41499</c:v>
                </c:pt>
                <c:pt idx="73">
                  <c:v>41500</c:v>
                </c:pt>
                <c:pt idx="74">
                  <c:v>41501</c:v>
                </c:pt>
                <c:pt idx="75">
                  <c:v>41502</c:v>
                </c:pt>
                <c:pt idx="76">
                  <c:v>41505</c:v>
                </c:pt>
                <c:pt idx="77">
                  <c:v>41506</c:v>
                </c:pt>
                <c:pt idx="78">
                  <c:v>41507</c:v>
                </c:pt>
                <c:pt idx="79">
                  <c:v>41508</c:v>
                </c:pt>
                <c:pt idx="80">
                  <c:v>41509</c:v>
                </c:pt>
                <c:pt idx="81">
                  <c:v>41512</c:v>
                </c:pt>
                <c:pt idx="82">
                  <c:v>41513</c:v>
                </c:pt>
                <c:pt idx="83">
                  <c:v>41514</c:v>
                </c:pt>
                <c:pt idx="84">
                  <c:v>41515</c:v>
                </c:pt>
                <c:pt idx="85">
                  <c:v>41516</c:v>
                </c:pt>
                <c:pt idx="86">
                  <c:v>41520</c:v>
                </c:pt>
                <c:pt idx="87">
                  <c:v>41521</c:v>
                </c:pt>
                <c:pt idx="88">
                  <c:v>41522</c:v>
                </c:pt>
                <c:pt idx="89">
                  <c:v>41523</c:v>
                </c:pt>
                <c:pt idx="90">
                  <c:v>41526</c:v>
                </c:pt>
                <c:pt idx="91">
                  <c:v>41527</c:v>
                </c:pt>
                <c:pt idx="92">
                  <c:v>41528</c:v>
                </c:pt>
                <c:pt idx="93">
                  <c:v>41529</c:v>
                </c:pt>
                <c:pt idx="94">
                  <c:v>41530</c:v>
                </c:pt>
                <c:pt idx="95">
                  <c:v>41533</c:v>
                </c:pt>
                <c:pt idx="96">
                  <c:v>41534</c:v>
                </c:pt>
                <c:pt idx="97">
                  <c:v>41535</c:v>
                </c:pt>
                <c:pt idx="98">
                  <c:v>41536</c:v>
                </c:pt>
                <c:pt idx="99">
                  <c:v>41537</c:v>
                </c:pt>
                <c:pt idx="100">
                  <c:v>41540</c:v>
                </c:pt>
                <c:pt idx="101">
                  <c:v>41541</c:v>
                </c:pt>
                <c:pt idx="102">
                  <c:v>41542</c:v>
                </c:pt>
                <c:pt idx="103">
                  <c:v>41543</c:v>
                </c:pt>
                <c:pt idx="104">
                  <c:v>41544</c:v>
                </c:pt>
                <c:pt idx="105">
                  <c:v>41547</c:v>
                </c:pt>
                <c:pt idx="106">
                  <c:v>41548</c:v>
                </c:pt>
                <c:pt idx="107">
                  <c:v>41549</c:v>
                </c:pt>
                <c:pt idx="108">
                  <c:v>41550</c:v>
                </c:pt>
                <c:pt idx="109">
                  <c:v>41551</c:v>
                </c:pt>
                <c:pt idx="110">
                  <c:v>41554</c:v>
                </c:pt>
                <c:pt idx="111">
                  <c:v>41555</c:v>
                </c:pt>
                <c:pt idx="112">
                  <c:v>41556</c:v>
                </c:pt>
                <c:pt idx="113">
                  <c:v>41557</c:v>
                </c:pt>
                <c:pt idx="114">
                  <c:v>41558</c:v>
                </c:pt>
                <c:pt idx="115">
                  <c:v>41561</c:v>
                </c:pt>
                <c:pt idx="116">
                  <c:v>41562</c:v>
                </c:pt>
                <c:pt idx="117">
                  <c:v>41563</c:v>
                </c:pt>
                <c:pt idx="118">
                  <c:v>41564</c:v>
                </c:pt>
                <c:pt idx="119">
                  <c:v>41565</c:v>
                </c:pt>
                <c:pt idx="120">
                  <c:v>41568</c:v>
                </c:pt>
                <c:pt idx="121">
                  <c:v>41569</c:v>
                </c:pt>
                <c:pt idx="122">
                  <c:v>41570</c:v>
                </c:pt>
                <c:pt idx="123">
                  <c:v>41571</c:v>
                </c:pt>
                <c:pt idx="124">
                  <c:v>41572</c:v>
                </c:pt>
                <c:pt idx="125">
                  <c:v>41575</c:v>
                </c:pt>
                <c:pt idx="126">
                  <c:v>41576</c:v>
                </c:pt>
                <c:pt idx="127">
                  <c:v>41577</c:v>
                </c:pt>
                <c:pt idx="128">
                  <c:v>41578</c:v>
                </c:pt>
                <c:pt idx="129">
                  <c:v>41579</c:v>
                </c:pt>
                <c:pt idx="130">
                  <c:v>41582</c:v>
                </c:pt>
                <c:pt idx="131">
                  <c:v>41583</c:v>
                </c:pt>
                <c:pt idx="132">
                  <c:v>41584</c:v>
                </c:pt>
                <c:pt idx="133">
                  <c:v>41585</c:v>
                </c:pt>
                <c:pt idx="134">
                  <c:v>41586</c:v>
                </c:pt>
                <c:pt idx="135">
                  <c:v>41589</c:v>
                </c:pt>
                <c:pt idx="136">
                  <c:v>41590</c:v>
                </c:pt>
                <c:pt idx="137">
                  <c:v>41591</c:v>
                </c:pt>
                <c:pt idx="138">
                  <c:v>41592</c:v>
                </c:pt>
                <c:pt idx="139">
                  <c:v>41593</c:v>
                </c:pt>
                <c:pt idx="140">
                  <c:v>41596</c:v>
                </c:pt>
                <c:pt idx="141">
                  <c:v>41597</c:v>
                </c:pt>
                <c:pt idx="142">
                  <c:v>41598</c:v>
                </c:pt>
                <c:pt idx="143">
                  <c:v>41599</c:v>
                </c:pt>
                <c:pt idx="144">
                  <c:v>41600</c:v>
                </c:pt>
                <c:pt idx="145">
                  <c:v>41603</c:v>
                </c:pt>
                <c:pt idx="146">
                  <c:v>41604</c:v>
                </c:pt>
                <c:pt idx="147">
                  <c:v>41605</c:v>
                </c:pt>
                <c:pt idx="148">
                  <c:v>41607</c:v>
                </c:pt>
                <c:pt idx="149">
                  <c:v>41610</c:v>
                </c:pt>
                <c:pt idx="150">
                  <c:v>41611</c:v>
                </c:pt>
                <c:pt idx="151">
                  <c:v>41612</c:v>
                </c:pt>
                <c:pt idx="152">
                  <c:v>41613</c:v>
                </c:pt>
                <c:pt idx="153">
                  <c:v>41614</c:v>
                </c:pt>
                <c:pt idx="154">
                  <c:v>41617</c:v>
                </c:pt>
                <c:pt idx="155">
                  <c:v>41618</c:v>
                </c:pt>
                <c:pt idx="156">
                  <c:v>41619</c:v>
                </c:pt>
                <c:pt idx="157">
                  <c:v>41620</c:v>
                </c:pt>
                <c:pt idx="158">
                  <c:v>41621</c:v>
                </c:pt>
                <c:pt idx="159">
                  <c:v>41624</c:v>
                </c:pt>
                <c:pt idx="160">
                  <c:v>41625</c:v>
                </c:pt>
                <c:pt idx="161">
                  <c:v>41626</c:v>
                </c:pt>
                <c:pt idx="162">
                  <c:v>41627</c:v>
                </c:pt>
                <c:pt idx="163">
                  <c:v>41628</c:v>
                </c:pt>
                <c:pt idx="164">
                  <c:v>41631</c:v>
                </c:pt>
                <c:pt idx="165">
                  <c:v>41632</c:v>
                </c:pt>
                <c:pt idx="166">
                  <c:v>41634</c:v>
                </c:pt>
                <c:pt idx="167">
                  <c:v>41635</c:v>
                </c:pt>
                <c:pt idx="168">
                  <c:v>41638</c:v>
                </c:pt>
                <c:pt idx="169">
                  <c:v>41639</c:v>
                </c:pt>
                <c:pt idx="170">
                  <c:v>41641</c:v>
                </c:pt>
                <c:pt idx="171">
                  <c:v>41642</c:v>
                </c:pt>
                <c:pt idx="172">
                  <c:v>41645</c:v>
                </c:pt>
                <c:pt idx="173">
                  <c:v>41646</c:v>
                </c:pt>
                <c:pt idx="174">
                  <c:v>41647</c:v>
                </c:pt>
                <c:pt idx="175">
                  <c:v>41648</c:v>
                </c:pt>
                <c:pt idx="176">
                  <c:v>41649</c:v>
                </c:pt>
                <c:pt idx="177">
                  <c:v>41652</c:v>
                </c:pt>
                <c:pt idx="178">
                  <c:v>41653</c:v>
                </c:pt>
                <c:pt idx="179">
                  <c:v>41654</c:v>
                </c:pt>
                <c:pt idx="180">
                  <c:v>41655</c:v>
                </c:pt>
                <c:pt idx="181">
                  <c:v>41656</c:v>
                </c:pt>
                <c:pt idx="182">
                  <c:v>41660</c:v>
                </c:pt>
                <c:pt idx="183">
                  <c:v>41661</c:v>
                </c:pt>
                <c:pt idx="184">
                  <c:v>41662</c:v>
                </c:pt>
                <c:pt idx="185">
                  <c:v>41663</c:v>
                </c:pt>
                <c:pt idx="186">
                  <c:v>41666</c:v>
                </c:pt>
                <c:pt idx="187">
                  <c:v>41667</c:v>
                </c:pt>
                <c:pt idx="188">
                  <c:v>41668</c:v>
                </c:pt>
                <c:pt idx="189">
                  <c:v>41669</c:v>
                </c:pt>
                <c:pt idx="190">
                  <c:v>41670</c:v>
                </c:pt>
                <c:pt idx="191">
                  <c:v>41673</c:v>
                </c:pt>
                <c:pt idx="192">
                  <c:v>41674</c:v>
                </c:pt>
                <c:pt idx="193">
                  <c:v>41675</c:v>
                </c:pt>
                <c:pt idx="194">
                  <c:v>41676</c:v>
                </c:pt>
                <c:pt idx="195">
                  <c:v>41677</c:v>
                </c:pt>
                <c:pt idx="196">
                  <c:v>41680</c:v>
                </c:pt>
                <c:pt idx="197">
                  <c:v>41681</c:v>
                </c:pt>
                <c:pt idx="198">
                  <c:v>41682</c:v>
                </c:pt>
                <c:pt idx="199">
                  <c:v>41683</c:v>
                </c:pt>
                <c:pt idx="200">
                  <c:v>41684</c:v>
                </c:pt>
                <c:pt idx="201">
                  <c:v>41688</c:v>
                </c:pt>
                <c:pt idx="202">
                  <c:v>41689</c:v>
                </c:pt>
                <c:pt idx="203">
                  <c:v>41690</c:v>
                </c:pt>
                <c:pt idx="204">
                  <c:v>41691</c:v>
                </c:pt>
                <c:pt idx="205">
                  <c:v>41694</c:v>
                </c:pt>
                <c:pt idx="206">
                  <c:v>41695</c:v>
                </c:pt>
                <c:pt idx="207">
                  <c:v>41696</c:v>
                </c:pt>
                <c:pt idx="208">
                  <c:v>41697</c:v>
                </c:pt>
                <c:pt idx="209">
                  <c:v>41698</c:v>
                </c:pt>
                <c:pt idx="210">
                  <c:v>41701</c:v>
                </c:pt>
                <c:pt idx="211">
                  <c:v>41702</c:v>
                </c:pt>
                <c:pt idx="212">
                  <c:v>41703</c:v>
                </c:pt>
                <c:pt idx="213">
                  <c:v>41704</c:v>
                </c:pt>
                <c:pt idx="214">
                  <c:v>41705</c:v>
                </c:pt>
                <c:pt idx="215">
                  <c:v>41708</c:v>
                </c:pt>
                <c:pt idx="216">
                  <c:v>41709</c:v>
                </c:pt>
                <c:pt idx="217">
                  <c:v>41710</c:v>
                </c:pt>
                <c:pt idx="218">
                  <c:v>41711</c:v>
                </c:pt>
                <c:pt idx="219">
                  <c:v>41712</c:v>
                </c:pt>
                <c:pt idx="220">
                  <c:v>41715</c:v>
                </c:pt>
                <c:pt idx="221">
                  <c:v>41716</c:v>
                </c:pt>
                <c:pt idx="222">
                  <c:v>41717</c:v>
                </c:pt>
                <c:pt idx="223">
                  <c:v>41718</c:v>
                </c:pt>
                <c:pt idx="224">
                  <c:v>41719</c:v>
                </c:pt>
                <c:pt idx="225">
                  <c:v>41722</c:v>
                </c:pt>
                <c:pt idx="226">
                  <c:v>41723</c:v>
                </c:pt>
                <c:pt idx="227">
                  <c:v>41724</c:v>
                </c:pt>
                <c:pt idx="228">
                  <c:v>41725</c:v>
                </c:pt>
                <c:pt idx="229">
                  <c:v>41726</c:v>
                </c:pt>
                <c:pt idx="230">
                  <c:v>41729</c:v>
                </c:pt>
                <c:pt idx="231">
                  <c:v>41730</c:v>
                </c:pt>
                <c:pt idx="232">
                  <c:v>41731</c:v>
                </c:pt>
                <c:pt idx="233">
                  <c:v>41732</c:v>
                </c:pt>
                <c:pt idx="234">
                  <c:v>41733</c:v>
                </c:pt>
                <c:pt idx="235">
                  <c:v>41736</c:v>
                </c:pt>
                <c:pt idx="236">
                  <c:v>41737</c:v>
                </c:pt>
                <c:pt idx="237">
                  <c:v>41738</c:v>
                </c:pt>
                <c:pt idx="238">
                  <c:v>41739</c:v>
                </c:pt>
                <c:pt idx="239">
                  <c:v>41740</c:v>
                </c:pt>
                <c:pt idx="240">
                  <c:v>41743</c:v>
                </c:pt>
                <c:pt idx="241">
                  <c:v>41744</c:v>
                </c:pt>
                <c:pt idx="242">
                  <c:v>41745</c:v>
                </c:pt>
                <c:pt idx="243">
                  <c:v>41746</c:v>
                </c:pt>
                <c:pt idx="244">
                  <c:v>41750</c:v>
                </c:pt>
                <c:pt idx="245">
                  <c:v>41751</c:v>
                </c:pt>
                <c:pt idx="246">
                  <c:v>41752</c:v>
                </c:pt>
                <c:pt idx="247">
                  <c:v>41753</c:v>
                </c:pt>
                <c:pt idx="248">
                  <c:v>41754</c:v>
                </c:pt>
                <c:pt idx="249">
                  <c:v>41757</c:v>
                </c:pt>
                <c:pt idx="250">
                  <c:v>41758</c:v>
                </c:pt>
                <c:pt idx="251">
                  <c:v>41759</c:v>
                </c:pt>
                <c:pt idx="252">
                  <c:v>41760</c:v>
                </c:pt>
                <c:pt idx="253">
                  <c:v>41761</c:v>
                </c:pt>
                <c:pt idx="254">
                  <c:v>41764</c:v>
                </c:pt>
                <c:pt idx="255">
                  <c:v>41765</c:v>
                </c:pt>
                <c:pt idx="256">
                  <c:v>41766</c:v>
                </c:pt>
                <c:pt idx="257">
                  <c:v>41767</c:v>
                </c:pt>
                <c:pt idx="258">
                  <c:v>41768</c:v>
                </c:pt>
                <c:pt idx="259">
                  <c:v>41771</c:v>
                </c:pt>
                <c:pt idx="260">
                  <c:v>41772</c:v>
                </c:pt>
                <c:pt idx="261">
                  <c:v>41773</c:v>
                </c:pt>
                <c:pt idx="262">
                  <c:v>41774</c:v>
                </c:pt>
                <c:pt idx="263">
                  <c:v>41775</c:v>
                </c:pt>
                <c:pt idx="264">
                  <c:v>41778</c:v>
                </c:pt>
                <c:pt idx="265">
                  <c:v>41779</c:v>
                </c:pt>
                <c:pt idx="266">
                  <c:v>41780</c:v>
                </c:pt>
                <c:pt idx="267">
                  <c:v>41781</c:v>
                </c:pt>
                <c:pt idx="268">
                  <c:v>41782</c:v>
                </c:pt>
                <c:pt idx="269">
                  <c:v>41786</c:v>
                </c:pt>
                <c:pt idx="270">
                  <c:v>41787</c:v>
                </c:pt>
                <c:pt idx="271">
                  <c:v>41788</c:v>
                </c:pt>
                <c:pt idx="272">
                  <c:v>41789</c:v>
                </c:pt>
                <c:pt idx="273">
                  <c:v>41792</c:v>
                </c:pt>
                <c:pt idx="274">
                  <c:v>41793</c:v>
                </c:pt>
                <c:pt idx="275">
                  <c:v>41794</c:v>
                </c:pt>
                <c:pt idx="276">
                  <c:v>41795</c:v>
                </c:pt>
                <c:pt idx="277">
                  <c:v>41796</c:v>
                </c:pt>
                <c:pt idx="278">
                  <c:v>41799</c:v>
                </c:pt>
                <c:pt idx="279">
                  <c:v>41800</c:v>
                </c:pt>
                <c:pt idx="280">
                  <c:v>41801</c:v>
                </c:pt>
                <c:pt idx="281">
                  <c:v>41802</c:v>
                </c:pt>
                <c:pt idx="282">
                  <c:v>41803</c:v>
                </c:pt>
                <c:pt idx="283">
                  <c:v>41806</c:v>
                </c:pt>
                <c:pt idx="284">
                  <c:v>41807</c:v>
                </c:pt>
                <c:pt idx="285">
                  <c:v>41808</c:v>
                </c:pt>
                <c:pt idx="286">
                  <c:v>41809</c:v>
                </c:pt>
                <c:pt idx="287">
                  <c:v>41810</c:v>
                </c:pt>
                <c:pt idx="288">
                  <c:v>41813</c:v>
                </c:pt>
                <c:pt idx="289">
                  <c:v>41814</c:v>
                </c:pt>
                <c:pt idx="290">
                  <c:v>41815</c:v>
                </c:pt>
                <c:pt idx="291">
                  <c:v>41816</c:v>
                </c:pt>
                <c:pt idx="292">
                  <c:v>41817</c:v>
                </c:pt>
                <c:pt idx="293">
                  <c:v>41820</c:v>
                </c:pt>
                <c:pt idx="294">
                  <c:v>41821</c:v>
                </c:pt>
                <c:pt idx="295">
                  <c:v>41822</c:v>
                </c:pt>
                <c:pt idx="296">
                  <c:v>41823</c:v>
                </c:pt>
                <c:pt idx="297">
                  <c:v>41827</c:v>
                </c:pt>
                <c:pt idx="298">
                  <c:v>41828</c:v>
                </c:pt>
                <c:pt idx="299">
                  <c:v>41829</c:v>
                </c:pt>
                <c:pt idx="300">
                  <c:v>41830</c:v>
                </c:pt>
                <c:pt idx="301">
                  <c:v>41831</c:v>
                </c:pt>
                <c:pt idx="302">
                  <c:v>41834</c:v>
                </c:pt>
                <c:pt idx="303">
                  <c:v>41835</c:v>
                </c:pt>
                <c:pt idx="304">
                  <c:v>41836</c:v>
                </c:pt>
                <c:pt idx="305">
                  <c:v>41837</c:v>
                </c:pt>
                <c:pt idx="306">
                  <c:v>41838</c:v>
                </c:pt>
                <c:pt idx="307">
                  <c:v>41841</c:v>
                </c:pt>
                <c:pt idx="308">
                  <c:v>41842</c:v>
                </c:pt>
                <c:pt idx="309">
                  <c:v>41843</c:v>
                </c:pt>
                <c:pt idx="310">
                  <c:v>41844</c:v>
                </c:pt>
                <c:pt idx="311">
                  <c:v>41845</c:v>
                </c:pt>
                <c:pt idx="312">
                  <c:v>41848</c:v>
                </c:pt>
                <c:pt idx="313">
                  <c:v>41849</c:v>
                </c:pt>
                <c:pt idx="314">
                  <c:v>41850</c:v>
                </c:pt>
                <c:pt idx="315">
                  <c:v>41851</c:v>
                </c:pt>
                <c:pt idx="316">
                  <c:v>41852</c:v>
                </c:pt>
                <c:pt idx="317">
                  <c:v>41855</c:v>
                </c:pt>
                <c:pt idx="318">
                  <c:v>41856</c:v>
                </c:pt>
                <c:pt idx="319">
                  <c:v>41857</c:v>
                </c:pt>
                <c:pt idx="320">
                  <c:v>41858</c:v>
                </c:pt>
                <c:pt idx="321">
                  <c:v>41859</c:v>
                </c:pt>
                <c:pt idx="322">
                  <c:v>41862</c:v>
                </c:pt>
                <c:pt idx="323">
                  <c:v>41863</c:v>
                </c:pt>
                <c:pt idx="324">
                  <c:v>41864</c:v>
                </c:pt>
                <c:pt idx="325">
                  <c:v>41865</c:v>
                </c:pt>
                <c:pt idx="326">
                  <c:v>41866</c:v>
                </c:pt>
                <c:pt idx="327">
                  <c:v>41869</c:v>
                </c:pt>
                <c:pt idx="328">
                  <c:v>41870</c:v>
                </c:pt>
                <c:pt idx="329">
                  <c:v>41871</c:v>
                </c:pt>
                <c:pt idx="330">
                  <c:v>41872</c:v>
                </c:pt>
                <c:pt idx="331">
                  <c:v>41873</c:v>
                </c:pt>
                <c:pt idx="332">
                  <c:v>41876</c:v>
                </c:pt>
                <c:pt idx="333">
                  <c:v>41877</c:v>
                </c:pt>
                <c:pt idx="334">
                  <c:v>41878</c:v>
                </c:pt>
                <c:pt idx="335">
                  <c:v>41879</c:v>
                </c:pt>
                <c:pt idx="336">
                  <c:v>41880</c:v>
                </c:pt>
                <c:pt idx="337">
                  <c:v>41884</c:v>
                </c:pt>
                <c:pt idx="338">
                  <c:v>41885</c:v>
                </c:pt>
                <c:pt idx="339">
                  <c:v>41886</c:v>
                </c:pt>
                <c:pt idx="340">
                  <c:v>41887</c:v>
                </c:pt>
                <c:pt idx="341">
                  <c:v>41890</c:v>
                </c:pt>
                <c:pt idx="342">
                  <c:v>41891</c:v>
                </c:pt>
                <c:pt idx="343">
                  <c:v>41892</c:v>
                </c:pt>
                <c:pt idx="344">
                  <c:v>41893</c:v>
                </c:pt>
                <c:pt idx="345">
                  <c:v>41894</c:v>
                </c:pt>
                <c:pt idx="346">
                  <c:v>41897</c:v>
                </c:pt>
                <c:pt idx="347">
                  <c:v>41898</c:v>
                </c:pt>
                <c:pt idx="348">
                  <c:v>41899</c:v>
                </c:pt>
                <c:pt idx="349">
                  <c:v>41900</c:v>
                </c:pt>
                <c:pt idx="350">
                  <c:v>41901</c:v>
                </c:pt>
                <c:pt idx="351">
                  <c:v>41904</c:v>
                </c:pt>
                <c:pt idx="352">
                  <c:v>41905</c:v>
                </c:pt>
                <c:pt idx="353">
                  <c:v>41906</c:v>
                </c:pt>
                <c:pt idx="354">
                  <c:v>41907</c:v>
                </c:pt>
                <c:pt idx="355">
                  <c:v>41908</c:v>
                </c:pt>
                <c:pt idx="356">
                  <c:v>41911</c:v>
                </c:pt>
                <c:pt idx="357">
                  <c:v>41912</c:v>
                </c:pt>
                <c:pt idx="358">
                  <c:v>41913</c:v>
                </c:pt>
                <c:pt idx="359">
                  <c:v>41914</c:v>
                </c:pt>
                <c:pt idx="360">
                  <c:v>41915</c:v>
                </c:pt>
                <c:pt idx="361">
                  <c:v>41918</c:v>
                </c:pt>
                <c:pt idx="362">
                  <c:v>41919</c:v>
                </c:pt>
                <c:pt idx="363">
                  <c:v>41920</c:v>
                </c:pt>
                <c:pt idx="364">
                  <c:v>41921</c:v>
                </c:pt>
                <c:pt idx="365">
                  <c:v>41922</c:v>
                </c:pt>
                <c:pt idx="366">
                  <c:v>41925</c:v>
                </c:pt>
                <c:pt idx="367">
                  <c:v>41926</c:v>
                </c:pt>
                <c:pt idx="368">
                  <c:v>41927</c:v>
                </c:pt>
                <c:pt idx="369">
                  <c:v>41928</c:v>
                </c:pt>
                <c:pt idx="370">
                  <c:v>41929</c:v>
                </c:pt>
                <c:pt idx="371">
                  <c:v>41932</c:v>
                </c:pt>
                <c:pt idx="372">
                  <c:v>41933</c:v>
                </c:pt>
                <c:pt idx="373">
                  <c:v>41934</c:v>
                </c:pt>
                <c:pt idx="374">
                  <c:v>41935</c:v>
                </c:pt>
                <c:pt idx="375">
                  <c:v>41936</c:v>
                </c:pt>
                <c:pt idx="376">
                  <c:v>41939</c:v>
                </c:pt>
                <c:pt idx="377">
                  <c:v>41940</c:v>
                </c:pt>
                <c:pt idx="378">
                  <c:v>41941</c:v>
                </c:pt>
                <c:pt idx="379">
                  <c:v>41942</c:v>
                </c:pt>
                <c:pt idx="380">
                  <c:v>41943</c:v>
                </c:pt>
                <c:pt idx="381">
                  <c:v>41946</c:v>
                </c:pt>
                <c:pt idx="382">
                  <c:v>41947</c:v>
                </c:pt>
                <c:pt idx="383">
                  <c:v>41948</c:v>
                </c:pt>
                <c:pt idx="384">
                  <c:v>41949</c:v>
                </c:pt>
                <c:pt idx="385">
                  <c:v>41950</c:v>
                </c:pt>
                <c:pt idx="386">
                  <c:v>41953</c:v>
                </c:pt>
                <c:pt idx="387">
                  <c:v>41954</c:v>
                </c:pt>
                <c:pt idx="388">
                  <c:v>41955</c:v>
                </c:pt>
                <c:pt idx="389">
                  <c:v>41956</c:v>
                </c:pt>
                <c:pt idx="390">
                  <c:v>41957</c:v>
                </c:pt>
                <c:pt idx="391">
                  <c:v>41960</c:v>
                </c:pt>
                <c:pt idx="392">
                  <c:v>41961</c:v>
                </c:pt>
                <c:pt idx="393">
                  <c:v>41962</c:v>
                </c:pt>
                <c:pt idx="394">
                  <c:v>41963</c:v>
                </c:pt>
                <c:pt idx="395">
                  <c:v>41964</c:v>
                </c:pt>
                <c:pt idx="396">
                  <c:v>41967</c:v>
                </c:pt>
                <c:pt idx="397">
                  <c:v>41968</c:v>
                </c:pt>
                <c:pt idx="398">
                  <c:v>41969</c:v>
                </c:pt>
                <c:pt idx="399">
                  <c:v>41971</c:v>
                </c:pt>
                <c:pt idx="400">
                  <c:v>41974</c:v>
                </c:pt>
                <c:pt idx="401">
                  <c:v>41975</c:v>
                </c:pt>
                <c:pt idx="402">
                  <c:v>41976</c:v>
                </c:pt>
                <c:pt idx="403">
                  <c:v>41977</c:v>
                </c:pt>
                <c:pt idx="404">
                  <c:v>41978</c:v>
                </c:pt>
                <c:pt idx="405">
                  <c:v>41981</c:v>
                </c:pt>
                <c:pt idx="406">
                  <c:v>41982</c:v>
                </c:pt>
                <c:pt idx="407">
                  <c:v>41983</c:v>
                </c:pt>
                <c:pt idx="408">
                  <c:v>41984</c:v>
                </c:pt>
                <c:pt idx="409">
                  <c:v>41985</c:v>
                </c:pt>
                <c:pt idx="410">
                  <c:v>41988</c:v>
                </c:pt>
                <c:pt idx="411">
                  <c:v>41989</c:v>
                </c:pt>
                <c:pt idx="412">
                  <c:v>41990</c:v>
                </c:pt>
                <c:pt idx="413">
                  <c:v>41991</c:v>
                </c:pt>
                <c:pt idx="414">
                  <c:v>41992</c:v>
                </c:pt>
                <c:pt idx="415">
                  <c:v>41995</c:v>
                </c:pt>
                <c:pt idx="416">
                  <c:v>41996</c:v>
                </c:pt>
                <c:pt idx="417">
                  <c:v>41997</c:v>
                </c:pt>
                <c:pt idx="418">
                  <c:v>41999</c:v>
                </c:pt>
                <c:pt idx="419">
                  <c:v>42002</c:v>
                </c:pt>
                <c:pt idx="420">
                  <c:v>42003</c:v>
                </c:pt>
                <c:pt idx="421">
                  <c:v>42004</c:v>
                </c:pt>
                <c:pt idx="422">
                  <c:v>42006</c:v>
                </c:pt>
                <c:pt idx="423">
                  <c:v>42009</c:v>
                </c:pt>
                <c:pt idx="424">
                  <c:v>42010</c:v>
                </c:pt>
                <c:pt idx="425">
                  <c:v>42011</c:v>
                </c:pt>
                <c:pt idx="426">
                  <c:v>42012</c:v>
                </c:pt>
                <c:pt idx="427">
                  <c:v>42013</c:v>
                </c:pt>
                <c:pt idx="428">
                  <c:v>42016</c:v>
                </c:pt>
                <c:pt idx="429">
                  <c:v>42017</c:v>
                </c:pt>
                <c:pt idx="430">
                  <c:v>42018</c:v>
                </c:pt>
                <c:pt idx="431">
                  <c:v>42019</c:v>
                </c:pt>
                <c:pt idx="432">
                  <c:v>42020</c:v>
                </c:pt>
                <c:pt idx="433">
                  <c:v>42024</c:v>
                </c:pt>
                <c:pt idx="434">
                  <c:v>42025</c:v>
                </c:pt>
                <c:pt idx="435">
                  <c:v>42026</c:v>
                </c:pt>
                <c:pt idx="436">
                  <c:v>42027</c:v>
                </c:pt>
                <c:pt idx="437">
                  <c:v>42030</c:v>
                </c:pt>
                <c:pt idx="438">
                  <c:v>42031</c:v>
                </c:pt>
                <c:pt idx="439">
                  <c:v>42032</c:v>
                </c:pt>
                <c:pt idx="440">
                  <c:v>42033</c:v>
                </c:pt>
                <c:pt idx="441">
                  <c:v>42034</c:v>
                </c:pt>
                <c:pt idx="442">
                  <c:v>42037</c:v>
                </c:pt>
                <c:pt idx="443">
                  <c:v>42038</c:v>
                </c:pt>
                <c:pt idx="444">
                  <c:v>42039</c:v>
                </c:pt>
                <c:pt idx="445">
                  <c:v>42040</c:v>
                </c:pt>
                <c:pt idx="446">
                  <c:v>42041</c:v>
                </c:pt>
                <c:pt idx="447">
                  <c:v>42044</c:v>
                </c:pt>
                <c:pt idx="448">
                  <c:v>42045</c:v>
                </c:pt>
                <c:pt idx="449">
                  <c:v>42046</c:v>
                </c:pt>
                <c:pt idx="450">
                  <c:v>42047</c:v>
                </c:pt>
                <c:pt idx="451">
                  <c:v>42048</c:v>
                </c:pt>
                <c:pt idx="452">
                  <c:v>42052</c:v>
                </c:pt>
                <c:pt idx="453">
                  <c:v>42053</c:v>
                </c:pt>
                <c:pt idx="454">
                  <c:v>42054</c:v>
                </c:pt>
                <c:pt idx="455">
                  <c:v>42055</c:v>
                </c:pt>
                <c:pt idx="456">
                  <c:v>42058</c:v>
                </c:pt>
                <c:pt idx="457">
                  <c:v>42059</c:v>
                </c:pt>
                <c:pt idx="458">
                  <c:v>42060</c:v>
                </c:pt>
                <c:pt idx="459">
                  <c:v>42061</c:v>
                </c:pt>
                <c:pt idx="460">
                  <c:v>42062</c:v>
                </c:pt>
                <c:pt idx="461">
                  <c:v>42065</c:v>
                </c:pt>
                <c:pt idx="462">
                  <c:v>42066</c:v>
                </c:pt>
                <c:pt idx="463">
                  <c:v>42067</c:v>
                </c:pt>
                <c:pt idx="464">
                  <c:v>42068</c:v>
                </c:pt>
                <c:pt idx="465">
                  <c:v>42069</c:v>
                </c:pt>
                <c:pt idx="466">
                  <c:v>42072</c:v>
                </c:pt>
                <c:pt idx="467">
                  <c:v>42073</c:v>
                </c:pt>
                <c:pt idx="468">
                  <c:v>42074</c:v>
                </c:pt>
                <c:pt idx="469">
                  <c:v>42075</c:v>
                </c:pt>
                <c:pt idx="470">
                  <c:v>42076</c:v>
                </c:pt>
                <c:pt idx="471">
                  <c:v>42079</c:v>
                </c:pt>
                <c:pt idx="472">
                  <c:v>42080</c:v>
                </c:pt>
                <c:pt idx="473">
                  <c:v>42081</c:v>
                </c:pt>
                <c:pt idx="474">
                  <c:v>42082</c:v>
                </c:pt>
                <c:pt idx="475">
                  <c:v>42083</c:v>
                </c:pt>
                <c:pt idx="476">
                  <c:v>42086</c:v>
                </c:pt>
                <c:pt idx="477">
                  <c:v>42087</c:v>
                </c:pt>
                <c:pt idx="478">
                  <c:v>42088</c:v>
                </c:pt>
                <c:pt idx="479">
                  <c:v>42089</c:v>
                </c:pt>
                <c:pt idx="480">
                  <c:v>42090</c:v>
                </c:pt>
                <c:pt idx="481">
                  <c:v>42093</c:v>
                </c:pt>
                <c:pt idx="482">
                  <c:v>42094</c:v>
                </c:pt>
                <c:pt idx="483">
                  <c:v>42095</c:v>
                </c:pt>
                <c:pt idx="484">
                  <c:v>42096</c:v>
                </c:pt>
                <c:pt idx="485">
                  <c:v>42100</c:v>
                </c:pt>
                <c:pt idx="486">
                  <c:v>42101</c:v>
                </c:pt>
                <c:pt idx="487">
                  <c:v>42102</c:v>
                </c:pt>
                <c:pt idx="488">
                  <c:v>42103</c:v>
                </c:pt>
                <c:pt idx="489">
                  <c:v>42104</c:v>
                </c:pt>
                <c:pt idx="490">
                  <c:v>42107</c:v>
                </c:pt>
                <c:pt idx="491">
                  <c:v>42108</c:v>
                </c:pt>
                <c:pt idx="492">
                  <c:v>42109</c:v>
                </c:pt>
                <c:pt idx="493">
                  <c:v>42110</c:v>
                </c:pt>
                <c:pt idx="494">
                  <c:v>42111</c:v>
                </c:pt>
                <c:pt idx="495">
                  <c:v>42114</c:v>
                </c:pt>
                <c:pt idx="496">
                  <c:v>42115</c:v>
                </c:pt>
                <c:pt idx="497">
                  <c:v>42116</c:v>
                </c:pt>
                <c:pt idx="498">
                  <c:v>42117</c:v>
                </c:pt>
                <c:pt idx="499">
                  <c:v>42118</c:v>
                </c:pt>
                <c:pt idx="500">
                  <c:v>42121</c:v>
                </c:pt>
                <c:pt idx="501">
                  <c:v>42122</c:v>
                </c:pt>
                <c:pt idx="502">
                  <c:v>42123</c:v>
                </c:pt>
                <c:pt idx="503">
                  <c:v>42124</c:v>
                </c:pt>
                <c:pt idx="504">
                  <c:v>42125</c:v>
                </c:pt>
                <c:pt idx="505">
                  <c:v>42128</c:v>
                </c:pt>
                <c:pt idx="506">
                  <c:v>42129</c:v>
                </c:pt>
                <c:pt idx="507">
                  <c:v>42130</c:v>
                </c:pt>
                <c:pt idx="508">
                  <c:v>42131</c:v>
                </c:pt>
                <c:pt idx="509">
                  <c:v>42132</c:v>
                </c:pt>
                <c:pt idx="510">
                  <c:v>42135</c:v>
                </c:pt>
                <c:pt idx="511">
                  <c:v>42136</c:v>
                </c:pt>
                <c:pt idx="512">
                  <c:v>42137</c:v>
                </c:pt>
                <c:pt idx="513">
                  <c:v>42138</c:v>
                </c:pt>
                <c:pt idx="514">
                  <c:v>42139</c:v>
                </c:pt>
                <c:pt idx="515">
                  <c:v>42142</c:v>
                </c:pt>
                <c:pt idx="516">
                  <c:v>42143</c:v>
                </c:pt>
                <c:pt idx="517">
                  <c:v>42144</c:v>
                </c:pt>
                <c:pt idx="518">
                  <c:v>42145</c:v>
                </c:pt>
                <c:pt idx="519">
                  <c:v>42146</c:v>
                </c:pt>
                <c:pt idx="520">
                  <c:v>42150</c:v>
                </c:pt>
                <c:pt idx="521">
                  <c:v>42151</c:v>
                </c:pt>
                <c:pt idx="522">
                  <c:v>42152</c:v>
                </c:pt>
                <c:pt idx="523">
                  <c:v>42153</c:v>
                </c:pt>
                <c:pt idx="524">
                  <c:v>42156</c:v>
                </c:pt>
                <c:pt idx="525">
                  <c:v>42157</c:v>
                </c:pt>
                <c:pt idx="526">
                  <c:v>42158</c:v>
                </c:pt>
                <c:pt idx="527">
                  <c:v>42159</c:v>
                </c:pt>
                <c:pt idx="528">
                  <c:v>42160</c:v>
                </c:pt>
                <c:pt idx="529">
                  <c:v>42163</c:v>
                </c:pt>
                <c:pt idx="530">
                  <c:v>42164</c:v>
                </c:pt>
                <c:pt idx="531">
                  <c:v>42165</c:v>
                </c:pt>
                <c:pt idx="532">
                  <c:v>42166</c:v>
                </c:pt>
                <c:pt idx="533">
                  <c:v>42167</c:v>
                </c:pt>
                <c:pt idx="534">
                  <c:v>42170</c:v>
                </c:pt>
                <c:pt idx="535">
                  <c:v>42171</c:v>
                </c:pt>
                <c:pt idx="536">
                  <c:v>42172</c:v>
                </c:pt>
                <c:pt idx="537">
                  <c:v>42173</c:v>
                </c:pt>
                <c:pt idx="538">
                  <c:v>42174</c:v>
                </c:pt>
                <c:pt idx="539">
                  <c:v>42177</c:v>
                </c:pt>
                <c:pt idx="540">
                  <c:v>42178</c:v>
                </c:pt>
                <c:pt idx="541">
                  <c:v>42179</c:v>
                </c:pt>
                <c:pt idx="542">
                  <c:v>42180</c:v>
                </c:pt>
                <c:pt idx="543">
                  <c:v>42181</c:v>
                </c:pt>
                <c:pt idx="544">
                  <c:v>42184</c:v>
                </c:pt>
                <c:pt idx="545">
                  <c:v>42185</c:v>
                </c:pt>
                <c:pt idx="546">
                  <c:v>42186</c:v>
                </c:pt>
                <c:pt idx="547">
                  <c:v>42187</c:v>
                </c:pt>
                <c:pt idx="548">
                  <c:v>42191</c:v>
                </c:pt>
                <c:pt idx="549">
                  <c:v>42192</c:v>
                </c:pt>
                <c:pt idx="550">
                  <c:v>42193</c:v>
                </c:pt>
                <c:pt idx="551">
                  <c:v>42194</c:v>
                </c:pt>
                <c:pt idx="552">
                  <c:v>42195</c:v>
                </c:pt>
                <c:pt idx="553">
                  <c:v>42198</c:v>
                </c:pt>
                <c:pt idx="554">
                  <c:v>42199</c:v>
                </c:pt>
                <c:pt idx="555">
                  <c:v>42200</c:v>
                </c:pt>
                <c:pt idx="556">
                  <c:v>42201</c:v>
                </c:pt>
                <c:pt idx="557">
                  <c:v>42202</c:v>
                </c:pt>
                <c:pt idx="558">
                  <c:v>42205</c:v>
                </c:pt>
                <c:pt idx="559">
                  <c:v>42206</c:v>
                </c:pt>
                <c:pt idx="560">
                  <c:v>42207</c:v>
                </c:pt>
                <c:pt idx="561">
                  <c:v>42208</c:v>
                </c:pt>
                <c:pt idx="562">
                  <c:v>42209</c:v>
                </c:pt>
                <c:pt idx="563">
                  <c:v>42212</c:v>
                </c:pt>
                <c:pt idx="564">
                  <c:v>42213</c:v>
                </c:pt>
                <c:pt idx="565">
                  <c:v>42214</c:v>
                </c:pt>
                <c:pt idx="566">
                  <c:v>42215</c:v>
                </c:pt>
                <c:pt idx="567">
                  <c:v>42216</c:v>
                </c:pt>
                <c:pt idx="568">
                  <c:v>42219</c:v>
                </c:pt>
                <c:pt idx="569">
                  <c:v>42220</c:v>
                </c:pt>
                <c:pt idx="570">
                  <c:v>42221</c:v>
                </c:pt>
                <c:pt idx="571">
                  <c:v>42222</c:v>
                </c:pt>
                <c:pt idx="572">
                  <c:v>42223</c:v>
                </c:pt>
                <c:pt idx="573">
                  <c:v>42226</c:v>
                </c:pt>
                <c:pt idx="574">
                  <c:v>42227</c:v>
                </c:pt>
                <c:pt idx="575">
                  <c:v>42228</c:v>
                </c:pt>
                <c:pt idx="576">
                  <c:v>42229</c:v>
                </c:pt>
                <c:pt idx="577">
                  <c:v>42230</c:v>
                </c:pt>
                <c:pt idx="578">
                  <c:v>42233</c:v>
                </c:pt>
                <c:pt idx="579">
                  <c:v>42234</c:v>
                </c:pt>
                <c:pt idx="580">
                  <c:v>42235</c:v>
                </c:pt>
                <c:pt idx="581">
                  <c:v>42236</c:v>
                </c:pt>
                <c:pt idx="582">
                  <c:v>42237</c:v>
                </c:pt>
                <c:pt idx="583">
                  <c:v>42240</c:v>
                </c:pt>
                <c:pt idx="584">
                  <c:v>42241</c:v>
                </c:pt>
                <c:pt idx="585">
                  <c:v>42242</c:v>
                </c:pt>
                <c:pt idx="586">
                  <c:v>42243</c:v>
                </c:pt>
                <c:pt idx="587">
                  <c:v>42244</c:v>
                </c:pt>
                <c:pt idx="588">
                  <c:v>42247</c:v>
                </c:pt>
                <c:pt idx="589">
                  <c:v>42248</c:v>
                </c:pt>
                <c:pt idx="590">
                  <c:v>42249</c:v>
                </c:pt>
                <c:pt idx="591">
                  <c:v>42250</c:v>
                </c:pt>
                <c:pt idx="592">
                  <c:v>42251</c:v>
                </c:pt>
                <c:pt idx="593">
                  <c:v>42255</c:v>
                </c:pt>
                <c:pt idx="594">
                  <c:v>42256</c:v>
                </c:pt>
                <c:pt idx="595">
                  <c:v>42257</c:v>
                </c:pt>
                <c:pt idx="596">
                  <c:v>42258</c:v>
                </c:pt>
                <c:pt idx="597">
                  <c:v>42261</c:v>
                </c:pt>
                <c:pt idx="598">
                  <c:v>42262</c:v>
                </c:pt>
                <c:pt idx="599">
                  <c:v>42263</c:v>
                </c:pt>
                <c:pt idx="600">
                  <c:v>42264</c:v>
                </c:pt>
                <c:pt idx="601">
                  <c:v>42265</c:v>
                </c:pt>
                <c:pt idx="602">
                  <c:v>42268</c:v>
                </c:pt>
                <c:pt idx="603">
                  <c:v>42269</c:v>
                </c:pt>
                <c:pt idx="604">
                  <c:v>42270</c:v>
                </c:pt>
                <c:pt idx="605">
                  <c:v>42271</c:v>
                </c:pt>
                <c:pt idx="606">
                  <c:v>42272</c:v>
                </c:pt>
                <c:pt idx="607">
                  <c:v>42275</c:v>
                </c:pt>
                <c:pt idx="608">
                  <c:v>42276</c:v>
                </c:pt>
                <c:pt idx="609">
                  <c:v>42277</c:v>
                </c:pt>
                <c:pt idx="610">
                  <c:v>42278</c:v>
                </c:pt>
                <c:pt idx="611">
                  <c:v>42279</c:v>
                </c:pt>
                <c:pt idx="612">
                  <c:v>42282</c:v>
                </c:pt>
                <c:pt idx="613">
                  <c:v>42283</c:v>
                </c:pt>
                <c:pt idx="614">
                  <c:v>42284</c:v>
                </c:pt>
                <c:pt idx="615">
                  <c:v>42285</c:v>
                </c:pt>
                <c:pt idx="616">
                  <c:v>42286</c:v>
                </c:pt>
                <c:pt idx="617">
                  <c:v>42289</c:v>
                </c:pt>
                <c:pt idx="618">
                  <c:v>42290</c:v>
                </c:pt>
                <c:pt idx="619">
                  <c:v>42291</c:v>
                </c:pt>
                <c:pt idx="620">
                  <c:v>42292</c:v>
                </c:pt>
                <c:pt idx="621">
                  <c:v>42293</c:v>
                </c:pt>
                <c:pt idx="622">
                  <c:v>42296</c:v>
                </c:pt>
                <c:pt idx="623">
                  <c:v>42297</c:v>
                </c:pt>
                <c:pt idx="624">
                  <c:v>42298</c:v>
                </c:pt>
                <c:pt idx="625">
                  <c:v>42299</c:v>
                </c:pt>
                <c:pt idx="626">
                  <c:v>42300</c:v>
                </c:pt>
                <c:pt idx="627">
                  <c:v>42303</c:v>
                </c:pt>
                <c:pt idx="628">
                  <c:v>42304</c:v>
                </c:pt>
                <c:pt idx="629">
                  <c:v>42305</c:v>
                </c:pt>
                <c:pt idx="630">
                  <c:v>42306</c:v>
                </c:pt>
                <c:pt idx="631">
                  <c:v>42307</c:v>
                </c:pt>
                <c:pt idx="632">
                  <c:v>42310</c:v>
                </c:pt>
                <c:pt idx="633">
                  <c:v>42311</c:v>
                </c:pt>
                <c:pt idx="634">
                  <c:v>42312</c:v>
                </c:pt>
                <c:pt idx="635">
                  <c:v>42313</c:v>
                </c:pt>
                <c:pt idx="636">
                  <c:v>42314</c:v>
                </c:pt>
                <c:pt idx="637">
                  <c:v>42317</c:v>
                </c:pt>
                <c:pt idx="638">
                  <c:v>42318</c:v>
                </c:pt>
                <c:pt idx="639">
                  <c:v>42319</c:v>
                </c:pt>
                <c:pt idx="640">
                  <c:v>42320</c:v>
                </c:pt>
                <c:pt idx="641">
                  <c:v>42321</c:v>
                </c:pt>
                <c:pt idx="642">
                  <c:v>42324</c:v>
                </c:pt>
                <c:pt idx="643">
                  <c:v>42325</c:v>
                </c:pt>
                <c:pt idx="644">
                  <c:v>42326</c:v>
                </c:pt>
                <c:pt idx="645">
                  <c:v>42327</c:v>
                </c:pt>
                <c:pt idx="646">
                  <c:v>42328</c:v>
                </c:pt>
                <c:pt idx="647">
                  <c:v>42331</c:v>
                </c:pt>
                <c:pt idx="648">
                  <c:v>42332</c:v>
                </c:pt>
                <c:pt idx="649">
                  <c:v>42333</c:v>
                </c:pt>
                <c:pt idx="650">
                  <c:v>42335</c:v>
                </c:pt>
                <c:pt idx="651">
                  <c:v>42338</c:v>
                </c:pt>
                <c:pt idx="652">
                  <c:v>42339</c:v>
                </c:pt>
                <c:pt idx="653">
                  <c:v>42340</c:v>
                </c:pt>
                <c:pt idx="654">
                  <c:v>42341</c:v>
                </c:pt>
                <c:pt idx="655">
                  <c:v>42342</c:v>
                </c:pt>
                <c:pt idx="656">
                  <c:v>42345</c:v>
                </c:pt>
                <c:pt idx="657">
                  <c:v>42346</c:v>
                </c:pt>
                <c:pt idx="658">
                  <c:v>42347</c:v>
                </c:pt>
                <c:pt idx="659">
                  <c:v>42348</c:v>
                </c:pt>
                <c:pt idx="660">
                  <c:v>42349</c:v>
                </c:pt>
                <c:pt idx="661">
                  <c:v>42352</c:v>
                </c:pt>
                <c:pt idx="662">
                  <c:v>42353</c:v>
                </c:pt>
                <c:pt idx="663">
                  <c:v>42354</c:v>
                </c:pt>
                <c:pt idx="664">
                  <c:v>42355</c:v>
                </c:pt>
                <c:pt idx="665">
                  <c:v>42356</c:v>
                </c:pt>
                <c:pt idx="666">
                  <c:v>42359</c:v>
                </c:pt>
                <c:pt idx="667">
                  <c:v>42360</c:v>
                </c:pt>
                <c:pt idx="668">
                  <c:v>42361</c:v>
                </c:pt>
                <c:pt idx="669">
                  <c:v>42362</c:v>
                </c:pt>
                <c:pt idx="670">
                  <c:v>42366</c:v>
                </c:pt>
                <c:pt idx="671">
                  <c:v>42367</c:v>
                </c:pt>
                <c:pt idx="672">
                  <c:v>42368</c:v>
                </c:pt>
                <c:pt idx="673">
                  <c:v>42369</c:v>
                </c:pt>
                <c:pt idx="674">
                  <c:v>42373</c:v>
                </c:pt>
                <c:pt idx="675">
                  <c:v>42374</c:v>
                </c:pt>
                <c:pt idx="676">
                  <c:v>42375</c:v>
                </c:pt>
                <c:pt idx="677">
                  <c:v>42376</c:v>
                </c:pt>
                <c:pt idx="678">
                  <c:v>42377</c:v>
                </c:pt>
                <c:pt idx="679">
                  <c:v>42380</c:v>
                </c:pt>
                <c:pt idx="680">
                  <c:v>42381</c:v>
                </c:pt>
                <c:pt idx="681">
                  <c:v>42382</c:v>
                </c:pt>
                <c:pt idx="682">
                  <c:v>42383</c:v>
                </c:pt>
                <c:pt idx="683">
                  <c:v>42384</c:v>
                </c:pt>
                <c:pt idx="684">
                  <c:v>42388</c:v>
                </c:pt>
                <c:pt idx="685">
                  <c:v>42389</c:v>
                </c:pt>
                <c:pt idx="686">
                  <c:v>42390</c:v>
                </c:pt>
                <c:pt idx="687">
                  <c:v>42391</c:v>
                </c:pt>
                <c:pt idx="688">
                  <c:v>42394</c:v>
                </c:pt>
                <c:pt idx="689">
                  <c:v>42395</c:v>
                </c:pt>
                <c:pt idx="690">
                  <c:v>42396</c:v>
                </c:pt>
                <c:pt idx="691">
                  <c:v>42397</c:v>
                </c:pt>
                <c:pt idx="692">
                  <c:v>42398</c:v>
                </c:pt>
                <c:pt idx="693">
                  <c:v>42401</c:v>
                </c:pt>
                <c:pt idx="694">
                  <c:v>42402</c:v>
                </c:pt>
                <c:pt idx="695">
                  <c:v>42403</c:v>
                </c:pt>
                <c:pt idx="696">
                  <c:v>42404</c:v>
                </c:pt>
                <c:pt idx="697">
                  <c:v>42405</c:v>
                </c:pt>
                <c:pt idx="698">
                  <c:v>42408</c:v>
                </c:pt>
                <c:pt idx="699">
                  <c:v>42409</c:v>
                </c:pt>
                <c:pt idx="700">
                  <c:v>42410</c:v>
                </c:pt>
                <c:pt idx="701">
                  <c:v>42411</c:v>
                </c:pt>
                <c:pt idx="702">
                  <c:v>42412</c:v>
                </c:pt>
                <c:pt idx="703">
                  <c:v>42416</c:v>
                </c:pt>
                <c:pt idx="704">
                  <c:v>42417</c:v>
                </c:pt>
                <c:pt idx="705">
                  <c:v>42418</c:v>
                </c:pt>
                <c:pt idx="706">
                  <c:v>42419</c:v>
                </c:pt>
                <c:pt idx="707">
                  <c:v>42422</c:v>
                </c:pt>
                <c:pt idx="708">
                  <c:v>42423</c:v>
                </c:pt>
                <c:pt idx="709">
                  <c:v>42424</c:v>
                </c:pt>
                <c:pt idx="710">
                  <c:v>42425</c:v>
                </c:pt>
                <c:pt idx="711">
                  <c:v>42426</c:v>
                </c:pt>
                <c:pt idx="712">
                  <c:v>42429</c:v>
                </c:pt>
                <c:pt idx="713">
                  <c:v>42430</c:v>
                </c:pt>
                <c:pt idx="714">
                  <c:v>42431</c:v>
                </c:pt>
                <c:pt idx="715">
                  <c:v>42432</c:v>
                </c:pt>
                <c:pt idx="716">
                  <c:v>42433</c:v>
                </c:pt>
                <c:pt idx="717">
                  <c:v>42436</c:v>
                </c:pt>
                <c:pt idx="718">
                  <c:v>42437</c:v>
                </c:pt>
                <c:pt idx="719">
                  <c:v>42438</c:v>
                </c:pt>
                <c:pt idx="720">
                  <c:v>42439</c:v>
                </c:pt>
                <c:pt idx="721">
                  <c:v>42440</c:v>
                </c:pt>
                <c:pt idx="722">
                  <c:v>42443</c:v>
                </c:pt>
                <c:pt idx="723">
                  <c:v>42444</c:v>
                </c:pt>
                <c:pt idx="724">
                  <c:v>42445</c:v>
                </c:pt>
                <c:pt idx="725">
                  <c:v>42446</c:v>
                </c:pt>
                <c:pt idx="726">
                  <c:v>42447</c:v>
                </c:pt>
                <c:pt idx="727">
                  <c:v>42450</c:v>
                </c:pt>
                <c:pt idx="728">
                  <c:v>42451</c:v>
                </c:pt>
                <c:pt idx="729">
                  <c:v>42452</c:v>
                </c:pt>
                <c:pt idx="730">
                  <c:v>42453</c:v>
                </c:pt>
                <c:pt idx="731">
                  <c:v>42457</c:v>
                </c:pt>
                <c:pt idx="732">
                  <c:v>42458</c:v>
                </c:pt>
                <c:pt idx="733">
                  <c:v>42459</c:v>
                </c:pt>
                <c:pt idx="734">
                  <c:v>42460</c:v>
                </c:pt>
                <c:pt idx="735">
                  <c:v>42461</c:v>
                </c:pt>
                <c:pt idx="736">
                  <c:v>42464</c:v>
                </c:pt>
                <c:pt idx="737">
                  <c:v>42465</c:v>
                </c:pt>
                <c:pt idx="738">
                  <c:v>42466</c:v>
                </c:pt>
                <c:pt idx="739">
                  <c:v>42467</c:v>
                </c:pt>
                <c:pt idx="740">
                  <c:v>42468</c:v>
                </c:pt>
                <c:pt idx="741">
                  <c:v>42471</c:v>
                </c:pt>
                <c:pt idx="742">
                  <c:v>42472</c:v>
                </c:pt>
                <c:pt idx="743">
                  <c:v>42473</c:v>
                </c:pt>
                <c:pt idx="744">
                  <c:v>42474</c:v>
                </c:pt>
                <c:pt idx="745">
                  <c:v>42475</c:v>
                </c:pt>
                <c:pt idx="746">
                  <c:v>42478</c:v>
                </c:pt>
                <c:pt idx="747">
                  <c:v>42479</c:v>
                </c:pt>
                <c:pt idx="748">
                  <c:v>42480</c:v>
                </c:pt>
                <c:pt idx="749">
                  <c:v>42481</c:v>
                </c:pt>
                <c:pt idx="750">
                  <c:v>42482</c:v>
                </c:pt>
                <c:pt idx="751">
                  <c:v>42485</c:v>
                </c:pt>
                <c:pt idx="752">
                  <c:v>42486</c:v>
                </c:pt>
                <c:pt idx="753">
                  <c:v>42487</c:v>
                </c:pt>
                <c:pt idx="754">
                  <c:v>42488</c:v>
                </c:pt>
                <c:pt idx="755">
                  <c:v>42489</c:v>
                </c:pt>
                <c:pt idx="756">
                  <c:v>42492</c:v>
                </c:pt>
                <c:pt idx="757">
                  <c:v>42493</c:v>
                </c:pt>
                <c:pt idx="758">
                  <c:v>42494</c:v>
                </c:pt>
                <c:pt idx="759">
                  <c:v>42495</c:v>
                </c:pt>
                <c:pt idx="760">
                  <c:v>42496</c:v>
                </c:pt>
                <c:pt idx="761">
                  <c:v>42499</c:v>
                </c:pt>
                <c:pt idx="762">
                  <c:v>42500</c:v>
                </c:pt>
                <c:pt idx="763">
                  <c:v>42501</c:v>
                </c:pt>
                <c:pt idx="764">
                  <c:v>42502</c:v>
                </c:pt>
                <c:pt idx="765">
                  <c:v>42503</c:v>
                </c:pt>
                <c:pt idx="766">
                  <c:v>42506</c:v>
                </c:pt>
                <c:pt idx="767">
                  <c:v>42507</c:v>
                </c:pt>
                <c:pt idx="768">
                  <c:v>42508</c:v>
                </c:pt>
                <c:pt idx="769">
                  <c:v>42509</c:v>
                </c:pt>
                <c:pt idx="770">
                  <c:v>42510</c:v>
                </c:pt>
                <c:pt idx="771">
                  <c:v>42513</c:v>
                </c:pt>
                <c:pt idx="772">
                  <c:v>42514</c:v>
                </c:pt>
                <c:pt idx="773">
                  <c:v>42515</c:v>
                </c:pt>
                <c:pt idx="774">
                  <c:v>42516</c:v>
                </c:pt>
                <c:pt idx="775">
                  <c:v>42517</c:v>
                </c:pt>
                <c:pt idx="776">
                  <c:v>42521</c:v>
                </c:pt>
                <c:pt idx="777">
                  <c:v>42522</c:v>
                </c:pt>
                <c:pt idx="778">
                  <c:v>42523</c:v>
                </c:pt>
                <c:pt idx="779">
                  <c:v>42524</c:v>
                </c:pt>
                <c:pt idx="780">
                  <c:v>42527</c:v>
                </c:pt>
                <c:pt idx="781">
                  <c:v>42528</c:v>
                </c:pt>
                <c:pt idx="782">
                  <c:v>42529</c:v>
                </c:pt>
                <c:pt idx="783">
                  <c:v>42530</c:v>
                </c:pt>
                <c:pt idx="784">
                  <c:v>42531</c:v>
                </c:pt>
                <c:pt idx="785">
                  <c:v>42534</c:v>
                </c:pt>
                <c:pt idx="786">
                  <c:v>42535</c:v>
                </c:pt>
                <c:pt idx="787">
                  <c:v>42536</c:v>
                </c:pt>
                <c:pt idx="788">
                  <c:v>42537</c:v>
                </c:pt>
                <c:pt idx="789">
                  <c:v>42538</c:v>
                </c:pt>
                <c:pt idx="790">
                  <c:v>42541</c:v>
                </c:pt>
                <c:pt idx="791">
                  <c:v>42542</c:v>
                </c:pt>
                <c:pt idx="792">
                  <c:v>42543</c:v>
                </c:pt>
                <c:pt idx="793">
                  <c:v>42544</c:v>
                </c:pt>
                <c:pt idx="794">
                  <c:v>42545</c:v>
                </c:pt>
                <c:pt idx="795">
                  <c:v>42548</c:v>
                </c:pt>
                <c:pt idx="796">
                  <c:v>42549</c:v>
                </c:pt>
                <c:pt idx="797">
                  <c:v>42550</c:v>
                </c:pt>
                <c:pt idx="798">
                  <c:v>42551</c:v>
                </c:pt>
                <c:pt idx="799">
                  <c:v>42552</c:v>
                </c:pt>
                <c:pt idx="800">
                  <c:v>42556</c:v>
                </c:pt>
                <c:pt idx="801">
                  <c:v>42557</c:v>
                </c:pt>
                <c:pt idx="802">
                  <c:v>42558</c:v>
                </c:pt>
                <c:pt idx="803">
                  <c:v>42559</c:v>
                </c:pt>
                <c:pt idx="804">
                  <c:v>42562</c:v>
                </c:pt>
                <c:pt idx="805">
                  <c:v>42563</c:v>
                </c:pt>
                <c:pt idx="806">
                  <c:v>42564</c:v>
                </c:pt>
                <c:pt idx="807">
                  <c:v>42565</c:v>
                </c:pt>
                <c:pt idx="808">
                  <c:v>42566</c:v>
                </c:pt>
                <c:pt idx="809">
                  <c:v>42569</c:v>
                </c:pt>
                <c:pt idx="810">
                  <c:v>42570</c:v>
                </c:pt>
                <c:pt idx="811">
                  <c:v>42571</c:v>
                </c:pt>
                <c:pt idx="812">
                  <c:v>42572</c:v>
                </c:pt>
                <c:pt idx="813">
                  <c:v>42573</c:v>
                </c:pt>
                <c:pt idx="814">
                  <c:v>42576</c:v>
                </c:pt>
                <c:pt idx="815">
                  <c:v>42577</c:v>
                </c:pt>
                <c:pt idx="816">
                  <c:v>42578</c:v>
                </c:pt>
                <c:pt idx="817">
                  <c:v>42579</c:v>
                </c:pt>
                <c:pt idx="818">
                  <c:v>42580</c:v>
                </c:pt>
                <c:pt idx="819">
                  <c:v>42583</c:v>
                </c:pt>
                <c:pt idx="820">
                  <c:v>42584</c:v>
                </c:pt>
                <c:pt idx="821">
                  <c:v>42585</c:v>
                </c:pt>
                <c:pt idx="822">
                  <c:v>42586</c:v>
                </c:pt>
                <c:pt idx="823">
                  <c:v>42587</c:v>
                </c:pt>
                <c:pt idx="824">
                  <c:v>42590</c:v>
                </c:pt>
                <c:pt idx="825">
                  <c:v>42591</c:v>
                </c:pt>
                <c:pt idx="826">
                  <c:v>42592</c:v>
                </c:pt>
                <c:pt idx="827">
                  <c:v>42593</c:v>
                </c:pt>
                <c:pt idx="828">
                  <c:v>42594</c:v>
                </c:pt>
                <c:pt idx="829">
                  <c:v>42597</c:v>
                </c:pt>
                <c:pt idx="830">
                  <c:v>42598</c:v>
                </c:pt>
                <c:pt idx="831">
                  <c:v>42599</c:v>
                </c:pt>
                <c:pt idx="832">
                  <c:v>42600</c:v>
                </c:pt>
                <c:pt idx="833">
                  <c:v>42601</c:v>
                </c:pt>
                <c:pt idx="834">
                  <c:v>42604</c:v>
                </c:pt>
                <c:pt idx="835">
                  <c:v>42605</c:v>
                </c:pt>
                <c:pt idx="836">
                  <c:v>42606</c:v>
                </c:pt>
                <c:pt idx="837">
                  <c:v>42607</c:v>
                </c:pt>
                <c:pt idx="838">
                  <c:v>42608</c:v>
                </c:pt>
                <c:pt idx="839">
                  <c:v>42611</c:v>
                </c:pt>
                <c:pt idx="840">
                  <c:v>42612</c:v>
                </c:pt>
                <c:pt idx="841">
                  <c:v>42613</c:v>
                </c:pt>
                <c:pt idx="842">
                  <c:v>42614</c:v>
                </c:pt>
                <c:pt idx="843">
                  <c:v>42615</c:v>
                </c:pt>
                <c:pt idx="844">
                  <c:v>42619</c:v>
                </c:pt>
                <c:pt idx="845">
                  <c:v>42620</c:v>
                </c:pt>
                <c:pt idx="846">
                  <c:v>42621</c:v>
                </c:pt>
                <c:pt idx="847">
                  <c:v>42622</c:v>
                </c:pt>
                <c:pt idx="848">
                  <c:v>42625</c:v>
                </c:pt>
                <c:pt idx="849">
                  <c:v>42626</c:v>
                </c:pt>
                <c:pt idx="850">
                  <c:v>42627</c:v>
                </c:pt>
                <c:pt idx="851">
                  <c:v>42628</c:v>
                </c:pt>
                <c:pt idx="852">
                  <c:v>42629</c:v>
                </c:pt>
                <c:pt idx="853">
                  <c:v>42632</c:v>
                </c:pt>
                <c:pt idx="854">
                  <c:v>42633</c:v>
                </c:pt>
                <c:pt idx="855">
                  <c:v>42634</c:v>
                </c:pt>
                <c:pt idx="856">
                  <c:v>42635</c:v>
                </c:pt>
                <c:pt idx="857">
                  <c:v>42636</c:v>
                </c:pt>
                <c:pt idx="858">
                  <c:v>42639</c:v>
                </c:pt>
                <c:pt idx="859">
                  <c:v>42640</c:v>
                </c:pt>
                <c:pt idx="860">
                  <c:v>42641</c:v>
                </c:pt>
                <c:pt idx="861">
                  <c:v>42642</c:v>
                </c:pt>
                <c:pt idx="862">
                  <c:v>42643</c:v>
                </c:pt>
                <c:pt idx="863">
                  <c:v>42646</c:v>
                </c:pt>
                <c:pt idx="864">
                  <c:v>42647</c:v>
                </c:pt>
                <c:pt idx="865">
                  <c:v>42648</c:v>
                </c:pt>
                <c:pt idx="866">
                  <c:v>42649</c:v>
                </c:pt>
                <c:pt idx="867">
                  <c:v>42650</c:v>
                </c:pt>
                <c:pt idx="868">
                  <c:v>42653</c:v>
                </c:pt>
                <c:pt idx="869">
                  <c:v>42654</c:v>
                </c:pt>
                <c:pt idx="870">
                  <c:v>42655</c:v>
                </c:pt>
                <c:pt idx="871">
                  <c:v>42656</c:v>
                </c:pt>
                <c:pt idx="872">
                  <c:v>42657</c:v>
                </c:pt>
                <c:pt idx="873">
                  <c:v>42660</c:v>
                </c:pt>
                <c:pt idx="874">
                  <c:v>42661</c:v>
                </c:pt>
                <c:pt idx="875">
                  <c:v>42662</c:v>
                </c:pt>
                <c:pt idx="876">
                  <c:v>42663</c:v>
                </c:pt>
                <c:pt idx="877">
                  <c:v>42664</c:v>
                </c:pt>
                <c:pt idx="878">
                  <c:v>42667</c:v>
                </c:pt>
                <c:pt idx="879">
                  <c:v>42668</c:v>
                </c:pt>
                <c:pt idx="880">
                  <c:v>42669</c:v>
                </c:pt>
                <c:pt idx="881">
                  <c:v>42670</c:v>
                </c:pt>
                <c:pt idx="882">
                  <c:v>42671</c:v>
                </c:pt>
                <c:pt idx="883">
                  <c:v>42674</c:v>
                </c:pt>
                <c:pt idx="884">
                  <c:v>42675</c:v>
                </c:pt>
                <c:pt idx="885">
                  <c:v>42676</c:v>
                </c:pt>
                <c:pt idx="886">
                  <c:v>42677</c:v>
                </c:pt>
                <c:pt idx="887">
                  <c:v>42678</c:v>
                </c:pt>
                <c:pt idx="888">
                  <c:v>42681</c:v>
                </c:pt>
                <c:pt idx="889">
                  <c:v>42682</c:v>
                </c:pt>
                <c:pt idx="890">
                  <c:v>42683</c:v>
                </c:pt>
                <c:pt idx="891">
                  <c:v>42684</c:v>
                </c:pt>
                <c:pt idx="892">
                  <c:v>42685</c:v>
                </c:pt>
                <c:pt idx="893">
                  <c:v>42688</c:v>
                </c:pt>
                <c:pt idx="894">
                  <c:v>42689</c:v>
                </c:pt>
                <c:pt idx="895">
                  <c:v>42690</c:v>
                </c:pt>
                <c:pt idx="896">
                  <c:v>42691</c:v>
                </c:pt>
                <c:pt idx="897">
                  <c:v>42692</c:v>
                </c:pt>
                <c:pt idx="898">
                  <c:v>42695</c:v>
                </c:pt>
                <c:pt idx="899">
                  <c:v>42696</c:v>
                </c:pt>
                <c:pt idx="900">
                  <c:v>42697</c:v>
                </c:pt>
                <c:pt idx="901">
                  <c:v>42699</c:v>
                </c:pt>
                <c:pt idx="902">
                  <c:v>42702</c:v>
                </c:pt>
                <c:pt idx="903">
                  <c:v>42703</c:v>
                </c:pt>
                <c:pt idx="904">
                  <c:v>42704</c:v>
                </c:pt>
                <c:pt idx="905">
                  <c:v>42705</c:v>
                </c:pt>
                <c:pt idx="906">
                  <c:v>42706</c:v>
                </c:pt>
                <c:pt idx="907">
                  <c:v>42709</c:v>
                </c:pt>
                <c:pt idx="908">
                  <c:v>42710</c:v>
                </c:pt>
                <c:pt idx="909">
                  <c:v>42711</c:v>
                </c:pt>
                <c:pt idx="910">
                  <c:v>42712</c:v>
                </c:pt>
                <c:pt idx="911">
                  <c:v>42713</c:v>
                </c:pt>
                <c:pt idx="912">
                  <c:v>42716</c:v>
                </c:pt>
                <c:pt idx="913">
                  <c:v>42717</c:v>
                </c:pt>
                <c:pt idx="914">
                  <c:v>42718</c:v>
                </c:pt>
                <c:pt idx="915">
                  <c:v>42719</c:v>
                </c:pt>
                <c:pt idx="916">
                  <c:v>42720</c:v>
                </c:pt>
                <c:pt idx="917">
                  <c:v>42723</c:v>
                </c:pt>
                <c:pt idx="918">
                  <c:v>42724</c:v>
                </c:pt>
                <c:pt idx="919">
                  <c:v>42725</c:v>
                </c:pt>
                <c:pt idx="920">
                  <c:v>42726</c:v>
                </c:pt>
                <c:pt idx="921">
                  <c:v>42727</c:v>
                </c:pt>
                <c:pt idx="922">
                  <c:v>42731</c:v>
                </c:pt>
                <c:pt idx="923">
                  <c:v>42732</c:v>
                </c:pt>
                <c:pt idx="924">
                  <c:v>42733</c:v>
                </c:pt>
                <c:pt idx="925">
                  <c:v>42734</c:v>
                </c:pt>
                <c:pt idx="926">
                  <c:v>42738</c:v>
                </c:pt>
                <c:pt idx="927">
                  <c:v>42739</c:v>
                </c:pt>
                <c:pt idx="928">
                  <c:v>42740</c:v>
                </c:pt>
                <c:pt idx="929">
                  <c:v>42741</c:v>
                </c:pt>
                <c:pt idx="930">
                  <c:v>42744</c:v>
                </c:pt>
                <c:pt idx="931">
                  <c:v>42745</c:v>
                </c:pt>
                <c:pt idx="932">
                  <c:v>42746</c:v>
                </c:pt>
                <c:pt idx="933">
                  <c:v>42747</c:v>
                </c:pt>
                <c:pt idx="934">
                  <c:v>42748</c:v>
                </c:pt>
                <c:pt idx="935">
                  <c:v>42752</c:v>
                </c:pt>
                <c:pt idx="936">
                  <c:v>42753</c:v>
                </c:pt>
                <c:pt idx="937">
                  <c:v>42754</c:v>
                </c:pt>
                <c:pt idx="938">
                  <c:v>42755</c:v>
                </c:pt>
                <c:pt idx="939">
                  <c:v>42758</c:v>
                </c:pt>
                <c:pt idx="940">
                  <c:v>42759</c:v>
                </c:pt>
                <c:pt idx="941">
                  <c:v>42760</c:v>
                </c:pt>
                <c:pt idx="942">
                  <c:v>42761</c:v>
                </c:pt>
                <c:pt idx="943">
                  <c:v>42762</c:v>
                </c:pt>
                <c:pt idx="944">
                  <c:v>42765</c:v>
                </c:pt>
                <c:pt idx="945">
                  <c:v>42766</c:v>
                </c:pt>
                <c:pt idx="946">
                  <c:v>42767</c:v>
                </c:pt>
                <c:pt idx="947">
                  <c:v>42768</c:v>
                </c:pt>
                <c:pt idx="948">
                  <c:v>42769</c:v>
                </c:pt>
                <c:pt idx="949">
                  <c:v>42772</c:v>
                </c:pt>
                <c:pt idx="950">
                  <c:v>42773</c:v>
                </c:pt>
                <c:pt idx="951">
                  <c:v>42774</c:v>
                </c:pt>
                <c:pt idx="952">
                  <c:v>42775</c:v>
                </c:pt>
                <c:pt idx="953">
                  <c:v>42776</c:v>
                </c:pt>
                <c:pt idx="954">
                  <c:v>42779</c:v>
                </c:pt>
                <c:pt idx="955">
                  <c:v>42780</c:v>
                </c:pt>
                <c:pt idx="956">
                  <c:v>42781</c:v>
                </c:pt>
                <c:pt idx="957">
                  <c:v>42782</c:v>
                </c:pt>
                <c:pt idx="958">
                  <c:v>42783</c:v>
                </c:pt>
                <c:pt idx="959">
                  <c:v>42787</c:v>
                </c:pt>
                <c:pt idx="960">
                  <c:v>42788</c:v>
                </c:pt>
                <c:pt idx="961">
                  <c:v>42789</c:v>
                </c:pt>
                <c:pt idx="962">
                  <c:v>42790</c:v>
                </c:pt>
                <c:pt idx="963">
                  <c:v>42793</c:v>
                </c:pt>
                <c:pt idx="964">
                  <c:v>42794</c:v>
                </c:pt>
                <c:pt idx="965">
                  <c:v>42795</c:v>
                </c:pt>
                <c:pt idx="966">
                  <c:v>42796</c:v>
                </c:pt>
                <c:pt idx="967">
                  <c:v>42797</c:v>
                </c:pt>
                <c:pt idx="968">
                  <c:v>42800</c:v>
                </c:pt>
                <c:pt idx="969">
                  <c:v>42801</c:v>
                </c:pt>
                <c:pt idx="970">
                  <c:v>42802</c:v>
                </c:pt>
                <c:pt idx="971">
                  <c:v>42803</c:v>
                </c:pt>
                <c:pt idx="972">
                  <c:v>42804</c:v>
                </c:pt>
                <c:pt idx="973">
                  <c:v>42807</c:v>
                </c:pt>
                <c:pt idx="974">
                  <c:v>42808</c:v>
                </c:pt>
                <c:pt idx="975">
                  <c:v>42809</c:v>
                </c:pt>
                <c:pt idx="976">
                  <c:v>42810</c:v>
                </c:pt>
                <c:pt idx="977">
                  <c:v>42811</c:v>
                </c:pt>
                <c:pt idx="978">
                  <c:v>42814</c:v>
                </c:pt>
                <c:pt idx="979">
                  <c:v>42815</c:v>
                </c:pt>
                <c:pt idx="980">
                  <c:v>42816</c:v>
                </c:pt>
                <c:pt idx="981">
                  <c:v>42817</c:v>
                </c:pt>
                <c:pt idx="982">
                  <c:v>42818</c:v>
                </c:pt>
                <c:pt idx="983">
                  <c:v>42821</c:v>
                </c:pt>
                <c:pt idx="984">
                  <c:v>42822</c:v>
                </c:pt>
                <c:pt idx="985">
                  <c:v>42823</c:v>
                </c:pt>
                <c:pt idx="986">
                  <c:v>42824</c:v>
                </c:pt>
                <c:pt idx="987">
                  <c:v>42825</c:v>
                </c:pt>
                <c:pt idx="988">
                  <c:v>42828</c:v>
                </c:pt>
                <c:pt idx="989">
                  <c:v>42829</c:v>
                </c:pt>
                <c:pt idx="990">
                  <c:v>42830</c:v>
                </c:pt>
                <c:pt idx="991">
                  <c:v>42831</c:v>
                </c:pt>
                <c:pt idx="992">
                  <c:v>42832</c:v>
                </c:pt>
                <c:pt idx="993">
                  <c:v>42835</c:v>
                </c:pt>
                <c:pt idx="994">
                  <c:v>42836</c:v>
                </c:pt>
                <c:pt idx="995">
                  <c:v>42837</c:v>
                </c:pt>
                <c:pt idx="996">
                  <c:v>42838</c:v>
                </c:pt>
                <c:pt idx="997">
                  <c:v>42842</c:v>
                </c:pt>
                <c:pt idx="998">
                  <c:v>42843</c:v>
                </c:pt>
                <c:pt idx="999">
                  <c:v>42844</c:v>
                </c:pt>
                <c:pt idx="1000">
                  <c:v>42845</c:v>
                </c:pt>
                <c:pt idx="1001">
                  <c:v>42846</c:v>
                </c:pt>
                <c:pt idx="1002">
                  <c:v>42849</c:v>
                </c:pt>
                <c:pt idx="1003">
                  <c:v>42850</c:v>
                </c:pt>
                <c:pt idx="1004">
                  <c:v>42851</c:v>
                </c:pt>
                <c:pt idx="1005">
                  <c:v>42852</c:v>
                </c:pt>
                <c:pt idx="1006">
                  <c:v>42853</c:v>
                </c:pt>
                <c:pt idx="1007">
                  <c:v>42856</c:v>
                </c:pt>
                <c:pt idx="1008">
                  <c:v>42857</c:v>
                </c:pt>
                <c:pt idx="1009">
                  <c:v>42858</c:v>
                </c:pt>
                <c:pt idx="1010">
                  <c:v>42859</c:v>
                </c:pt>
                <c:pt idx="1011">
                  <c:v>42860</c:v>
                </c:pt>
                <c:pt idx="1012">
                  <c:v>42863</c:v>
                </c:pt>
                <c:pt idx="1013">
                  <c:v>42864</c:v>
                </c:pt>
                <c:pt idx="1014">
                  <c:v>42865</c:v>
                </c:pt>
                <c:pt idx="1015">
                  <c:v>42866</c:v>
                </c:pt>
                <c:pt idx="1016">
                  <c:v>42867</c:v>
                </c:pt>
                <c:pt idx="1017">
                  <c:v>42870</c:v>
                </c:pt>
                <c:pt idx="1018">
                  <c:v>42871</c:v>
                </c:pt>
                <c:pt idx="1019">
                  <c:v>42872</c:v>
                </c:pt>
                <c:pt idx="1020">
                  <c:v>42873</c:v>
                </c:pt>
                <c:pt idx="1021">
                  <c:v>42874</c:v>
                </c:pt>
                <c:pt idx="1022">
                  <c:v>42877</c:v>
                </c:pt>
                <c:pt idx="1023">
                  <c:v>42878</c:v>
                </c:pt>
                <c:pt idx="1024">
                  <c:v>42879</c:v>
                </c:pt>
                <c:pt idx="1025">
                  <c:v>42880</c:v>
                </c:pt>
                <c:pt idx="1026">
                  <c:v>42881</c:v>
                </c:pt>
                <c:pt idx="1027">
                  <c:v>42885</c:v>
                </c:pt>
                <c:pt idx="1028">
                  <c:v>42886</c:v>
                </c:pt>
                <c:pt idx="1029">
                  <c:v>42887</c:v>
                </c:pt>
                <c:pt idx="1030">
                  <c:v>42888</c:v>
                </c:pt>
                <c:pt idx="1031">
                  <c:v>42891</c:v>
                </c:pt>
                <c:pt idx="1032">
                  <c:v>42892</c:v>
                </c:pt>
                <c:pt idx="1033">
                  <c:v>42893</c:v>
                </c:pt>
                <c:pt idx="1034">
                  <c:v>42894</c:v>
                </c:pt>
                <c:pt idx="1035">
                  <c:v>42895</c:v>
                </c:pt>
                <c:pt idx="1036">
                  <c:v>42898</c:v>
                </c:pt>
                <c:pt idx="1037">
                  <c:v>42899</c:v>
                </c:pt>
                <c:pt idx="1038">
                  <c:v>42900</c:v>
                </c:pt>
                <c:pt idx="1039">
                  <c:v>42901</c:v>
                </c:pt>
                <c:pt idx="1040">
                  <c:v>42902</c:v>
                </c:pt>
                <c:pt idx="1041">
                  <c:v>42905</c:v>
                </c:pt>
                <c:pt idx="1042">
                  <c:v>42906</c:v>
                </c:pt>
                <c:pt idx="1043">
                  <c:v>42907</c:v>
                </c:pt>
                <c:pt idx="1044">
                  <c:v>42908</c:v>
                </c:pt>
                <c:pt idx="1045">
                  <c:v>42909</c:v>
                </c:pt>
                <c:pt idx="1046">
                  <c:v>42912</c:v>
                </c:pt>
                <c:pt idx="1047">
                  <c:v>42913</c:v>
                </c:pt>
                <c:pt idx="1048">
                  <c:v>42914</c:v>
                </c:pt>
                <c:pt idx="1049">
                  <c:v>42915</c:v>
                </c:pt>
                <c:pt idx="1050">
                  <c:v>42916</c:v>
                </c:pt>
                <c:pt idx="1051">
                  <c:v>42919</c:v>
                </c:pt>
                <c:pt idx="1052">
                  <c:v>42921</c:v>
                </c:pt>
                <c:pt idx="1053">
                  <c:v>42922</c:v>
                </c:pt>
                <c:pt idx="1054">
                  <c:v>42923</c:v>
                </c:pt>
                <c:pt idx="1055">
                  <c:v>42926</c:v>
                </c:pt>
                <c:pt idx="1056">
                  <c:v>42927</c:v>
                </c:pt>
                <c:pt idx="1057">
                  <c:v>42928</c:v>
                </c:pt>
                <c:pt idx="1058">
                  <c:v>42929</c:v>
                </c:pt>
                <c:pt idx="1059">
                  <c:v>42930</c:v>
                </c:pt>
                <c:pt idx="1060">
                  <c:v>42933</c:v>
                </c:pt>
                <c:pt idx="1061">
                  <c:v>42934</c:v>
                </c:pt>
                <c:pt idx="1062">
                  <c:v>42935</c:v>
                </c:pt>
                <c:pt idx="1063">
                  <c:v>42936</c:v>
                </c:pt>
                <c:pt idx="1064">
                  <c:v>42937</c:v>
                </c:pt>
                <c:pt idx="1065">
                  <c:v>42940</c:v>
                </c:pt>
                <c:pt idx="1066">
                  <c:v>42941</c:v>
                </c:pt>
                <c:pt idx="1067">
                  <c:v>42942</c:v>
                </c:pt>
                <c:pt idx="1068">
                  <c:v>42943</c:v>
                </c:pt>
                <c:pt idx="1069">
                  <c:v>42944</c:v>
                </c:pt>
                <c:pt idx="1070">
                  <c:v>42947</c:v>
                </c:pt>
                <c:pt idx="1071">
                  <c:v>42948</c:v>
                </c:pt>
                <c:pt idx="1072">
                  <c:v>42949</c:v>
                </c:pt>
                <c:pt idx="1073">
                  <c:v>42950</c:v>
                </c:pt>
                <c:pt idx="1074">
                  <c:v>42951</c:v>
                </c:pt>
                <c:pt idx="1075">
                  <c:v>42954</c:v>
                </c:pt>
                <c:pt idx="1076">
                  <c:v>42955</c:v>
                </c:pt>
                <c:pt idx="1077">
                  <c:v>42956</c:v>
                </c:pt>
                <c:pt idx="1078">
                  <c:v>42957</c:v>
                </c:pt>
                <c:pt idx="1079">
                  <c:v>42958</c:v>
                </c:pt>
                <c:pt idx="1080">
                  <c:v>42961</c:v>
                </c:pt>
                <c:pt idx="1081">
                  <c:v>42962</c:v>
                </c:pt>
                <c:pt idx="1082">
                  <c:v>42963</c:v>
                </c:pt>
                <c:pt idx="1083">
                  <c:v>42964</c:v>
                </c:pt>
                <c:pt idx="1084">
                  <c:v>42965</c:v>
                </c:pt>
                <c:pt idx="1085">
                  <c:v>42968</c:v>
                </c:pt>
                <c:pt idx="1086">
                  <c:v>42969</c:v>
                </c:pt>
                <c:pt idx="1087">
                  <c:v>42970</c:v>
                </c:pt>
                <c:pt idx="1088">
                  <c:v>42971</c:v>
                </c:pt>
                <c:pt idx="1089">
                  <c:v>42972</c:v>
                </c:pt>
                <c:pt idx="1090">
                  <c:v>42975</c:v>
                </c:pt>
                <c:pt idx="1091">
                  <c:v>42976</c:v>
                </c:pt>
                <c:pt idx="1092">
                  <c:v>42977</c:v>
                </c:pt>
                <c:pt idx="1093">
                  <c:v>42978</c:v>
                </c:pt>
                <c:pt idx="1094">
                  <c:v>42979</c:v>
                </c:pt>
                <c:pt idx="1095">
                  <c:v>42983</c:v>
                </c:pt>
                <c:pt idx="1096">
                  <c:v>42984</c:v>
                </c:pt>
                <c:pt idx="1097">
                  <c:v>42985</c:v>
                </c:pt>
                <c:pt idx="1098">
                  <c:v>42986</c:v>
                </c:pt>
                <c:pt idx="1099">
                  <c:v>42989</c:v>
                </c:pt>
                <c:pt idx="1100">
                  <c:v>42990</c:v>
                </c:pt>
                <c:pt idx="1101">
                  <c:v>42991</c:v>
                </c:pt>
                <c:pt idx="1102">
                  <c:v>42992</c:v>
                </c:pt>
                <c:pt idx="1103">
                  <c:v>42993</c:v>
                </c:pt>
                <c:pt idx="1104">
                  <c:v>42996</c:v>
                </c:pt>
                <c:pt idx="1105">
                  <c:v>42997</c:v>
                </c:pt>
                <c:pt idx="1106">
                  <c:v>42998</c:v>
                </c:pt>
                <c:pt idx="1107">
                  <c:v>42999</c:v>
                </c:pt>
                <c:pt idx="1108">
                  <c:v>43000</c:v>
                </c:pt>
                <c:pt idx="1109">
                  <c:v>43003</c:v>
                </c:pt>
                <c:pt idx="1110">
                  <c:v>43004</c:v>
                </c:pt>
                <c:pt idx="1111">
                  <c:v>43005</c:v>
                </c:pt>
                <c:pt idx="1112">
                  <c:v>43006</c:v>
                </c:pt>
                <c:pt idx="1113">
                  <c:v>43007</c:v>
                </c:pt>
                <c:pt idx="1114">
                  <c:v>43010</c:v>
                </c:pt>
                <c:pt idx="1115">
                  <c:v>43011</c:v>
                </c:pt>
                <c:pt idx="1116">
                  <c:v>43012</c:v>
                </c:pt>
                <c:pt idx="1117">
                  <c:v>43013</c:v>
                </c:pt>
                <c:pt idx="1118">
                  <c:v>43014</c:v>
                </c:pt>
                <c:pt idx="1119">
                  <c:v>43017</c:v>
                </c:pt>
                <c:pt idx="1120">
                  <c:v>43018</c:v>
                </c:pt>
                <c:pt idx="1121">
                  <c:v>43019</c:v>
                </c:pt>
                <c:pt idx="1122">
                  <c:v>43020</c:v>
                </c:pt>
                <c:pt idx="1123">
                  <c:v>43021</c:v>
                </c:pt>
                <c:pt idx="1124">
                  <c:v>43024</c:v>
                </c:pt>
                <c:pt idx="1125">
                  <c:v>43025</c:v>
                </c:pt>
                <c:pt idx="1126">
                  <c:v>43026</c:v>
                </c:pt>
                <c:pt idx="1127">
                  <c:v>43027</c:v>
                </c:pt>
                <c:pt idx="1128">
                  <c:v>43028</c:v>
                </c:pt>
                <c:pt idx="1129">
                  <c:v>43031</c:v>
                </c:pt>
                <c:pt idx="1130">
                  <c:v>43032</c:v>
                </c:pt>
                <c:pt idx="1131">
                  <c:v>43033</c:v>
                </c:pt>
                <c:pt idx="1132">
                  <c:v>43034</c:v>
                </c:pt>
                <c:pt idx="1133">
                  <c:v>43035</c:v>
                </c:pt>
                <c:pt idx="1134">
                  <c:v>43038</c:v>
                </c:pt>
                <c:pt idx="1135">
                  <c:v>43039</c:v>
                </c:pt>
                <c:pt idx="1136">
                  <c:v>43040</c:v>
                </c:pt>
                <c:pt idx="1137">
                  <c:v>43041</c:v>
                </c:pt>
                <c:pt idx="1138">
                  <c:v>43042</c:v>
                </c:pt>
                <c:pt idx="1139">
                  <c:v>43045</c:v>
                </c:pt>
                <c:pt idx="1140">
                  <c:v>43046</c:v>
                </c:pt>
                <c:pt idx="1141">
                  <c:v>43047</c:v>
                </c:pt>
                <c:pt idx="1142">
                  <c:v>43048</c:v>
                </c:pt>
                <c:pt idx="1143">
                  <c:v>43049</c:v>
                </c:pt>
                <c:pt idx="1144">
                  <c:v>43052</c:v>
                </c:pt>
                <c:pt idx="1145">
                  <c:v>43053</c:v>
                </c:pt>
                <c:pt idx="1146">
                  <c:v>43054</c:v>
                </c:pt>
                <c:pt idx="1147">
                  <c:v>43055</c:v>
                </c:pt>
                <c:pt idx="1148">
                  <c:v>43056</c:v>
                </c:pt>
                <c:pt idx="1149">
                  <c:v>43059</c:v>
                </c:pt>
                <c:pt idx="1150">
                  <c:v>43060</c:v>
                </c:pt>
                <c:pt idx="1151">
                  <c:v>43061</c:v>
                </c:pt>
                <c:pt idx="1152">
                  <c:v>43063</c:v>
                </c:pt>
                <c:pt idx="1153">
                  <c:v>43066</c:v>
                </c:pt>
                <c:pt idx="1154">
                  <c:v>43067</c:v>
                </c:pt>
                <c:pt idx="1155">
                  <c:v>43068</c:v>
                </c:pt>
                <c:pt idx="1156">
                  <c:v>43069</c:v>
                </c:pt>
                <c:pt idx="1157">
                  <c:v>43070</c:v>
                </c:pt>
                <c:pt idx="1158">
                  <c:v>43073</c:v>
                </c:pt>
                <c:pt idx="1159">
                  <c:v>43074</c:v>
                </c:pt>
                <c:pt idx="1160">
                  <c:v>43075</c:v>
                </c:pt>
                <c:pt idx="1161">
                  <c:v>43076</c:v>
                </c:pt>
                <c:pt idx="1162">
                  <c:v>43077</c:v>
                </c:pt>
                <c:pt idx="1163">
                  <c:v>43080</c:v>
                </c:pt>
                <c:pt idx="1164">
                  <c:v>43081</c:v>
                </c:pt>
                <c:pt idx="1165">
                  <c:v>43082</c:v>
                </c:pt>
                <c:pt idx="1166">
                  <c:v>43083</c:v>
                </c:pt>
                <c:pt idx="1167">
                  <c:v>43084</c:v>
                </c:pt>
                <c:pt idx="1168">
                  <c:v>43087</c:v>
                </c:pt>
                <c:pt idx="1169">
                  <c:v>43088</c:v>
                </c:pt>
                <c:pt idx="1170">
                  <c:v>43089</c:v>
                </c:pt>
                <c:pt idx="1171">
                  <c:v>43090</c:v>
                </c:pt>
                <c:pt idx="1172">
                  <c:v>43091</c:v>
                </c:pt>
                <c:pt idx="1173">
                  <c:v>43095</c:v>
                </c:pt>
                <c:pt idx="1174">
                  <c:v>43096</c:v>
                </c:pt>
                <c:pt idx="1175">
                  <c:v>43097</c:v>
                </c:pt>
                <c:pt idx="1176">
                  <c:v>43098</c:v>
                </c:pt>
                <c:pt idx="1177">
                  <c:v>43102</c:v>
                </c:pt>
                <c:pt idx="1178">
                  <c:v>43103</c:v>
                </c:pt>
                <c:pt idx="1179">
                  <c:v>43104</c:v>
                </c:pt>
                <c:pt idx="1180">
                  <c:v>43105</c:v>
                </c:pt>
                <c:pt idx="1181">
                  <c:v>43108</c:v>
                </c:pt>
                <c:pt idx="1182">
                  <c:v>43109</c:v>
                </c:pt>
                <c:pt idx="1183">
                  <c:v>43110</c:v>
                </c:pt>
                <c:pt idx="1184">
                  <c:v>43111</c:v>
                </c:pt>
                <c:pt idx="1185">
                  <c:v>43112</c:v>
                </c:pt>
                <c:pt idx="1186">
                  <c:v>43116</c:v>
                </c:pt>
                <c:pt idx="1187">
                  <c:v>43117</c:v>
                </c:pt>
                <c:pt idx="1188">
                  <c:v>43118</c:v>
                </c:pt>
                <c:pt idx="1189">
                  <c:v>43119</c:v>
                </c:pt>
                <c:pt idx="1190">
                  <c:v>43122</c:v>
                </c:pt>
                <c:pt idx="1191">
                  <c:v>43123</c:v>
                </c:pt>
                <c:pt idx="1192">
                  <c:v>43124</c:v>
                </c:pt>
                <c:pt idx="1193">
                  <c:v>43125</c:v>
                </c:pt>
                <c:pt idx="1194">
                  <c:v>43126</c:v>
                </c:pt>
                <c:pt idx="1195">
                  <c:v>43129</c:v>
                </c:pt>
                <c:pt idx="1196">
                  <c:v>43130</c:v>
                </c:pt>
                <c:pt idx="1197">
                  <c:v>43131</c:v>
                </c:pt>
                <c:pt idx="1198">
                  <c:v>43132</c:v>
                </c:pt>
                <c:pt idx="1199">
                  <c:v>43133</c:v>
                </c:pt>
                <c:pt idx="1200">
                  <c:v>43136</c:v>
                </c:pt>
                <c:pt idx="1201">
                  <c:v>43137</c:v>
                </c:pt>
                <c:pt idx="1202">
                  <c:v>43138</c:v>
                </c:pt>
                <c:pt idx="1203">
                  <c:v>43139</c:v>
                </c:pt>
                <c:pt idx="1204">
                  <c:v>43140</c:v>
                </c:pt>
                <c:pt idx="1205">
                  <c:v>43143</c:v>
                </c:pt>
                <c:pt idx="1206">
                  <c:v>43144</c:v>
                </c:pt>
                <c:pt idx="1207">
                  <c:v>43145</c:v>
                </c:pt>
                <c:pt idx="1208">
                  <c:v>43146</c:v>
                </c:pt>
                <c:pt idx="1209">
                  <c:v>43147</c:v>
                </c:pt>
                <c:pt idx="1210">
                  <c:v>43151</c:v>
                </c:pt>
                <c:pt idx="1211">
                  <c:v>43152</c:v>
                </c:pt>
                <c:pt idx="1212">
                  <c:v>43153</c:v>
                </c:pt>
                <c:pt idx="1213">
                  <c:v>43154</c:v>
                </c:pt>
                <c:pt idx="1214">
                  <c:v>43157</c:v>
                </c:pt>
                <c:pt idx="1215">
                  <c:v>43158</c:v>
                </c:pt>
                <c:pt idx="1216">
                  <c:v>43159</c:v>
                </c:pt>
                <c:pt idx="1217">
                  <c:v>43160</c:v>
                </c:pt>
                <c:pt idx="1218">
                  <c:v>43161</c:v>
                </c:pt>
                <c:pt idx="1219">
                  <c:v>43164</c:v>
                </c:pt>
                <c:pt idx="1220">
                  <c:v>43165</c:v>
                </c:pt>
                <c:pt idx="1221">
                  <c:v>43166</c:v>
                </c:pt>
                <c:pt idx="1222">
                  <c:v>43167</c:v>
                </c:pt>
                <c:pt idx="1223">
                  <c:v>43168</c:v>
                </c:pt>
                <c:pt idx="1224">
                  <c:v>43171</c:v>
                </c:pt>
                <c:pt idx="1225">
                  <c:v>43172</c:v>
                </c:pt>
                <c:pt idx="1226">
                  <c:v>43173</c:v>
                </c:pt>
                <c:pt idx="1227">
                  <c:v>43174</c:v>
                </c:pt>
                <c:pt idx="1228">
                  <c:v>43175</c:v>
                </c:pt>
                <c:pt idx="1229">
                  <c:v>43178</c:v>
                </c:pt>
                <c:pt idx="1230">
                  <c:v>43179</c:v>
                </c:pt>
                <c:pt idx="1231">
                  <c:v>43180</c:v>
                </c:pt>
                <c:pt idx="1232">
                  <c:v>43181</c:v>
                </c:pt>
                <c:pt idx="1233">
                  <c:v>43182</c:v>
                </c:pt>
                <c:pt idx="1234">
                  <c:v>43185</c:v>
                </c:pt>
                <c:pt idx="1235">
                  <c:v>43186</c:v>
                </c:pt>
                <c:pt idx="1236">
                  <c:v>43187</c:v>
                </c:pt>
                <c:pt idx="1237">
                  <c:v>43188</c:v>
                </c:pt>
                <c:pt idx="1238">
                  <c:v>43192</c:v>
                </c:pt>
                <c:pt idx="1239">
                  <c:v>43193</c:v>
                </c:pt>
                <c:pt idx="1240">
                  <c:v>43194</c:v>
                </c:pt>
                <c:pt idx="1241">
                  <c:v>43195</c:v>
                </c:pt>
                <c:pt idx="1242">
                  <c:v>43196</c:v>
                </c:pt>
                <c:pt idx="1243">
                  <c:v>43199</c:v>
                </c:pt>
                <c:pt idx="1244">
                  <c:v>43200</c:v>
                </c:pt>
                <c:pt idx="1245">
                  <c:v>43201</c:v>
                </c:pt>
                <c:pt idx="1246">
                  <c:v>43202</c:v>
                </c:pt>
                <c:pt idx="1247">
                  <c:v>43203</c:v>
                </c:pt>
                <c:pt idx="1248">
                  <c:v>43206</c:v>
                </c:pt>
                <c:pt idx="1249">
                  <c:v>43207</c:v>
                </c:pt>
                <c:pt idx="1250">
                  <c:v>43208</c:v>
                </c:pt>
                <c:pt idx="1251">
                  <c:v>43209</c:v>
                </c:pt>
                <c:pt idx="1252">
                  <c:v>43210</c:v>
                </c:pt>
                <c:pt idx="1253">
                  <c:v>43213</c:v>
                </c:pt>
                <c:pt idx="1254">
                  <c:v>43214</c:v>
                </c:pt>
                <c:pt idx="1255">
                  <c:v>43215</c:v>
                </c:pt>
                <c:pt idx="1256">
                  <c:v>43216</c:v>
                </c:pt>
                <c:pt idx="1257">
                  <c:v>43217</c:v>
                </c:pt>
                <c:pt idx="1258">
                  <c:v>43220</c:v>
                </c:pt>
              </c:numCache>
            </c:numRef>
          </c:cat>
          <c:val>
            <c:numRef>
              <c:f>Исходник!$E$2:$E$1260</c:f>
              <c:numCache>
                <c:formatCode>0.00</c:formatCode>
                <c:ptCount val="1259"/>
                <c:pt idx="0">
                  <c:v>42.209999000000003</c:v>
                </c:pt>
                <c:pt idx="1">
                  <c:v>41.959999000000003</c:v>
                </c:pt>
                <c:pt idx="2">
                  <c:v>42.240001999999997</c:v>
                </c:pt>
                <c:pt idx="3">
                  <c:v>42.080002</c:v>
                </c:pt>
                <c:pt idx="4">
                  <c:v>42.700001</c:v>
                </c:pt>
                <c:pt idx="5">
                  <c:v>42.459999000000003</c:v>
                </c:pt>
                <c:pt idx="6">
                  <c:v>42.119999</c:v>
                </c:pt>
                <c:pt idx="7">
                  <c:v>42.150002000000001</c:v>
                </c:pt>
                <c:pt idx="8">
                  <c:v>42.189999</c:v>
                </c:pt>
                <c:pt idx="9">
                  <c:v>42.52</c:v>
                </c:pt>
                <c:pt idx="10">
                  <c:v>42.919998</c:v>
                </c:pt>
                <c:pt idx="11">
                  <c:v>43.09</c:v>
                </c:pt>
                <c:pt idx="12">
                  <c:v>42.970001000000003</c:v>
                </c:pt>
                <c:pt idx="13">
                  <c:v>42.380001</c:v>
                </c:pt>
                <c:pt idx="14">
                  <c:v>42.34</c:v>
                </c:pt>
                <c:pt idx="15">
                  <c:v>42.25</c:v>
                </c:pt>
                <c:pt idx="16">
                  <c:v>41.93</c:v>
                </c:pt>
                <c:pt idx="17">
                  <c:v>42.240001999999997</c:v>
                </c:pt>
                <c:pt idx="18">
                  <c:v>42.549999</c:v>
                </c:pt>
                <c:pt idx="19">
                  <c:v>41.400002000000001</c:v>
                </c:pt>
                <c:pt idx="20">
                  <c:v>40.770000000000003</c:v>
                </c:pt>
                <c:pt idx="21">
                  <c:v>39.990001999999997</c:v>
                </c:pt>
                <c:pt idx="22">
                  <c:v>40.810001</c:v>
                </c:pt>
                <c:pt idx="23">
                  <c:v>41.419998</c:v>
                </c:pt>
                <c:pt idx="24">
                  <c:v>40.650002000000001</c:v>
                </c:pt>
                <c:pt idx="25">
                  <c:v>40.790000999999997</c:v>
                </c:pt>
                <c:pt idx="26">
                  <c:v>41.41</c:v>
                </c:pt>
                <c:pt idx="27">
                  <c:v>41.18</c:v>
                </c:pt>
                <c:pt idx="28">
                  <c:v>40.790000999999997</c:v>
                </c:pt>
                <c:pt idx="29">
                  <c:v>40.389999000000003</c:v>
                </c:pt>
                <c:pt idx="30">
                  <c:v>40.409999999999997</c:v>
                </c:pt>
                <c:pt idx="31">
                  <c:v>40.340000000000003</c:v>
                </c:pt>
                <c:pt idx="32">
                  <c:v>40.68</c:v>
                </c:pt>
                <c:pt idx="33">
                  <c:v>40.93</c:v>
                </c:pt>
                <c:pt idx="34">
                  <c:v>40.409999999999997</c:v>
                </c:pt>
                <c:pt idx="35">
                  <c:v>39.130001</c:v>
                </c:pt>
                <c:pt idx="36">
                  <c:v>39.759998000000003</c:v>
                </c:pt>
                <c:pt idx="37">
                  <c:v>39.529998999999997</c:v>
                </c:pt>
                <c:pt idx="38">
                  <c:v>39.720001000000003</c:v>
                </c:pt>
                <c:pt idx="39">
                  <c:v>40.330002</c:v>
                </c:pt>
                <c:pt idx="40">
                  <c:v>40.259998000000003</c:v>
                </c:pt>
                <c:pt idx="41">
                  <c:v>40.110000999999997</c:v>
                </c:pt>
                <c:pt idx="42">
                  <c:v>40.459999000000003</c:v>
                </c:pt>
                <c:pt idx="43">
                  <c:v>40.369999</c:v>
                </c:pt>
                <c:pt idx="44">
                  <c:v>40.490001999999997</c:v>
                </c:pt>
                <c:pt idx="45">
                  <c:v>40.520000000000003</c:v>
                </c:pt>
                <c:pt idx="46">
                  <c:v>40.540000999999997</c:v>
                </c:pt>
                <c:pt idx="47">
                  <c:v>40.830002</c:v>
                </c:pt>
                <c:pt idx="48">
                  <c:v>40.68</c:v>
                </c:pt>
                <c:pt idx="49">
                  <c:v>41.029998999999997</c:v>
                </c:pt>
                <c:pt idx="50">
                  <c:v>41.029998999999997</c:v>
                </c:pt>
                <c:pt idx="51">
                  <c:v>41.009998000000003</c:v>
                </c:pt>
                <c:pt idx="52">
                  <c:v>40.229999999999997</c:v>
                </c:pt>
                <c:pt idx="53">
                  <c:v>40.840000000000003</c:v>
                </c:pt>
                <c:pt idx="54">
                  <c:v>40.810001</c:v>
                </c:pt>
                <c:pt idx="55">
                  <c:v>41.09</c:v>
                </c:pt>
                <c:pt idx="56">
                  <c:v>40.840000000000003</c:v>
                </c:pt>
                <c:pt idx="57">
                  <c:v>40.959999000000003</c:v>
                </c:pt>
                <c:pt idx="58">
                  <c:v>40.860000999999997</c:v>
                </c:pt>
                <c:pt idx="59">
                  <c:v>40.840000000000003</c:v>
                </c:pt>
                <c:pt idx="60">
                  <c:v>40.639999000000003</c:v>
                </c:pt>
                <c:pt idx="61">
                  <c:v>40.279998999999997</c:v>
                </c:pt>
                <c:pt idx="62">
                  <c:v>40.32</c:v>
                </c:pt>
                <c:pt idx="63">
                  <c:v>40.080002</c:v>
                </c:pt>
                <c:pt idx="64">
                  <c:v>40.57</c:v>
                </c:pt>
                <c:pt idx="65">
                  <c:v>40.220001000000003</c:v>
                </c:pt>
                <c:pt idx="66">
                  <c:v>40.290000999999997</c:v>
                </c:pt>
                <c:pt idx="67">
                  <c:v>40.369999</c:v>
                </c:pt>
                <c:pt idx="68">
                  <c:v>40.150002000000001</c:v>
                </c:pt>
                <c:pt idx="69">
                  <c:v>40.200001</c:v>
                </c:pt>
                <c:pt idx="70">
                  <c:v>40.159999999999997</c:v>
                </c:pt>
                <c:pt idx="71">
                  <c:v>39.830002</c:v>
                </c:pt>
                <c:pt idx="72">
                  <c:v>39.650002000000001</c:v>
                </c:pt>
                <c:pt idx="73">
                  <c:v>39.529998999999997</c:v>
                </c:pt>
                <c:pt idx="74">
                  <c:v>39.090000000000003</c:v>
                </c:pt>
                <c:pt idx="75">
                  <c:v>39.049999</c:v>
                </c:pt>
                <c:pt idx="76">
                  <c:v>38.779998999999997</c:v>
                </c:pt>
                <c:pt idx="77">
                  <c:v>38.650002000000001</c:v>
                </c:pt>
                <c:pt idx="78">
                  <c:v>38.279998999999997</c:v>
                </c:pt>
                <c:pt idx="79">
                  <c:v>38.310001</c:v>
                </c:pt>
                <c:pt idx="80">
                  <c:v>38.520000000000003</c:v>
                </c:pt>
                <c:pt idx="81">
                  <c:v>38.119999</c:v>
                </c:pt>
                <c:pt idx="82">
                  <c:v>38.150002000000001</c:v>
                </c:pt>
                <c:pt idx="83">
                  <c:v>38.349997999999999</c:v>
                </c:pt>
                <c:pt idx="84">
                  <c:v>38.099997999999999</c:v>
                </c:pt>
                <c:pt idx="85">
                  <c:v>38.18</c:v>
                </c:pt>
                <c:pt idx="86">
                  <c:v>37.900002000000001</c:v>
                </c:pt>
                <c:pt idx="87">
                  <c:v>38.540000999999997</c:v>
                </c:pt>
                <c:pt idx="88">
                  <c:v>38.240001999999997</c:v>
                </c:pt>
                <c:pt idx="89">
                  <c:v>38.349997999999999</c:v>
                </c:pt>
                <c:pt idx="90">
                  <c:v>38.520000000000003</c:v>
                </c:pt>
                <c:pt idx="91">
                  <c:v>38.630001</c:v>
                </c:pt>
                <c:pt idx="92">
                  <c:v>38.779998999999997</c:v>
                </c:pt>
                <c:pt idx="93">
                  <c:v>38.439999</c:v>
                </c:pt>
                <c:pt idx="94">
                  <c:v>38.689999</c:v>
                </c:pt>
                <c:pt idx="95">
                  <c:v>38.860000999999997</c:v>
                </c:pt>
                <c:pt idx="96">
                  <c:v>38.790000999999997</c:v>
                </c:pt>
                <c:pt idx="97">
                  <c:v>39.590000000000003</c:v>
                </c:pt>
                <c:pt idx="98">
                  <c:v>39.310001</c:v>
                </c:pt>
                <c:pt idx="99">
                  <c:v>39.400002000000001</c:v>
                </c:pt>
                <c:pt idx="100">
                  <c:v>38.630001</c:v>
                </c:pt>
                <c:pt idx="101">
                  <c:v>38.529998999999997</c:v>
                </c:pt>
                <c:pt idx="102">
                  <c:v>38.330002</c:v>
                </c:pt>
                <c:pt idx="103">
                  <c:v>38.740001999999997</c:v>
                </c:pt>
                <c:pt idx="104">
                  <c:v>38.400002000000001</c:v>
                </c:pt>
                <c:pt idx="105">
                  <c:v>37.880001</c:v>
                </c:pt>
                <c:pt idx="106">
                  <c:v>37.950001</c:v>
                </c:pt>
                <c:pt idx="107">
                  <c:v>37.43</c:v>
                </c:pt>
                <c:pt idx="108">
                  <c:v>37.159999999999997</c:v>
                </c:pt>
                <c:pt idx="109">
                  <c:v>37.200001</c:v>
                </c:pt>
                <c:pt idx="110">
                  <c:v>37.049999</c:v>
                </c:pt>
                <c:pt idx="111">
                  <c:v>37.279998999999997</c:v>
                </c:pt>
                <c:pt idx="112">
                  <c:v>37.080002</c:v>
                </c:pt>
                <c:pt idx="113">
                  <c:v>37.779998999999997</c:v>
                </c:pt>
                <c:pt idx="114">
                  <c:v>37.770000000000003</c:v>
                </c:pt>
                <c:pt idx="115">
                  <c:v>37.909999999999997</c:v>
                </c:pt>
                <c:pt idx="116">
                  <c:v>37.659999999999997</c:v>
                </c:pt>
                <c:pt idx="117">
                  <c:v>38</c:v>
                </c:pt>
                <c:pt idx="118">
                  <c:v>38.549999</c:v>
                </c:pt>
                <c:pt idx="119">
                  <c:v>38.779998999999997</c:v>
                </c:pt>
                <c:pt idx="120">
                  <c:v>38.82</c:v>
                </c:pt>
                <c:pt idx="121">
                  <c:v>39.090000000000003</c:v>
                </c:pt>
                <c:pt idx="122">
                  <c:v>39.090000000000003</c:v>
                </c:pt>
                <c:pt idx="123">
                  <c:v>38.799999</c:v>
                </c:pt>
                <c:pt idx="124">
                  <c:v>39.029998999999997</c:v>
                </c:pt>
                <c:pt idx="125">
                  <c:v>39.610000999999997</c:v>
                </c:pt>
                <c:pt idx="126">
                  <c:v>39.799999</c:v>
                </c:pt>
                <c:pt idx="127">
                  <c:v>39.619999</c:v>
                </c:pt>
                <c:pt idx="128">
                  <c:v>39.57</c:v>
                </c:pt>
                <c:pt idx="129">
                  <c:v>39.610000999999997</c:v>
                </c:pt>
                <c:pt idx="130">
                  <c:v>39.509998000000003</c:v>
                </c:pt>
                <c:pt idx="131">
                  <c:v>39.5</c:v>
                </c:pt>
                <c:pt idx="132">
                  <c:v>40.049999</c:v>
                </c:pt>
                <c:pt idx="133">
                  <c:v>39.830002</c:v>
                </c:pt>
                <c:pt idx="134">
                  <c:v>40.049999</c:v>
                </c:pt>
                <c:pt idx="135">
                  <c:v>39.869999</c:v>
                </c:pt>
                <c:pt idx="136">
                  <c:v>39.880001</c:v>
                </c:pt>
                <c:pt idx="137">
                  <c:v>40.119999</c:v>
                </c:pt>
                <c:pt idx="138">
                  <c:v>40.209999000000003</c:v>
                </c:pt>
                <c:pt idx="139">
                  <c:v>40.220001000000003</c:v>
                </c:pt>
                <c:pt idx="140">
                  <c:v>40.169998</c:v>
                </c:pt>
                <c:pt idx="141">
                  <c:v>40.139999000000003</c:v>
                </c:pt>
                <c:pt idx="142">
                  <c:v>40.060001</c:v>
                </c:pt>
                <c:pt idx="143">
                  <c:v>40.43</c:v>
                </c:pt>
                <c:pt idx="144">
                  <c:v>40.43</c:v>
                </c:pt>
                <c:pt idx="145">
                  <c:v>40.369999</c:v>
                </c:pt>
                <c:pt idx="146">
                  <c:v>40.25</c:v>
                </c:pt>
                <c:pt idx="147">
                  <c:v>40.189999</c:v>
                </c:pt>
                <c:pt idx="148">
                  <c:v>40.189999</c:v>
                </c:pt>
                <c:pt idx="149">
                  <c:v>40.080002</c:v>
                </c:pt>
                <c:pt idx="150">
                  <c:v>40.349997999999999</c:v>
                </c:pt>
                <c:pt idx="151">
                  <c:v>40.369999</c:v>
                </c:pt>
                <c:pt idx="152">
                  <c:v>39.830002</c:v>
                </c:pt>
                <c:pt idx="153">
                  <c:v>40.459999000000003</c:v>
                </c:pt>
                <c:pt idx="154">
                  <c:v>40.400002000000001</c:v>
                </c:pt>
                <c:pt idx="155">
                  <c:v>39.849997999999999</c:v>
                </c:pt>
                <c:pt idx="156">
                  <c:v>40.130001</c:v>
                </c:pt>
                <c:pt idx="157">
                  <c:v>39.209999000000003</c:v>
                </c:pt>
                <c:pt idx="158">
                  <c:v>39.229999999999997</c:v>
                </c:pt>
                <c:pt idx="159">
                  <c:v>39.270000000000003</c:v>
                </c:pt>
                <c:pt idx="160">
                  <c:v>39.099997999999999</c:v>
                </c:pt>
                <c:pt idx="161">
                  <c:v>40.020000000000003</c:v>
                </c:pt>
                <c:pt idx="162">
                  <c:v>39.860000999999997</c:v>
                </c:pt>
                <c:pt idx="163">
                  <c:v>40.040000999999997</c:v>
                </c:pt>
                <c:pt idx="164">
                  <c:v>40.159999999999997</c:v>
                </c:pt>
                <c:pt idx="165">
                  <c:v>40.189999</c:v>
                </c:pt>
                <c:pt idx="166">
                  <c:v>40.490001999999997</c:v>
                </c:pt>
                <c:pt idx="167">
                  <c:v>40.659999999999997</c:v>
                </c:pt>
                <c:pt idx="168">
                  <c:v>41.09</c:v>
                </c:pt>
                <c:pt idx="169">
                  <c:v>41.310001</c:v>
                </c:pt>
                <c:pt idx="170">
                  <c:v>40.659999999999997</c:v>
                </c:pt>
                <c:pt idx="171">
                  <c:v>40.459999000000003</c:v>
                </c:pt>
                <c:pt idx="172">
                  <c:v>40.270000000000003</c:v>
                </c:pt>
                <c:pt idx="173">
                  <c:v>40.389999000000003</c:v>
                </c:pt>
                <c:pt idx="174">
                  <c:v>39.939999</c:v>
                </c:pt>
                <c:pt idx="175">
                  <c:v>39.729999999999997</c:v>
                </c:pt>
                <c:pt idx="176">
                  <c:v>40.130001</c:v>
                </c:pt>
                <c:pt idx="177">
                  <c:v>39.529998999999997</c:v>
                </c:pt>
                <c:pt idx="178">
                  <c:v>39.689999</c:v>
                </c:pt>
                <c:pt idx="179">
                  <c:v>39.759998000000003</c:v>
                </c:pt>
                <c:pt idx="180">
                  <c:v>39.709999000000003</c:v>
                </c:pt>
                <c:pt idx="181">
                  <c:v>39.279998999999997</c:v>
                </c:pt>
                <c:pt idx="182">
                  <c:v>39.919998</c:v>
                </c:pt>
                <c:pt idx="183">
                  <c:v>39.900002000000001</c:v>
                </c:pt>
                <c:pt idx="184">
                  <c:v>39.240001999999997</c:v>
                </c:pt>
                <c:pt idx="185">
                  <c:v>38.840000000000003</c:v>
                </c:pt>
                <c:pt idx="186">
                  <c:v>38.729999999999997</c:v>
                </c:pt>
                <c:pt idx="187">
                  <c:v>38.869999</c:v>
                </c:pt>
                <c:pt idx="188">
                  <c:v>37.900002000000001</c:v>
                </c:pt>
                <c:pt idx="189">
                  <c:v>38.169998</c:v>
                </c:pt>
                <c:pt idx="190">
                  <c:v>37.82</c:v>
                </c:pt>
                <c:pt idx="191">
                  <c:v>37.200001</c:v>
                </c:pt>
                <c:pt idx="192">
                  <c:v>37.479999999999997</c:v>
                </c:pt>
                <c:pt idx="193">
                  <c:v>37.610000999999997</c:v>
                </c:pt>
                <c:pt idx="194">
                  <c:v>38.029998999999997</c:v>
                </c:pt>
                <c:pt idx="195">
                  <c:v>37.950001</c:v>
                </c:pt>
                <c:pt idx="196">
                  <c:v>38.57</c:v>
                </c:pt>
                <c:pt idx="197">
                  <c:v>38.639999000000003</c:v>
                </c:pt>
                <c:pt idx="198">
                  <c:v>38.509998000000003</c:v>
                </c:pt>
                <c:pt idx="199">
                  <c:v>38.650002000000001</c:v>
                </c:pt>
                <c:pt idx="200">
                  <c:v>38.93</c:v>
                </c:pt>
                <c:pt idx="201">
                  <c:v>37.470001000000003</c:v>
                </c:pt>
                <c:pt idx="202">
                  <c:v>37.099997999999999</c:v>
                </c:pt>
                <c:pt idx="203">
                  <c:v>37.299999</c:v>
                </c:pt>
                <c:pt idx="204">
                  <c:v>37.18</c:v>
                </c:pt>
                <c:pt idx="205">
                  <c:v>37.5</c:v>
                </c:pt>
                <c:pt idx="206">
                  <c:v>37.770000000000003</c:v>
                </c:pt>
                <c:pt idx="207">
                  <c:v>37.869999</c:v>
                </c:pt>
                <c:pt idx="208">
                  <c:v>38.07</c:v>
                </c:pt>
                <c:pt idx="209">
                  <c:v>38.200001</c:v>
                </c:pt>
                <c:pt idx="210">
                  <c:v>38.119999</c:v>
                </c:pt>
                <c:pt idx="211">
                  <c:v>38.310001</c:v>
                </c:pt>
                <c:pt idx="212">
                  <c:v>38.349997999999999</c:v>
                </c:pt>
                <c:pt idx="213">
                  <c:v>38.470001000000003</c:v>
                </c:pt>
                <c:pt idx="214">
                  <c:v>38.549999</c:v>
                </c:pt>
                <c:pt idx="215">
                  <c:v>38.650002000000001</c:v>
                </c:pt>
                <c:pt idx="216">
                  <c:v>38.799999</c:v>
                </c:pt>
                <c:pt idx="217">
                  <c:v>38.470001000000003</c:v>
                </c:pt>
                <c:pt idx="218">
                  <c:v>37.970001000000003</c:v>
                </c:pt>
                <c:pt idx="219">
                  <c:v>38.169998</c:v>
                </c:pt>
                <c:pt idx="220">
                  <c:v>38.270000000000003</c:v>
                </c:pt>
                <c:pt idx="221">
                  <c:v>38.400002000000001</c:v>
                </c:pt>
                <c:pt idx="222">
                  <c:v>38.139999000000003</c:v>
                </c:pt>
                <c:pt idx="223">
                  <c:v>38.450001</c:v>
                </c:pt>
                <c:pt idx="224">
                  <c:v>38.439999</c:v>
                </c:pt>
                <c:pt idx="225">
                  <c:v>38.400002000000001</c:v>
                </c:pt>
                <c:pt idx="226">
                  <c:v>38.619999</c:v>
                </c:pt>
                <c:pt idx="227">
                  <c:v>38.610000999999997</c:v>
                </c:pt>
                <c:pt idx="228">
                  <c:v>38.82</c:v>
                </c:pt>
                <c:pt idx="229">
                  <c:v>38.950001</c:v>
                </c:pt>
                <c:pt idx="230">
                  <c:v>38.659999999999997</c:v>
                </c:pt>
                <c:pt idx="231">
                  <c:v>38.409999999999997</c:v>
                </c:pt>
                <c:pt idx="232">
                  <c:v>38.330002</c:v>
                </c:pt>
                <c:pt idx="233">
                  <c:v>38.07</c:v>
                </c:pt>
                <c:pt idx="234">
                  <c:v>38.220001000000003</c:v>
                </c:pt>
                <c:pt idx="235">
                  <c:v>38.619999</c:v>
                </c:pt>
                <c:pt idx="236">
                  <c:v>38.900002000000001</c:v>
                </c:pt>
                <c:pt idx="237">
                  <c:v>38.990001999999997</c:v>
                </c:pt>
                <c:pt idx="238">
                  <c:v>38.889999000000003</c:v>
                </c:pt>
                <c:pt idx="239">
                  <c:v>38.630001</c:v>
                </c:pt>
                <c:pt idx="240">
                  <c:v>38.729999999999997</c:v>
                </c:pt>
                <c:pt idx="241">
                  <c:v>40.18</c:v>
                </c:pt>
                <c:pt idx="242">
                  <c:v>40.590000000000003</c:v>
                </c:pt>
                <c:pt idx="243">
                  <c:v>40.720001000000003</c:v>
                </c:pt>
                <c:pt idx="244">
                  <c:v>40.75</c:v>
                </c:pt>
                <c:pt idx="245">
                  <c:v>40.709999000000003</c:v>
                </c:pt>
                <c:pt idx="246">
                  <c:v>40.729999999999997</c:v>
                </c:pt>
                <c:pt idx="247">
                  <c:v>40.700001</c:v>
                </c:pt>
                <c:pt idx="248">
                  <c:v>41.009998000000003</c:v>
                </c:pt>
                <c:pt idx="249">
                  <c:v>41.029998999999997</c:v>
                </c:pt>
                <c:pt idx="250">
                  <c:v>40.57</c:v>
                </c:pt>
                <c:pt idx="251">
                  <c:v>40.790000999999997</c:v>
                </c:pt>
                <c:pt idx="252">
                  <c:v>40.779998999999997</c:v>
                </c:pt>
                <c:pt idx="253">
                  <c:v>40.950001</c:v>
                </c:pt>
                <c:pt idx="254">
                  <c:v>40.759998000000003</c:v>
                </c:pt>
                <c:pt idx="255">
                  <c:v>40.490001999999997</c:v>
                </c:pt>
                <c:pt idx="256">
                  <c:v>40.909999999999997</c:v>
                </c:pt>
                <c:pt idx="257">
                  <c:v>40.729999999999997</c:v>
                </c:pt>
                <c:pt idx="258">
                  <c:v>40.869999</c:v>
                </c:pt>
                <c:pt idx="259">
                  <c:v>40.82</c:v>
                </c:pt>
                <c:pt idx="260">
                  <c:v>41.110000999999997</c:v>
                </c:pt>
                <c:pt idx="261">
                  <c:v>40.889999000000003</c:v>
                </c:pt>
                <c:pt idx="262">
                  <c:v>40.520000000000003</c:v>
                </c:pt>
                <c:pt idx="263">
                  <c:v>40.889999000000003</c:v>
                </c:pt>
                <c:pt idx="264">
                  <c:v>40.709999000000003</c:v>
                </c:pt>
                <c:pt idx="265">
                  <c:v>40.580002</c:v>
                </c:pt>
                <c:pt idx="266">
                  <c:v>40.869999</c:v>
                </c:pt>
                <c:pt idx="267">
                  <c:v>40.580002</c:v>
                </c:pt>
                <c:pt idx="268">
                  <c:v>40.580002</c:v>
                </c:pt>
                <c:pt idx="269">
                  <c:v>40.770000000000003</c:v>
                </c:pt>
                <c:pt idx="270">
                  <c:v>40.580002</c:v>
                </c:pt>
                <c:pt idx="271">
                  <c:v>40.659999999999997</c:v>
                </c:pt>
                <c:pt idx="272">
                  <c:v>40.909999999999997</c:v>
                </c:pt>
                <c:pt idx="273">
                  <c:v>40.860000999999997</c:v>
                </c:pt>
                <c:pt idx="274">
                  <c:v>40.880001</c:v>
                </c:pt>
                <c:pt idx="275">
                  <c:v>40.790000999999997</c:v>
                </c:pt>
                <c:pt idx="276">
                  <c:v>40.889999000000003</c:v>
                </c:pt>
                <c:pt idx="277">
                  <c:v>40.990001999999997</c:v>
                </c:pt>
                <c:pt idx="278">
                  <c:v>40.909999999999997</c:v>
                </c:pt>
                <c:pt idx="279">
                  <c:v>41.07</c:v>
                </c:pt>
                <c:pt idx="280">
                  <c:v>40.860000999999997</c:v>
                </c:pt>
                <c:pt idx="281">
                  <c:v>40.419998</c:v>
                </c:pt>
                <c:pt idx="282">
                  <c:v>40.369999</c:v>
                </c:pt>
                <c:pt idx="283">
                  <c:v>40.659999999999997</c:v>
                </c:pt>
                <c:pt idx="284">
                  <c:v>40.919998</c:v>
                </c:pt>
                <c:pt idx="285">
                  <c:v>41.560001</c:v>
                </c:pt>
                <c:pt idx="286">
                  <c:v>41.790000999999997</c:v>
                </c:pt>
                <c:pt idx="287">
                  <c:v>41.689999</c:v>
                </c:pt>
                <c:pt idx="288">
                  <c:v>41.73</c:v>
                </c:pt>
                <c:pt idx="289">
                  <c:v>41.849997999999999</c:v>
                </c:pt>
                <c:pt idx="290">
                  <c:v>41.959999000000003</c:v>
                </c:pt>
                <c:pt idx="291">
                  <c:v>42.029998999999997</c:v>
                </c:pt>
                <c:pt idx="292">
                  <c:v>42.189999</c:v>
                </c:pt>
                <c:pt idx="293">
                  <c:v>42.360000999999997</c:v>
                </c:pt>
                <c:pt idx="294">
                  <c:v>42.290000999999997</c:v>
                </c:pt>
                <c:pt idx="295">
                  <c:v>42.290000999999997</c:v>
                </c:pt>
                <c:pt idx="296">
                  <c:v>42.23</c:v>
                </c:pt>
                <c:pt idx="297">
                  <c:v>42.139999000000003</c:v>
                </c:pt>
                <c:pt idx="298">
                  <c:v>41.939999</c:v>
                </c:pt>
                <c:pt idx="299">
                  <c:v>41.950001</c:v>
                </c:pt>
                <c:pt idx="300">
                  <c:v>42.259998000000003</c:v>
                </c:pt>
                <c:pt idx="301">
                  <c:v>41.970001000000003</c:v>
                </c:pt>
                <c:pt idx="302">
                  <c:v>42.380001</c:v>
                </c:pt>
                <c:pt idx="303">
                  <c:v>42.099997999999999</c:v>
                </c:pt>
                <c:pt idx="304">
                  <c:v>42.119999</c:v>
                </c:pt>
                <c:pt idx="305">
                  <c:v>42.02</c:v>
                </c:pt>
                <c:pt idx="306">
                  <c:v>42.43</c:v>
                </c:pt>
                <c:pt idx="307">
                  <c:v>42.400002000000001</c:v>
                </c:pt>
                <c:pt idx="308">
                  <c:v>41.189999</c:v>
                </c:pt>
                <c:pt idx="309">
                  <c:v>40.810001</c:v>
                </c:pt>
                <c:pt idx="310">
                  <c:v>40.970001000000003</c:v>
                </c:pt>
                <c:pt idx="311">
                  <c:v>41</c:v>
                </c:pt>
                <c:pt idx="312">
                  <c:v>40.68</c:v>
                </c:pt>
                <c:pt idx="313">
                  <c:v>40.349997999999999</c:v>
                </c:pt>
                <c:pt idx="314">
                  <c:v>39.619999</c:v>
                </c:pt>
                <c:pt idx="315">
                  <c:v>39.290000999999997</c:v>
                </c:pt>
                <c:pt idx="316">
                  <c:v>39.290000999999997</c:v>
                </c:pt>
                <c:pt idx="317">
                  <c:v>39.400002000000001</c:v>
                </c:pt>
                <c:pt idx="318">
                  <c:v>39.18</c:v>
                </c:pt>
                <c:pt idx="319">
                  <c:v>39.919998</c:v>
                </c:pt>
                <c:pt idx="320">
                  <c:v>39.349997999999999</c:v>
                </c:pt>
                <c:pt idx="321">
                  <c:v>39.450001</c:v>
                </c:pt>
                <c:pt idx="322">
                  <c:v>39.57</c:v>
                </c:pt>
                <c:pt idx="323">
                  <c:v>39.68</c:v>
                </c:pt>
                <c:pt idx="324">
                  <c:v>39.939999</c:v>
                </c:pt>
                <c:pt idx="325">
                  <c:v>40.18</c:v>
                </c:pt>
                <c:pt idx="326">
                  <c:v>40.880001</c:v>
                </c:pt>
                <c:pt idx="327">
                  <c:v>41.349997999999999</c:v>
                </c:pt>
                <c:pt idx="328">
                  <c:v>41.259998000000003</c:v>
                </c:pt>
                <c:pt idx="329">
                  <c:v>41.25</c:v>
                </c:pt>
                <c:pt idx="330">
                  <c:v>41.41</c:v>
                </c:pt>
                <c:pt idx="331">
                  <c:v>41.119999</c:v>
                </c:pt>
                <c:pt idx="332">
                  <c:v>41.41</c:v>
                </c:pt>
                <c:pt idx="333">
                  <c:v>41.599997999999999</c:v>
                </c:pt>
                <c:pt idx="334">
                  <c:v>41.599997999999999</c:v>
                </c:pt>
                <c:pt idx="335">
                  <c:v>41.630001</c:v>
                </c:pt>
                <c:pt idx="336">
                  <c:v>41.720001000000003</c:v>
                </c:pt>
                <c:pt idx="337">
                  <c:v>41.639999000000003</c:v>
                </c:pt>
                <c:pt idx="338">
                  <c:v>41.779998999999997</c:v>
                </c:pt>
                <c:pt idx="339">
                  <c:v>41.869999</c:v>
                </c:pt>
                <c:pt idx="340">
                  <c:v>41.84</c:v>
                </c:pt>
                <c:pt idx="341">
                  <c:v>41.779998999999997</c:v>
                </c:pt>
                <c:pt idx="342">
                  <c:v>41.939999</c:v>
                </c:pt>
                <c:pt idx="343">
                  <c:v>42.169998</c:v>
                </c:pt>
                <c:pt idx="344">
                  <c:v>41.950001</c:v>
                </c:pt>
                <c:pt idx="345">
                  <c:v>41.459999000000003</c:v>
                </c:pt>
                <c:pt idx="346">
                  <c:v>41.5</c:v>
                </c:pt>
                <c:pt idx="347">
                  <c:v>41.639999000000003</c:v>
                </c:pt>
                <c:pt idx="348">
                  <c:v>41.610000999999997</c:v>
                </c:pt>
                <c:pt idx="349">
                  <c:v>41.790000999999997</c:v>
                </c:pt>
                <c:pt idx="350">
                  <c:v>42.049999</c:v>
                </c:pt>
                <c:pt idx="351">
                  <c:v>42.220001000000003</c:v>
                </c:pt>
                <c:pt idx="352">
                  <c:v>41.889999000000003</c:v>
                </c:pt>
                <c:pt idx="353">
                  <c:v>42.27</c:v>
                </c:pt>
                <c:pt idx="354">
                  <c:v>41.779998999999997</c:v>
                </c:pt>
                <c:pt idx="355">
                  <c:v>42.200001</c:v>
                </c:pt>
                <c:pt idx="356">
                  <c:v>42.25</c:v>
                </c:pt>
                <c:pt idx="357">
                  <c:v>42.66</c:v>
                </c:pt>
                <c:pt idx="358">
                  <c:v>42.740001999999997</c:v>
                </c:pt>
                <c:pt idx="359">
                  <c:v>42.66</c:v>
                </c:pt>
                <c:pt idx="360">
                  <c:v>43</c:v>
                </c:pt>
                <c:pt idx="361">
                  <c:v>43.599997999999999</c:v>
                </c:pt>
                <c:pt idx="362">
                  <c:v>43.919998</c:v>
                </c:pt>
                <c:pt idx="363">
                  <c:v>44.549999</c:v>
                </c:pt>
                <c:pt idx="364">
                  <c:v>43.869999</c:v>
                </c:pt>
                <c:pt idx="365">
                  <c:v>44.470001000000003</c:v>
                </c:pt>
                <c:pt idx="366">
                  <c:v>44.07</c:v>
                </c:pt>
                <c:pt idx="367">
                  <c:v>43.639999000000003</c:v>
                </c:pt>
                <c:pt idx="368">
                  <c:v>43.23</c:v>
                </c:pt>
                <c:pt idx="369">
                  <c:v>42.560001</c:v>
                </c:pt>
                <c:pt idx="370">
                  <c:v>42.880001</c:v>
                </c:pt>
                <c:pt idx="371">
                  <c:v>43.290000999999997</c:v>
                </c:pt>
                <c:pt idx="372">
                  <c:v>40.68</c:v>
                </c:pt>
                <c:pt idx="373">
                  <c:v>40.619999</c:v>
                </c:pt>
                <c:pt idx="374">
                  <c:v>40.860000999999997</c:v>
                </c:pt>
                <c:pt idx="375">
                  <c:v>41.029998999999997</c:v>
                </c:pt>
                <c:pt idx="376">
                  <c:v>40.759998000000003</c:v>
                </c:pt>
                <c:pt idx="377">
                  <c:v>40.560001</c:v>
                </c:pt>
                <c:pt idx="378">
                  <c:v>40.959999000000003</c:v>
                </c:pt>
                <c:pt idx="379">
                  <c:v>41.400002000000001</c:v>
                </c:pt>
                <c:pt idx="380">
                  <c:v>41.880001</c:v>
                </c:pt>
                <c:pt idx="381">
                  <c:v>41.810001</c:v>
                </c:pt>
                <c:pt idx="382">
                  <c:v>41.82</c:v>
                </c:pt>
                <c:pt idx="383">
                  <c:v>42.310001</c:v>
                </c:pt>
                <c:pt idx="384">
                  <c:v>42.290000999999997</c:v>
                </c:pt>
                <c:pt idx="385">
                  <c:v>42.32</c:v>
                </c:pt>
                <c:pt idx="386">
                  <c:v>42.389999000000003</c:v>
                </c:pt>
                <c:pt idx="387">
                  <c:v>42.509998000000003</c:v>
                </c:pt>
                <c:pt idx="388">
                  <c:v>42.709999000000003</c:v>
                </c:pt>
                <c:pt idx="389">
                  <c:v>42.790000999999997</c:v>
                </c:pt>
                <c:pt idx="390">
                  <c:v>42.73</c:v>
                </c:pt>
                <c:pt idx="391">
                  <c:v>42.919998</c:v>
                </c:pt>
                <c:pt idx="392">
                  <c:v>43.529998999999997</c:v>
                </c:pt>
                <c:pt idx="393">
                  <c:v>44.220001000000003</c:v>
                </c:pt>
                <c:pt idx="394">
                  <c:v>44.25</c:v>
                </c:pt>
                <c:pt idx="395">
                  <c:v>44.5</c:v>
                </c:pt>
                <c:pt idx="396">
                  <c:v>44.27</c:v>
                </c:pt>
                <c:pt idx="397">
                  <c:v>44.43</c:v>
                </c:pt>
                <c:pt idx="398">
                  <c:v>44.290000999999997</c:v>
                </c:pt>
                <c:pt idx="399">
                  <c:v>44.830002</c:v>
                </c:pt>
                <c:pt idx="400">
                  <c:v>44.549999</c:v>
                </c:pt>
                <c:pt idx="401">
                  <c:v>44.540000999999997</c:v>
                </c:pt>
                <c:pt idx="402">
                  <c:v>43.799999</c:v>
                </c:pt>
                <c:pt idx="403">
                  <c:v>43.5</c:v>
                </c:pt>
                <c:pt idx="404">
                  <c:v>43.529998999999997</c:v>
                </c:pt>
                <c:pt idx="405">
                  <c:v>43.139999000000003</c:v>
                </c:pt>
                <c:pt idx="406">
                  <c:v>42.040000999999997</c:v>
                </c:pt>
                <c:pt idx="407">
                  <c:v>41.599997999999999</c:v>
                </c:pt>
                <c:pt idx="408">
                  <c:v>41.529998999999997</c:v>
                </c:pt>
                <c:pt idx="409">
                  <c:v>40.909999999999997</c:v>
                </c:pt>
                <c:pt idx="410">
                  <c:v>40.57</c:v>
                </c:pt>
                <c:pt idx="411">
                  <c:v>40.389999000000003</c:v>
                </c:pt>
                <c:pt idx="412">
                  <c:v>41.549999</c:v>
                </c:pt>
                <c:pt idx="413">
                  <c:v>42.389999000000003</c:v>
                </c:pt>
                <c:pt idx="414">
                  <c:v>41.950001</c:v>
                </c:pt>
                <c:pt idx="415">
                  <c:v>42.349997999999999</c:v>
                </c:pt>
                <c:pt idx="416">
                  <c:v>42.970001000000003</c:v>
                </c:pt>
                <c:pt idx="417">
                  <c:v>42.939999</c:v>
                </c:pt>
                <c:pt idx="418">
                  <c:v>42.959999000000003</c:v>
                </c:pt>
                <c:pt idx="419">
                  <c:v>42.860000999999997</c:v>
                </c:pt>
                <c:pt idx="420">
                  <c:v>42.759998000000003</c:v>
                </c:pt>
                <c:pt idx="421">
                  <c:v>42.220001000000003</c:v>
                </c:pt>
                <c:pt idx="422">
                  <c:v>42.139999000000003</c:v>
                </c:pt>
                <c:pt idx="423">
                  <c:v>42.139999000000003</c:v>
                </c:pt>
                <c:pt idx="424">
                  <c:v>42.459999000000003</c:v>
                </c:pt>
                <c:pt idx="425">
                  <c:v>42.990001999999997</c:v>
                </c:pt>
                <c:pt idx="426">
                  <c:v>43.509998000000003</c:v>
                </c:pt>
                <c:pt idx="427">
                  <c:v>43.029998999999997</c:v>
                </c:pt>
                <c:pt idx="428">
                  <c:v>42.639999000000003</c:v>
                </c:pt>
                <c:pt idx="429">
                  <c:v>42.630001</c:v>
                </c:pt>
                <c:pt idx="430">
                  <c:v>42.560001</c:v>
                </c:pt>
                <c:pt idx="431">
                  <c:v>42.380001</c:v>
                </c:pt>
                <c:pt idx="432">
                  <c:v>42.529998999999997</c:v>
                </c:pt>
                <c:pt idx="433">
                  <c:v>43.16</c:v>
                </c:pt>
                <c:pt idx="434">
                  <c:v>43.360000999999997</c:v>
                </c:pt>
                <c:pt idx="435">
                  <c:v>43.779998999999997</c:v>
                </c:pt>
                <c:pt idx="436">
                  <c:v>43.310001</c:v>
                </c:pt>
                <c:pt idx="437">
                  <c:v>43</c:v>
                </c:pt>
                <c:pt idx="438">
                  <c:v>42.389999000000003</c:v>
                </c:pt>
                <c:pt idx="439">
                  <c:v>41.919998</c:v>
                </c:pt>
                <c:pt idx="440">
                  <c:v>42.099997999999999</c:v>
                </c:pt>
                <c:pt idx="441">
                  <c:v>41.169998</c:v>
                </c:pt>
                <c:pt idx="442">
                  <c:v>41.59</c:v>
                </c:pt>
                <c:pt idx="443">
                  <c:v>41.630001</c:v>
                </c:pt>
                <c:pt idx="444">
                  <c:v>41.68</c:v>
                </c:pt>
                <c:pt idx="445">
                  <c:v>41.790000999999997</c:v>
                </c:pt>
                <c:pt idx="446">
                  <c:v>41.450001</c:v>
                </c:pt>
                <c:pt idx="447">
                  <c:v>41.23</c:v>
                </c:pt>
                <c:pt idx="448">
                  <c:v>42.400002000000001</c:v>
                </c:pt>
                <c:pt idx="449">
                  <c:v>42.369999</c:v>
                </c:pt>
                <c:pt idx="450">
                  <c:v>42.169998</c:v>
                </c:pt>
                <c:pt idx="451">
                  <c:v>41.990001999999997</c:v>
                </c:pt>
                <c:pt idx="452">
                  <c:v>41.810001</c:v>
                </c:pt>
                <c:pt idx="453">
                  <c:v>41.73</c:v>
                </c:pt>
                <c:pt idx="454">
                  <c:v>42.110000999999997</c:v>
                </c:pt>
                <c:pt idx="455">
                  <c:v>41.970001000000003</c:v>
                </c:pt>
                <c:pt idx="456">
                  <c:v>41.849997999999999</c:v>
                </c:pt>
                <c:pt idx="457">
                  <c:v>42.130001</c:v>
                </c:pt>
                <c:pt idx="458">
                  <c:v>42.049999</c:v>
                </c:pt>
                <c:pt idx="459">
                  <c:v>42.459999000000003</c:v>
                </c:pt>
                <c:pt idx="460">
                  <c:v>43.299999</c:v>
                </c:pt>
                <c:pt idx="461">
                  <c:v>43.200001</c:v>
                </c:pt>
                <c:pt idx="462">
                  <c:v>42.950001</c:v>
                </c:pt>
                <c:pt idx="463">
                  <c:v>42.5</c:v>
                </c:pt>
                <c:pt idx="464">
                  <c:v>42.400002000000001</c:v>
                </c:pt>
                <c:pt idx="465">
                  <c:v>41.52</c:v>
                </c:pt>
                <c:pt idx="466">
                  <c:v>41.389999000000003</c:v>
                </c:pt>
                <c:pt idx="467">
                  <c:v>40.689999</c:v>
                </c:pt>
                <c:pt idx="468">
                  <c:v>40.099997999999999</c:v>
                </c:pt>
                <c:pt idx="469">
                  <c:v>40.57</c:v>
                </c:pt>
                <c:pt idx="470">
                  <c:v>39.909999999999997</c:v>
                </c:pt>
                <c:pt idx="471">
                  <c:v>40.290000999999997</c:v>
                </c:pt>
                <c:pt idx="472">
                  <c:v>40.509998000000003</c:v>
                </c:pt>
                <c:pt idx="473">
                  <c:v>40.599997999999999</c:v>
                </c:pt>
                <c:pt idx="474">
                  <c:v>40.020000000000003</c:v>
                </c:pt>
                <c:pt idx="475">
                  <c:v>40.650002000000001</c:v>
                </c:pt>
                <c:pt idx="476">
                  <c:v>40.619999</c:v>
                </c:pt>
                <c:pt idx="477">
                  <c:v>40.470001000000003</c:v>
                </c:pt>
                <c:pt idx="478">
                  <c:v>40.450001</c:v>
                </c:pt>
                <c:pt idx="479">
                  <c:v>40.349997999999999</c:v>
                </c:pt>
                <c:pt idx="480">
                  <c:v>40.080002</c:v>
                </c:pt>
                <c:pt idx="481">
                  <c:v>40.509998000000003</c:v>
                </c:pt>
                <c:pt idx="482">
                  <c:v>40.549999</c:v>
                </c:pt>
                <c:pt idx="483">
                  <c:v>40.68</c:v>
                </c:pt>
                <c:pt idx="484">
                  <c:v>40.68</c:v>
                </c:pt>
                <c:pt idx="485">
                  <c:v>41.169998</c:v>
                </c:pt>
                <c:pt idx="486">
                  <c:v>41.009998000000003</c:v>
                </c:pt>
                <c:pt idx="487">
                  <c:v>40.889999000000003</c:v>
                </c:pt>
                <c:pt idx="488">
                  <c:v>41.049999</c:v>
                </c:pt>
                <c:pt idx="489">
                  <c:v>40.880001</c:v>
                </c:pt>
                <c:pt idx="490">
                  <c:v>40.700001</c:v>
                </c:pt>
                <c:pt idx="491">
                  <c:v>40.509998000000003</c:v>
                </c:pt>
                <c:pt idx="492">
                  <c:v>40.400002000000001</c:v>
                </c:pt>
                <c:pt idx="493">
                  <c:v>40.599997999999999</c:v>
                </c:pt>
                <c:pt idx="494">
                  <c:v>40.299999</c:v>
                </c:pt>
                <c:pt idx="495">
                  <c:v>40.659999999999997</c:v>
                </c:pt>
                <c:pt idx="496">
                  <c:v>40.779998999999997</c:v>
                </c:pt>
                <c:pt idx="497">
                  <c:v>41.310001</c:v>
                </c:pt>
                <c:pt idx="498">
                  <c:v>40.950001</c:v>
                </c:pt>
                <c:pt idx="499">
                  <c:v>40.889999000000003</c:v>
                </c:pt>
                <c:pt idx="500">
                  <c:v>40.830002</c:v>
                </c:pt>
                <c:pt idx="501">
                  <c:v>40.770000000000003</c:v>
                </c:pt>
                <c:pt idx="502">
                  <c:v>40.490001999999997</c:v>
                </c:pt>
                <c:pt idx="503">
                  <c:v>40.560001</c:v>
                </c:pt>
                <c:pt idx="504">
                  <c:v>40.909999999999997</c:v>
                </c:pt>
                <c:pt idx="505">
                  <c:v>40.959999000000003</c:v>
                </c:pt>
                <c:pt idx="506">
                  <c:v>40.75</c:v>
                </c:pt>
                <c:pt idx="507">
                  <c:v>40.659999999999997</c:v>
                </c:pt>
                <c:pt idx="508">
                  <c:v>40.700001</c:v>
                </c:pt>
                <c:pt idx="509">
                  <c:v>40.98</c:v>
                </c:pt>
                <c:pt idx="510">
                  <c:v>40.939999</c:v>
                </c:pt>
                <c:pt idx="511">
                  <c:v>40.689999</c:v>
                </c:pt>
                <c:pt idx="512">
                  <c:v>41.049999</c:v>
                </c:pt>
                <c:pt idx="513">
                  <c:v>41.5</c:v>
                </c:pt>
                <c:pt idx="514">
                  <c:v>41.52</c:v>
                </c:pt>
                <c:pt idx="515">
                  <c:v>41.32</c:v>
                </c:pt>
                <c:pt idx="516">
                  <c:v>41.310001</c:v>
                </c:pt>
                <c:pt idx="517">
                  <c:v>41.349997999999999</c:v>
                </c:pt>
                <c:pt idx="518">
                  <c:v>41.23</c:v>
                </c:pt>
                <c:pt idx="519">
                  <c:v>41.209999000000003</c:v>
                </c:pt>
                <c:pt idx="520">
                  <c:v>40.990001999999997</c:v>
                </c:pt>
                <c:pt idx="521">
                  <c:v>41.119999</c:v>
                </c:pt>
                <c:pt idx="522">
                  <c:v>41.139999000000003</c:v>
                </c:pt>
                <c:pt idx="523">
                  <c:v>40.959999000000003</c:v>
                </c:pt>
                <c:pt idx="524">
                  <c:v>40.939999</c:v>
                </c:pt>
                <c:pt idx="525">
                  <c:v>40.990001999999997</c:v>
                </c:pt>
                <c:pt idx="526">
                  <c:v>40.869999</c:v>
                </c:pt>
                <c:pt idx="527">
                  <c:v>40.590000000000003</c:v>
                </c:pt>
                <c:pt idx="528">
                  <c:v>40.099997999999999</c:v>
                </c:pt>
                <c:pt idx="529">
                  <c:v>40.159999999999997</c:v>
                </c:pt>
                <c:pt idx="530">
                  <c:v>40.200001</c:v>
                </c:pt>
                <c:pt idx="531">
                  <c:v>40.330002</c:v>
                </c:pt>
                <c:pt idx="532">
                  <c:v>40.099997999999999</c:v>
                </c:pt>
                <c:pt idx="533">
                  <c:v>39.959999000000003</c:v>
                </c:pt>
                <c:pt idx="534">
                  <c:v>39.590000000000003</c:v>
                </c:pt>
                <c:pt idx="535">
                  <c:v>40.080002</c:v>
                </c:pt>
                <c:pt idx="536">
                  <c:v>40.270000000000003</c:v>
                </c:pt>
                <c:pt idx="537">
                  <c:v>40.650002000000001</c:v>
                </c:pt>
                <c:pt idx="538">
                  <c:v>40.400002000000001</c:v>
                </c:pt>
                <c:pt idx="539">
                  <c:v>40.479999999999997</c:v>
                </c:pt>
                <c:pt idx="540">
                  <c:v>40.380001</c:v>
                </c:pt>
                <c:pt idx="541">
                  <c:v>40.189999</c:v>
                </c:pt>
                <c:pt idx="542">
                  <c:v>40.020000000000003</c:v>
                </c:pt>
                <c:pt idx="543">
                  <c:v>40</c:v>
                </c:pt>
                <c:pt idx="544">
                  <c:v>39.400002000000001</c:v>
                </c:pt>
                <c:pt idx="545">
                  <c:v>39.229999999999997</c:v>
                </c:pt>
                <c:pt idx="546">
                  <c:v>39.5</c:v>
                </c:pt>
                <c:pt idx="547">
                  <c:v>39.490001999999997</c:v>
                </c:pt>
                <c:pt idx="548">
                  <c:v>39.419998</c:v>
                </c:pt>
                <c:pt idx="549">
                  <c:v>40.25</c:v>
                </c:pt>
                <c:pt idx="550">
                  <c:v>39.860000999999997</c:v>
                </c:pt>
                <c:pt idx="551">
                  <c:v>39.919998</c:v>
                </c:pt>
                <c:pt idx="552">
                  <c:v>40.389999000000003</c:v>
                </c:pt>
                <c:pt idx="553">
                  <c:v>40.659999999999997</c:v>
                </c:pt>
                <c:pt idx="554">
                  <c:v>41.169998</c:v>
                </c:pt>
                <c:pt idx="555">
                  <c:v>41.130001</c:v>
                </c:pt>
                <c:pt idx="556">
                  <c:v>41.48</c:v>
                </c:pt>
                <c:pt idx="557">
                  <c:v>41.25</c:v>
                </c:pt>
                <c:pt idx="558">
                  <c:v>41.380001</c:v>
                </c:pt>
                <c:pt idx="559">
                  <c:v>41.189999</c:v>
                </c:pt>
                <c:pt idx="560">
                  <c:v>40.900002000000001</c:v>
                </c:pt>
                <c:pt idx="561">
                  <c:v>40.840000000000003</c:v>
                </c:pt>
                <c:pt idx="562">
                  <c:v>40.439999</c:v>
                </c:pt>
                <c:pt idx="563">
                  <c:v>40.540000999999997</c:v>
                </c:pt>
                <c:pt idx="564">
                  <c:v>40.549999</c:v>
                </c:pt>
                <c:pt idx="565">
                  <c:v>40.590000000000003</c:v>
                </c:pt>
                <c:pt idx="566">
                  <c:v>40.560001</c:v>
                </c:pt>
                <c:pt idx="567">
                  <c:v>41.080002</c:v>
                </c:pt>
                <c:pt idx="568">
                  <c:v>41.540000999999997</c:v>
                </c:pt>
                <c:pt idx="569">
                  <c:v>41.849997999999999</c:v>
                </c:pt>
                <c:pt idx="570">
                  <c:v>42.119999</c:v>
                </c:pt>
                <c:pt idx="571">
                  <c:v>41.919998</c:v>
                </c:pt>
                <c:pt idx="572">
                  <c:v>41.77</c:v>
                </c:pt>
                <c:pt idx="573">
                  <c:v>41.68</c:v>
                </c:pt>
                <c:pt idx="574">
                  <c:v>41.48</c:v>
                </c:pt>
                <c:pt idx="575">
                  <c:v>41.259998000000003</c:v>
                </c:pt>
                <c:pt idx="576">
                  <c:v>41.099997999999999</c:v>
                </c:pt>
                <c:pt idx="577">
                  <c:v>41.25</c:v>
                </c:pt>
                <c:pt idx="578">
                  <c:v>41.349997999999999</c:v>
                </c:pt>
                <c:pt idx="579">
                  <c:v>41.299999</c:v>
                </c:pt>
                <c:pt idx="580">
                  <c:v>40.779998999999997</c:v>
                </c:pt>
                <c:pt idx="581">
                  <c:v>40.549999</c:v>
                </c:pt>
                <c:pt idx="582">
                  <c:v>39.529998999999997</c:v>
                </c:pt>
                <c:pt idx="583">
                  <c:v>38.380001</c:v>
                </c:pt>
                <c:pt idx="584">
                  <c:v>37.990001999999997</c:v>
                </c:pt>
                <c:pt idx="585">
                  <c:v>38.729999999999997</c:v>
                </c:pt>
                <c:pt idx="586">
                  <c:v>39.270000000000003</c:v>
                </c:pt>
                <c:pt idx="587">
                  <c:v>39.450001</c:v>
                </c:pt>
                <c:pt idx="588">
                  <c:v>39.32</c:v>
                </c:pt>
                <c:pt idx="589">
                  <c:v>38.75</c:v>
                </c:pt>
                <c:pt idx="590">
                  <c:v>38.900002000000001</c:v>
                </c:pt>
                <c:pt idx="591">
                  <c:v>39.159999999999997</c:v>
                </c:pt>
                <c:pt idx="592">
                  <c:v>38.520000000000003</c:v>
                </c:pt>
                <c:pt idx="593">
                  <c:v>38.900002000000001</c:v>
                </c:pt>
                <c:pt idx="594">
                  <c:v>38.299999</c:v>
                </c:pt>
                <c:pt idx="595">
                  <c:v>38.419998</c:v>
                </c:pt>
                <c:pt idx="596">
                  <c:v>38.130001</c:v>
                </c:pt>
                <c:pt idx="597">
                  <c:v>38.099997999999999</c:v>
                </c:pt>
                <c:pt idx="598">
                  <c:v>38.5</c:v>
                </c:pt>
                <c:pt idx="599">
                  <c:v>39.150002000000001</c:v>
                </c:pt>
                <c:pt idx="600">
                  <c:v>39.380001</c:v>
                </c:pt>
                <c:pt idx="601">
                  <c:v>38.979999999999997</c:v>
                </c:pt>
                <c:pt idx="602">
                  <c:v>39.189999</c:v>
                </c:pt>
                <c:pt idx="603">
                  <c:v>38.790000999999997</c:v>
                </c:pt>
                <c:pt idx="604">
                  <c:v>38.759998000000003</c:v>
                </c:pt>
                <c:pt idx="605">
                  <c:v>39.150002000000001</c:v>
                </c:pt>
                <c:pt idx="606">
                  <c:v>39.619999</c:v>
                </c:pt>
                <c:pt idx="607">
                  <c:v>39.529998999999997</c:v>
                </c:pt>
                <c:pt idx="608">
                  <c:v>39.659999999999997</c:v>
                </c:pt>
                <c:pt idx="609">
                  <c:v>40.119999</c:v>
                </c:pt>
                <c:pt idx="610">
                  <c:v>39.799999</c:v>
                </c:pt>
                <c:pt idx="611">
                  <c:v>40.389999000000003</c:v>
                </c:pt>
                <c:pt idx="612">
                  <c:v>41.009998000000003</c:v>
                </c:pt>
                <c:pt idx="613">
                  <c:v>40.959999000000003</c:v>
                </c:pt>
                <c:pt idx="614">
                  <c:v>41.52</c:v>
                </c:pt>
                <c:pt idx="615">
                  <c:v>41.98</c:v>
                </c:pt>
                <c:pt idx="616">
                  <c:v>42.02</c:v>
                </c:pt>
                <c:pt idx="617">
                  <c:v>42</c:v>
                </c:pt>
                <c:pt idx="618">
                  <c:v>41.650002000000001</c:v>
                </c:pt>
                <c:pt idx="619">
                  <c:v>41.68</c:v>
                </c:pt>
                <c:pt idx="620">
                  <c:v>41.919998</c:v>
                </c:pt>
                <c:pt idx="621">
                  <c:v>42.02</c:v>
                </c:pt>
                <c:pt idx="622">
                  <c:v>41.990001999999997</c:v>
                </c:pt>
                <c:pt idx="623">
                  <c:v>42.290000999999997</c:v>
                </c:pt>
                <c:pt idx="624">
                  <c:v>42.189999</c:v>
                </c:pt>
                <c:pt idx="625">
                  <c:v>43.240001999999997</c:v>
                </c:pt>
                <c:pt idx="626">
                  <c:v>42.790000999999997</c:v>
                </c:pt>
                <c:pt idx="627">
                  <c:v>42.59</c:v>
                </c:pt>
                <c:pt idx="628">
                  <c:v>42.610000999999997</c:v>
                </c:pt>
                <c:pt idx="629">
                  <c:v>42.73</c:v>
                </c:pt>
                <c:pt idx="630">
                  <c:v>42.790000999999997</c:v>
                </c:pt>
                <c:pt idx="631">
                  <c:v>42.349997999999999</c:v>
                </c:pt>
                <c:pt idx="632">
                  <c:v>42.240001999999997</c:v>
                </c:pt>
                <c:pt idx="633">
                  <c:v>42.16</c:v>
                </c:pt>
                <c:pt idx="634">
                  <c:v>41.970001000000003</c:v>
                </c:pt>
                <c:pt idx="635">
                  <c:v>42.330002</c:v>
                </c:pt>
                <c:pt idx="636">
                  <c:v>41.959999000000003</c:v>
                </c:pt>
                <c:pt idx="637">
                  <c:v>41.540000999999997</c:v>
                </c:pt>
                <c:pt idx="638">
                  <c:v>41.77</c:v>
                </c:pt>
                <c:pt idx="639">
                  <c:v>42.040000999999997</c:v>
                </c:pt>
                <c:pt idx="640">
                  <c:v>41.580002</c:v>
                </c:pt>
                <c:pt idx="641">
                  <c:v>41.380001</c:v>
                </c:pt>
                <c:pt idx="642">
                  <c:v>41.959999000000003</c:v>
                </c:pt>
                <c:pt idx="643">
                  <c:v>41.669998</c:v>
                </c:pt>
                <c:pt idx="644">
                  <c:v>42.279998999999997</c:v>
                </c:pt>
                <c:pt idx="645">
                  <c:v>43.110000999999997</c:v>
                </c:pt>
                <c:pt idx="646">
                  <c:v>42.43</c:v>
                </c:pt>
                <c:pt idx="647">
                  <c:v>42.959999000000003</c:v>
                </c:pt>
                <c:pt idx="648">
                  <c:v>43.360000999999997</c:v>
                </c:pt>
                <c:pt idx="649">
                  <c:v>43.360000999999997</c:v>
                </c:pt>
                <c:pt idx="650">
                  <c:v>43.150002000000001</c:v>
                </c:pt>
                <c:pt idx="651">
                  <c:v>42.619999</c:v>
                </c:pt>
                <c:pt idx="652">
                  <c:v>42.889999000000003</c:v>
                </c:pt>
                <c:pt idx="653">
                  <c:v>42.77</c:v>
                </c:pt>
                <c:pt idx="654">
                  <c:v>42.459999000000003</c:v>
                </c:pt>
                <c:pt idx="655">
                  <c:v>43.290000999999997</c:v>
                </c:pt>
                <c:pt idx="656">
                  <c:v>43.200001</c:v>
                </c:pt>
                <c:pt idx="657">
                  <c:v>43.009998000000003</c:v>
                </c:pt>
                <c:pt idx="658">
                  <c:v>42.66</c:v>
                </c:pt>
                <c:pt idx="659">
                  <c:v>42.759998000000003</c:v>
                </c:pt>
                <c:pt idx="660">
                  <c:v>42.27</c:v>
                </c:pt>
                <c:pt idx="661">
                  <c:v>42.450001</c:v>
                </c:pt>
                <c:pt idx="662">
                  <c:v>43.07</c:v>
                </c:pt>
                <c:pt idx="663">
                  <c:v>43.84</c:v>
                </c:pt>
                <c:pt idx="664">
                  <c:v>43.490001999999997</c:v>
                </c:pt>
                <c:pt idx="665">
                  <c:v>42.5</c:v>
                </c:pt>
                <c:pt idx="666">
                  <c:v>42.779998999999997</c:v>
                </c:pt>
                <c:pt idx="667">
                  <c:v>43.290000999999997</c:v>
                </c:pt>
                <c:pt idx="668">
                  <c:v>43.669998</c:v>
                </c:pt>
                <c:pt idx="669">
                  <c:v>43.540000999999997</c:v>
                </c:pt>
                <c:pt idx="670">
                  <c:v>43.490001999999997</c:v>
                </c:pt>
                <c:pt idx="671">
                  <c:v>43.709999000000003</c:v>
                </c:pt>
                <c:pt idx="672">
                  <c:v>43.57</c:v>
                </c:pt>
                <c:pt idx="673">
                  <c:v>42.959999000000003</c:v>
                </c:pt>
                <c:pt idx="674">
                  <c:v>42.400002000000001</c:v>
                </c:pt>
                <c:pt idx="675">
                  <c:v>42.549999</c:v>
                </c:pt>
                <c:pt idx="676">
                  <c:v>42.32</c:v>
                </c:pt>
                <c:pt idx="677">
                  <c:v>41.619999</c:v>
                </c:pt>
                <c:pt idx="678">
                  <c:v>41.509998000000003</c:v>
                </c:pt>
                <c:pt idx="679">
                  <c:v>41.580002</c:v>
                </c:pt>
                <c:pt idx="680">
                  <c:v>42.119999</c:v>
                </c:pt>
                <c:pt idx="681">
                  <c:v>41.849997999999999</c:v>
                </c:pt>
                <c:pt idx="682">
                  <c:v>41.880001</c:v>
                </c:pt>
                <c:pt idx="683">
                  <c:v>41.5</c:v>
                </c:pt>
                <c:pt idx="684">
                  <c:v>41.919998</c:v>
                </c:pt>
                <c:pt idx="685">
                  <c:v>41.380001</c:v>
                </c:pt>
                <c:pt idx="686">
                  <c:v>41.389999000000003</c:v>
                </c:pt>
                <c:pt idx="687">
                  <c:v>42.060001</c:v>
                </c:pt>
                <c:pt idx="688">
                  <c:v>42.16</c:v>
                </c:pt>
                <c:pt idx="689">
                  <c:v>42.080002</c:v>
                </c:pt>
                <c:pt idx="690">
                  <c:v>42.09</c:v>
                </c:pt>
                <c:pt idx="691">
                  <c:v>42.57</c:v>
                </c:pt>
                <c:pt idx="692">
                  <c:v>42.919998</c:v>
                </c:pt>
                <c:pt idx="693">
                  <c:v>43</c:v>
                </c:pt>
                <c:pt idx="694">
                  <c:v>42.439999</c:v>
                </c:pt>
                <c:pt idx="695">
                  <c:v>42.720001000000003</c:v>
                </c:pt>
                <c:pt idx="696">
                  <c:v>42.529998999999997</c:v>
                </c:pt>
                <c:pt idx="697">
                  <c:v>42.439999</c:v>
                </c:pt>
                <c:pt idx="698">
                  <c:v>42.650002000000001</c:v>
                </c:pt>
                <c:pt idx="699">
                  <c:v>43.299999</c:v>
                </c:pt>
                <c:pt idx="700">
                  <c:v>42.549999</c:v>
                </c:pt>
                <c:pt idx="701">
                  <c:v>42.41</c:v>
                </c:pt>
                <c:pt idx="702">
                  <c:v>43.110000999999997</c:v>
                </c:pt>
                <c:pt idx="703">
                  <c:v>43.360000999999997</c:v>
                </c:pt>
                <c:pt idx="704">
                  <c:v>43.490001999999997</c:v>
                </c:pt>
                <c:pt idx="705">
                  <c:v>43.610000999999997</c:v>
                </c:pt>
                <c:pt idx="706">
                  <c:v>43.77</c:v>
                </c:pt>
                <c:pt idx="707">
                  <c:v>43.939999</c:v>
                </c:pt>
                <c:pt idx="708">
                  <c:v>43.689999</c:v>
                </c:pt>
                <c:pt idx="709">
                  <c:v>43.91</c:v>
                </c:pt>
                <c:pt idx="710">
                  <c:v>44.16</c:v>
                </c:pt>
                <c:pt idx="711">
                  <c:v>43.139999000000003</c:v>
                </c:pt>
                <c:pt idx="712">
                  <c:v>43.130001</c:v>
                </c:pt>
                <c:pt idx="713">
                  <c:v>43.689999</c:v>
                </c:pt>
                <c:pt idx="714">
                  <c:v>43.77</c:v>
                </c:pt>
                <c:pt idx="715">
                  <c:v>43.959999000000003</c:v>
                </c:pt>
                <c:pt idx="716">
                  <c:v>44.110000999999997</c:v>
                </c:pt>
                <c:pt idx="717">
                  <c:v>44.009998000000003</c:v>
                </c:pt>
                <c:pt idx="718">
                  <c:v>44.32</c:v>
                </c:pt>
                <c:pt idx="719">
                  <c:v>44.810001</c:v>
                </c:pt>
                <c:pt idx="720">
                  <c:v>45.23</c:v>
                </c:pt>
                <c:pt idx="721">
                  <c:v>45.200001</c:v>
                </c:pt>
                <c:pt idx="722">
                  <c:v>45.290000999999997</c:v>
                </c:pt>
                <c:pt idx="723">
                  <c:v>45.240001999999997</c:v>
                </c:pt>
                <c:pt idx="724">
                  <c:v>45.049999</c:v>
                </c:pt>
                <c:pt idx="725">
                  <c:v>45.77</c:v>
                </c:pt>
                <c:pt idx="726">
                  <c:v>45.599997999999999</c:v>
                </c:pt>
                <c:pt idx="727">
                  <c:v>45.669998</c:v>
                </c:pt>
                <c:pt idx="728">
                  <c:v>45.5</c:v>
                </c:pt>
                <c:pt idx="729">
                  <c:v>45.459999000000003</c:v>
                </c:pt>
                <c:pt idx="730">
                  <c:v>45.580002</c:v>
                </c:pt>
                <c:pt idx="731">
                  <c:v>45.799999</c:v>
                </c:pt>
                <c:pt idx="732">
                  <c:v>46.48</c:v>
                </c:pt>
                <c:pt idx="733">
                  <c:v>46.580002</c:v>
                </c:pt>
                <c:pt idx="734">
                  <c:v>46.389999000000003</c:v>
                </c:pt>
                <c:pt idx="735">
                  <c:v>46.830002</c:v>
                </c:pt>
                <c:pt idx="736">
                  <c:v>46.889999000000003</c:v>
                </c:pt>
                <c:pt idx="737">
                  <c:v>46.529998999999997</c:v>
                </c:pt>
                <c:pt idx="738">
                  <c:v>46.709999000000003</c:v>
                </c:pt>
                <c:pt idx="739">
                  <c:v>46.360000999999997</c:v>
                </c:pt>
                <c:pt idx="740">
                  <c:v>46.869999</c:v>
                </c:pt>
                <c:pt idx="741">
                  <c:v>46.439999</c:v>
                </c:pt>
                <c:pt idx="742">
                  <c:v>46.650002000000001</c:v>
                </c:pt>
                <c:pt idx="743">
                  <c:v>46.040000999999997</c:v>
                </c:pt>
                <c:pt idx="744">
                  <c:v>45.830002</c:v>
                </c:pt>
                <c:pt idx="745">
                  <c:v>46.099997999999999</c:v>
                </c:pt>
                <c:pt idx="746">
                  <c:v>46.220001000000003</c:v>
                </c:pt>
                <c:pt idx="747">
                  <c:v>46.599997999999999</c:v>
                </c:pt>
                <c:pt idx="748">
                  <c:v>44.369999</c:v>
                </c:pt>
                <c:pt idx="749">
                  <c:v>43.66</c:v>
                </c:pt>
                <c:pt idx="750">
                  <c:v>44.540000999999997</c:v>
                </c:pt>
                <c:pt idx="751">
                  <c:v>44.709999000000003</c:v>
                </c:pt>
                <c:pt idx="752">
                  <c:v>44.529998999999997</c:v>
                </c:pt>
                <c:pt idx="753">
                  <c:v>44.68</c:v>
                </c:pt>
                <c:pt idx="754">
                  <c:v>44.630001</c:v>
                </c:pt>
                <c:pt idx="755">
                  <c:v>44.799999</c:v>
                </c:pt>
                <c:pt idx="756">
                  <c:v>44.98</c:v>
                </c:pt>
                <c:pt idx="757">
                  <c:v>44.84</c:v>
                </c:pt>
                <c:pt idx="758">
                  <c:v>44.98</c:v>
                </c:pt>
                <c:pt idx="759">
                  <c:v>45.060001</c:v>
                </c:pt>
                <c:pt idx="760">
                  <c:v>45.32</c:v>
                </c:pt>
                <c:pt idx="761">
                  <c:v>45.240001999999997</c:v>
                </c:pt>
                <c:pt idx="762">
                  <c:v>45.75</c:v>
                </c:pt>
                <c:pt idx="763">
                  <c:v>45.459999000000003</c:v>
                </c:pt>
                <c:pt idx="764">
                  <c:v>45.830002</c:v>
                </c:pt>
                <c:pt idx="765">
                  <c:v>45.349997999999999</c:v>
                </c:pt>
                <c:pt idx="766">
                  <c:v>45.619999</c:v>
                </c:pt>
                <c:pt idx="767">
                  <c:v>44.75</c:v>
                </c:pt>
                <c:pt idx="768">
                  <c:v>44.48</c:v>
                </c:pt>
                <c:pt idx="769">
                  <c:v>44.32</c:v>
                </c:pt>
                <c:pt idx="770">
                  <c:v>43.950001</c:v>
                </c:pt>
                <c:pt idx="771">
                  <c:v>43.970001000000003</c:v>
                </c:pt>
                <c:pt idx="772">
                  <c:v>44.369999</c:v>
                </c:pt>
                <c:pt idx="773">
                  <c:v>44.380001</c:v>
                </c:pt>
                <c:pt idx="774">
                  <c:v>44.689999</c:v>
                </c:pt>
                <c:pt idx="775">
                  <c:v>44.779998999999997</c:v>
                </c:pt>
                <c:pt idx="776">
                  <c:v>44.599997999999999</c:v>
                </c:pt>
                <c:pt idx="777">
                  <c:v>44.700001</c:v>
                </c:pt>
                <c:pt idx="778">
                  <c:v>44.720001000000003</c:v>
                </c:pt>
                <c:pt idx="779">
                  <c:v>45.040000999999997</c:v>
                </c:pt>
                <c:pt idx="780">
                  <c:v>45.369999</c:v>
                </c:pt>
                <c:pt idx="781">
                  <c:v>45.32</c:v>
                </c:pt>
                <c:pt idx="782">
                  <c:v>45.549999</c:v>
                </c:pt>
                <c:pt idx="783">
                  <c:v>45.759998000000003</c:v>
                </c:pt>
                <c:pt idx="784">
                  <c:v>45.990001999999997</c:v>
                </c:pt>
                <c:pt idx="785">
                  <c:v>45.119999</c:v>
                </c:pt>
                <c:pt idx="786">
                  <c:v>45.040000999999997</c:v>
                </c:pt>
                <c:pt idx="787">
                  <c:v>45.009998000000003</c:v>
                </c:pt>
                <c:pt idx="788">
                  <c:v>45.310001</c:v>
                </c:pt>
                <c:pt idx="789">
                  <c:v>44.790000999999997</c:v>
                </c:pt>
                <c:pt idx="790">
                  <c:v>44.98</c:v>
                </c:pt>
                <c:pt idx="791">
                  <c:v>45.130001</c:v>
                </c:pt>
                <c:pt idx="792">
                  <c:v>44.860000999999997</c:v>
                </c:pt>
                <c:pt idx="793">
                  <c:v>45.080002</c:v>
                </c:pt>
                <c:pt idx="794">
                  <c:v>43.93</c:v>
                </c:pt>
                <c:pt idx="795">
                  <c:v>43.779998999999997</c:v>
                </c:pt>
                <c:pt idx="796">
                  <c:v>44.18</c:v>
                </c:pt>
                <c:pt idx="797">
                  <c:v>44.439999</c:v>
                </c:pt>
                <c:pt idx="798">
                  <c:v>45.330002</c:v>
                </c:pt>
                <c:pt idx="799">
                  <c:v>45.119999</c:v>
                </c:pt>
                <c:pt idx="800">
                  <c:v>45.43</c:v>
                </c:pt>
                <c:pt idx="801">
                  <c:v>45.27</c:v>
                </c:pt>
                <c:pt idx="802">
                  <c:v>45.09</c:v>
                </c:pt>
                <c:pt idx="803">
                  <c:v>45.380001</c:v>
                </c:pt>
                <c:pt idx="804">
                  <c:v>45.57</c:v>
                </c:pt>
                <c:pt idx="805">
                  <c:v>45.580002</c:v>
                </c:pt>
                <c:pt idx="806">
                  <c:v>45.740001999999997</c:v>
                </c:pt>
                <c:pt idx="807">
                  <c:v>45.689999</c:v>
                </c:pt>
                <c:pt idx="808">
                  <c:v>45.630001</c:v>
                </c:pt>
                <c:pt idx="809">
                  <c:v>45.630001</c:v>
                </c:pt>
                <c:pt idx="810">
                  <c:v>45.630001</c:v>
                </c:pt>
                <c:pt idx="811">
                  <c:v>45.509998000000003</c:v>
                </c:pt>
                <c:pt idx="812">
                  <c:v>45.450001</c:v>
                </c:pt>
                <c:pt idx="813">
                  <c:v>45.830002</c:v>
                </c:pt>
                <c:pt idx="814">
                  <c:v>45.57</c:v>
                </c:pt>
                <c:pt idx="815">
                  <c:v>44.880001</c:v>
                </c:pt>
                <c:pt idx="816">
                  <c:v>43.400002000000001</c:v>
                </c:pt>
                <c:pt idx="817">
                  <c:v>43.650002000000001</c:v>
                </c:pt>
                <c:pt idx="818">
                  <c:v>43.630001</c:v>
                </c:pt>
                <c:pt idx="819">
                  <c:v>43.450001</c:v>
                </c:pt>
                <c:pt idx="820">
                  <c:v>43.529998999999997</c:v>
                </c:pt>
                <c:pt idx="821">
                  <c:v>43.639999000000003</c:v>
                </c:pt>
                <c:pt idx="822">
                  <c:v>43.509998000000003</c:v>
                </c:pt>
                <c:pt idx="823">
                  <c:v>43.48</c:v>
                </c:pt>
                <c:pt idx="824">
                  <c:v>43.439999</c:v>
                </c:pt>
                <c:pt idx="825">
                  <c:v>43.470001000000003</c:v>
                </c:pt>
                <c:pt idx="826">
                  <c:v>43.610000999999997</c:v>
                </c:pt>
                <c:pt idx="827">
                  <c:v>43.75</c:v>
                </c:pt>
                <c:pt idx="828">
                  <c:v>44.029998999999997</c:v>
                </c:pt>
                <c:pt idx="829">
                  <c:v>44.240001999999997</c:v>
                </c:pt>
                <c:pt idx="830">
                  <c:v>43.830002</c:v>
                </c:pt>
                <c:pt idx="831">
                  <c:v>44.060001</c:v>
                </c:pt>
                <c:pt idx="832">
                  <c:v>44.099997999999999</c:v>
                </c:pt>
                <c:pt idx="833">
                  <c:v>43.919998</c:v>
                </c:pt>
                <c:pt idx="834">
                  <c:v>43.740001999999997</c:v>
                </c:pt>
                <c:pt idx="835">
                  <c:v>43.849997999999999</c:v>
                </c:pt>
                <c:pt idx="836">
                  <c:v>43.849997999999999</c:v>
                </c:pt>
                <c:pt idx="837">
                  <c:v>43.669998</c:v>
                </c:pt>
                <c:pt idx="838">
                  <c:v>43.32</c:v>
                </c:pt>
                <c:pt idx="839">
                  <c:v>43.540000999999997</c:v>
                </c:pt>
                <c:pt idx="840">
                  <c:v>43.240001999999997</c:v>
                </c:pt>
                <c:pt idx="841">
                  <c:v>43.43</c:v>
                </c:pt>
                <c:pt idx="842">
                  <c:v>43.349997999999999</c:v>
                </c:pt>
                <c:pt idx="843">
                  <c:v>43.66</c:v>
                </c:pt>
                <c:pt idx="844">
                  <c:v>43.790000999999997</c:v>
                </c:pt>
                <c:pt idx="845">
                  <c:v>43.639999000000003</c:v>
                </c:pt>
                <c:pt idx="846">
                  <c:v>43.630001</c:v>
                </c:pt>
                <c:pt idx="847">
                  <c:v>42.27</c:v>
                </c:pt>
                <c:pt idx="848">
                  <c:v>43.189999</c:v>
                </c:pt>
                <c:pt idx="849">
                  <c:v>42.279998999999997</c:v>
                </c:pt>
                <c:pt idx="850">
                  <c:v>42.110000999999997</c:v>
                </c:pt>
                <c:pt idx="851">
                  <c:v>42.360000999999997</c:v>
                </c:pt>
                <c:pt idx="852">
                  <c:v>42.139999000000003</c:v>
                </c:pt>
                <c:pt idx="853">
                  <c:v>42.099997999999999</c:v>
                </c:pt>
                <c:pt idx="854">
                  <c:v>42.34</c:v>
                </c:pt>
                <c:pt idx="855">
                  <c:v>42.529998999999997</c:v>
                </c:pt>
                <c:pt idx="856">
                  <c:v>42.959999000000003</c:v>
                </c:pt>
                <c:pt idx="857">
                  <c:v>42.740001999999997</c:v>
                </c:pt>
                <c:pt idx="858">
                  <c:v>42.049999</c:v>
                </c:pt>
                <c:pt idx="859">
                  <c:v>42.59</c:v>
                </c:pt>
                <c:pt idx="860">
                  <c:v>42.150002000000001</c:v>
                </c:pt>
                <c:pt idx="861">
                  <c:v>42.029998999999997</c:v>
                </c:pt>
                <c:pt idx="862">
                  <c:v>42.32</c:v>
                </c:pt>
                <c:pt idx="863">
                  <c:v>42.029998999999997</c:v>
                </c:pt>
                <c:pt idx="864">
                  <c:v>41.84</c:v>
                </c:pt>
                <c:pt idx="865">
                  <c:v>41.810001</c:v>
                </c:pt>
                <c:pt idx="866">
                  <c:v>41.709999000000003</c:v>
                </c:pt>
                <c:pt idx="867">
                  <c:v>41.73</c:v>
                </c:pt>
                <c:pt idx="868">
                  <c:v>41.73</c:v>
                </c:pt>
                <c:pt idx="869">
                  <c:v>41.540000999999997</c:v>
                </c:pt>
                <c:pt idx="870">
                  <c:v>41.779998999999997</c:v>
                </c:pt>
                <c:pt idx="871">
                  <c:v>41.759998000000003</c:v>
                </c:pt>
                <c:pt idx="872">
                  <c:v>41.669998</c:v>
                </c:pt>
                <c:pt idx="873">
                  <c:v>41.599997999999999</c:v>
                </c:pt>
                <c:pt idx="874">
                  <c:v>41.970001000000003</c:v>
                </c:pt>
                <c:pt idx="875">
                  <c:v>42.049999</c:v>
                </c:pt>
                <c:pt idx="876">
                  <c:v>41.93</c:v>
                </c:pt>
                <c:pt idx="877">
                  <c:v>42.130001</c:v>
                </c:pt>
                <c:pt idx="878">
                  <c:v>42.560001</c:v>
                </c:pt>
                <c:pt idx="879">
                  <c:v>42.540000999999997</c:v>
                </c:pt>
                <c:pt idx="880">
                  <c:v>42.439999</c:v>
                </c:pt>
                <c:pt idx="881">
                  <c:v>42.119999</c:v>
                </c:pt>
                <c:pt idx="882">
                  <c:v>42.23</c:v>
                </c:pt>
                <c:pt idx="883">
                  <c:v>42.400002000000001</c:v>
                </c:pt>
                <c:pt idx="884">
                  <c:v>42.119999</c:v>
                </c:pt>
                <c:pt idx="885">
                  <c:v>42.049999</c:v>
                </c:pt>
                <c:pt idx="886">
                  <c:v>42.029998999999997</c:v>
                </c:pt>
                <c:pt idx="887">
                  <c:v>41.689999</c:v>
                </c:pt>
                <c:pt idx="888">
                  <c:v>42.459999000000003</c:v>
                </c:pt>
                <c:pt idx="889">
                  <c:v>42.880001</c:v>
                </c:pt>
                <c:pt idx="890">
                  <c:v>42.27</c:v>
                </c:pt>
                <c:pt idx="891">
                  <c:v>40.939999</c:v>
                </c:pt>
                <c:pt idx="892">
                  <c:v>41.029998999999997</c:v>
                </c:pt>
                <c:pt idx="893">
                  <c:v>41.169998</c:v>
                </c:pt>
                <c:pt idx="894">
                  <c:v>41.439999</c:v>
                </c:pt>
                <c:pt idx="895">
                  <c:v>41.259998000000003</c:v>
                </c:pt>
                <c:pt idx="896">
                  <c:v>41.119999</c:v>
                </c:pt>
                <c:pt idx="897">
                  <c:v>40.909999999999997</c:v>
                </c:pt>
                <c:pt idx="898">
                  <c:v>41.360000999999997</c:v>
                </c:pt>
                <c:pt idx="899">
                  <c:v>41.369999</c:v>
                </c:pt>
                <c:pt idx="900">
                  <c:v>41.119999</c:v>
                </c:pt>
                <c:pt idx="901">
                  <c:v>41.529998999999997</c:v>
                </c:pt>
                <c:pt idx="902">
                  <c:v>41.75</c:v>
                </c:pt>
                <c:pt idx="903">
                  <c:v>41.150002000000001</c:v>
                </c:pt>
                <c:pt idx="904">
                  <c:v>40.349997999999999</c:v>
                </c:pt>
                <c:pt idx="905">
                  <c:v>40.169998</c:v>
                </c:pt>
                <c:pt idx="906">
                  <c:v>40.360000999999997</c:v>
                </c:pt>
                <c:pt idx="907">
                  <c:v>40.619999</c:v>
                </c:pt>
                <c:pt idx="908">
                  <c:v>40.57</c:v>
                </c:pt>
                <c:pt idx="909">
                  <c:v>41.290000999999997</c:v>
                </c:pt>
                <c:pt idx="910">
                  <c:v>40.98</c:v>
                </c:pt>
                <c:pt idx="911">
                  <c:v>42</c:v>
                </c:pt>
                <c:pt idx="912">
                  <c:v>41.900002000000001</c:v>
                </c:pt>
                <c:pt idx="913">
                  <c:v>41.759998000000003</c:v>
                </c:pt>
                <c:pt idx="914">
                  <c:v>41.209999000000003</c:v>
                </c:pt>
                <c:pt idx="915">
                  <c:v>41.549999</c:v>
                </c:pt>
                <c:pt idx="916">
                  <c:v>41.740001999999997</c:v>
                </c:pt>
                <c:pt idx="917">
                  <c:v>41.669998</c:v>
                </c:pt>
                <c:pt idx="918">
                  <c:v>41.66</c:v>
                </c:pt>
                <c:pt idx="919">
                  <c:v>41.57</c:v>
                </c:pt>
                <c:pt idx="920">
                  <c:v>41.549999</c:v>
                </c:pt>
                <c:pt idx="921">
                  <c:v>41.599997999999999</c:v>
                </c:pt>
                <c:pt idx="922">
                  <c:v>41.610000999999997</c:v>
                </c:pt>
                <c:pt idx="923">
                  <c:v>41.389999000000003</c:v>
                </c:pt>
                <c:pt idx="924">
                  <c:v>41.599997999999999</c:v>
                </c:pt>
                <c:pt idx="925">
                  <c:v>41.459999000000003</c:v>
                </c:pt>
                <c:pt idx="926">
                  <c:v>41.799999</c:v>
                </c:pt>
                <c:pt idx="927">
                  <c:v>41.650002000000001</c:v>
                </c:pt>
                <c:pt idx="928">
                  <c:v>41.75</c:v>
                </c:pt>
                <c:pt idx="929">
                  <c:v>41.740001999999997</c:v>
                </c:pt>
                <c:pt idx="930">
                  <c:v>41.32</c:v>
                </c:pt>
                <c:pt idx="931">
                  <c:v>41.040000999999997</c:v>
                </c:pt>
                <c:pt idx="932">
                  <c:v>41.049999</c:v>
                </c:pt>
                <c:pt idx="933">
                  <c:v>40.950001</c:v>
                </c:pt>
                <c:pt idx="934">
                  <c:v>40.880001</c:v>
                </c:pt>
                <c:pt idx="935">
                  <c:v>41.220001000000003</c:v>
                </c:pt>
                <c:pt idx="936">
                  <c:v>41.290000999999997</c:v>
                </c:pt>
                <c:pt idx="937">
                  <c:v>41.139999000000003</c:v>
                </c:pt>
                <c:pt idx="938">
                  <c:v>41.32</c:v>
                </c:pt>
                <c:pt idx="939">
                  <c:v>41.43</c:v>
                </c:pt>
                <c:pt idx="940">
                  <c:v>41.900002000000001</c:v>
                </c:pt>
                <c:pt idx="941">
                  <c:v>42.119999</c:v>
                </c:pt>
                <c:pt idx="942">
                  <c:v>41.810001</c:v>
                </c:pt>
                <c:pt idx="943">
                  <c:v>41.450001</c:v>
                </c:pt>
                <c:pt idx="944">
                  <c:v>41.380001</c:v>
                </c:pt>
                <c:pt idx="945">
                  <c:v>41.57</c:v>
                </c:pt>
                <c:pt idx="946">
                  <c:v>41.259998000000003</c:v>
                </c:pt>
                <c:pt idx="947">
                  <c:v>41.400002000000001</c:v>
                </c:pt>
                <c:pt idx="948">
                  <c:v>41.540000999999997</c:v>
                </c:pt>
                <c:pt idx="949">
                  <c:v>41.560001</c:v>
                </c:pt>
                <c:pt idx="950">
                  <c:v>41.900002000000001</c:v>
                </c:pt>
                <c:pt idx="951">
                  <c:v>42.02</c:v>
                </c:pt>
                <c:pt idx="952">
                  <c:v>41.25</c:v>
                </c:pt>
                <c:pt idx="953">
                  <c:v>40.580002</c:v>
                </c:pt>
                <c:pt idx="954">
                  <c:v>40.619999</c:v>
                </c:pt>
                <c:pt idx="955">
                  <c:v>40.529998999999997</c:v>
                </c:pt>
                <c:pt idx="956">
                  <c:v>40.439999</c:v>
                </c:pt>
                <c:pt idx="957">
                  <c:v>41.200001</c:v>
                </c:pt>
                <c:pt idx="958">
                  <c:v>41.23</c:v>
                </c:pt>
                <c:pt idx="959">
                  <c:v>41.459999000000003</c:v>
                </c:pt>
                <c:pt idx="960">
                  <c:v>41.599997999999999</c:v>
                </c:pt>
                <c:pt idx="961">
                  <c:v>41.66</c:v>
                </c:pt>
                <c:pt idx="962">
                  <c:v>41.779998999999997</c:v>
                </c:pt>
                <c:pt idx="963">
                  <c:v>41.669998</c:v>
                </c:pt>
                <c:pt idx="964">
                  <c:v>41.959999000000003</c:v>
                </c:pt>
                <c:pt idx="965">
                  <c:v>42.16</c:v>
                </c:pt>
                <c:pt idx="966">
                  <c:v>42.470001000000003</c:v>
                </c:pt>
                <c:pt idx="967">
                  <c:v>42.48</c:v>
                </c:pt>
                <c:pt idx="968">
                  <c:v>42.18</c:v>
                </c:pt>
                <c:pt idx="969">
                  <c:v>41.990001999999997</c:v>
                </c:pt>
                <c:pt idx="970">
                  <c:v>41.990001999999997</c:v>
                </c:pt>
                <c:pt idx="971">
                  <c:v>42.029998999999997</c:v>
                </c:pt>
                <c:pt idx="972">
                  <c:v>42.290000999999997</c:v>
                </c:pt>
                <c:pt idx="973">
                  <c:v>42.029998999999997</c:v>
                </c:pt>
                <c:pt idx="974">
                  <c:v>41.970001000000003</c:v>
                </c:pt>
                <c:pt idx="975">
                  <c:v>42.119999</c:v>
                </c:pt>
                <c:pt idx="976">
                  <c:v>42.25</c:v>
                </c:pt>
                <c:pt idx="977">
                  <c:v>42.029998999999997</c:v>
                </c:pt>
                <c:pt idx="978">
                  <c:v>42.18</c:v>
                </c:pt>
                <c:pt idx="979">
                  <c:v>42.5</c:v>
                </c:pt>
                <c:pt idx="980">
                  <c:v>42.380001</c:v>
                </c:pt>
                <c:pt idx="981">
                  <c:v>42.169998</c:v>
                </c:pt>
                <c:pt idx="982">
                  <c:v>42.119999</c:v>
                </c:pt>
                <c:pt idx="983">
                  <c:v>42.32</c:v>
                </c:pt>
                <c:pt idx="984">
                  <c:v>42.43</c:v>
                </c:pt>
                <c:pt idx="985">
                  <c:v>42.419998</c:v>
                </c:pt>
                <c:pt idx="986">
                  <c:v>42.599997999999999</c:v>
                </c:pt>
                <c:pt idx="987">
                  <c:v>42.439999</c:v>
                </c:pt>
                <c:pt idx="988">
                  <c:v>42.41</c:v>
                </c:pt>
                <c:pt idx="989">
                  <c:v>42.68</c:v>
                </c:pt>
                <c:pt idx="990">
                  <c:v>42.57</c:v>
                </c:pt>
                <c:pt idx="991">
                  <c:v>42.669998</c:v>
                </c:pt>
                <c:pt idx="992">
                  <c:v>42.610000999999997</c:v>
                </c:pt>
                <c:pt idx="993">
                  <c:v>42.689999</c:v>
                </c:pt>
                <c:pt idx="994">
                  <c:v>42.66</c:v>
                </c:pt>
                <c:pt idx="995">
                  <c:v>42.939999</c:v>
                </c:pt>
                <c:pt idx="996">
                  <c:v>42.790000999999997</c:v>
                </c:pt>
                <c:pt idx="997">
                  <c:v>43.07</c:v>
                </c:pt>
                <c:pt idx="998">
                  <c:v>43.48</c:v>
                </c:pt>
                <c:pt idx="999">
                  <c:v>43.23</c:v>
                </c:pt>
                <c:pt idx="1000">
                  <c:v>43.09</c:v>
                </c:pt>
                <c:pt idx="1001">
                  <c:v>43.07</c:v>
                </c:pt>
                <c:pt idx="1002">
                  <c:v>43.279998999999997</c:v>
                </c:pt>
                <c:pt idx="1003">
                  <c:v>43.110000999999997</c:v>
                </c:pt>
                <c:pt idx="1004">
                  <c:v>43.240001999999997</c:v>
                </c:pt>
                <c:pt idx="1005">
                  <c:v>43.009998000000003</c:v>
                </c:pt>
                <c:pt idx="1006">
                  <c:v>43.150002000000001</c:v>
                </c:pt>
                <c:pt idx="1007">
                  <c:v>43.220001000000003</c:v>
                </c:pt>
                <c:pt idx="1008">
                  <c:v>43.389999000000003</c:v>
                </c:pt>
                <c:pt idx="1009">
                  <c:v>43.32</c:v>
                </c:pt>
                <c:pt idx="1010">
                  <c:v>43.66</c:v>
                </c:pt>
                <c:pt idx="1011">
                  <c:v>43.689999</c:v>
                </c:pt>
                <c:pt idx="1012">
                  <c:v>43.889999000000003</c:v>
                </c:pt>
                <c:pt idx="1013">
                  <c:v>43.509998000000003</c:v>
                </c:pt>
                <c:pt idx="1014">
                  <c:v>43.57</c:v>
                </c:pt>
                <c:pt idx="1015">
                  <c:v>43.669998</c:v>
                </c:pt>
                <c:pt idx="1016">
                  <c:v>43.59</c:v>
                </c:pt>
                <c:pt idx="1017">
                  <c:v>43.73</c:v>
                </c:pt>
                <c:pt idx="1018">
                  <c:v>43.849997999999999</c:v>
                </c:pt>
                <c:pt idx="1019">
                  <c:v>43.93</c:v>
                </c:pt>
                <c:pt idx="1020">
                  <c:v>43.799999</c:v>
                </c:pt>
                <c:pt idx="1021">
                  <c:v>43.900002000000001</c:v>
                </c:pt>
                <c:pt idx="1022">
                  <c:v>44.18</c:v>
                </c:pt>
                <c:pt idx="1023">
                  <c:v>44.389999000000003</c:v>
                </c:pt>
                <c:pt idx="1024">
                  <c:v>45.029998999999997</c:v>
                </c:pt>
                <c:pt idx="1025">
                  <c:v>45.41</c:v>
                </c:pt>
                <c:pt idx="1026">
                  <c:v>45.389999000000003</c:v>
                </c:pt>
                <c:pt idx="1027">
                  <c:v>45.43</c:v>
                </c:pt>
                <c:pt idx="1028">
                  <c:v>45.470001000000003</c:v>
                </c:pt>
                <c:pt idx="1029">
                  <c:v>45.790000999999997</c:v>
                </c:pt>
                <c:pt idx="1030">
                  <c:v>45.889999000000003</c:v>
                </c:pt>
                <c:pt idx="1031">
                  <c:v>45.990001999999997</c:v>
                </c:pt>
                <c:pt idx="1032">
                  <c:v>45.98</c:v>
                </c:pt>
                <c:pt idx="1033">
                  <c:v>45.509998000000003</c:v>
                </c:pt>
                <c:pt idx="1034">
                  <c:v>45.130001</c:v>
                </c:pt>
                <c:pt idx="1035">
                  <c:v>45.32</c:v>
                </c:pt>
                <c:pt idx="1036">
                  <c:v>45.330002</c:v>
                </c:pt>
                <c:pt idx="1037">
                  <c:v>45.029998999999997</c:v>
                </c:pt>
                <c:pt idx="1038">
                  <c:v>45.299999</c:v>
                </c:pt>
                <c:pt idx="1039">
                  <c:v>45.25</c:v>
                </c:pt>
                <c:pt idx="1040">
                  <c:v>45.310001</c:v>
                </c:pt>
                <c:pt idx="1041">
                  <c:v>45.380001</c:v>
                </c:pt>
                <c:pt idx="1042">
                  <c:v>45.610000999999997</c:v>
                </c:pt>
                <c:pt idx="1043">
                  <c:v>45.220001000000003</c:v>
                </c:pt>
                <c:pt idx="1044">
                  <c:v>45.07</c:v>
                </c:pt>
                <c:pt idx="1045">
                  <c:v>45.25</c:v>
                </c:pt>
                <c:pt idx="1046">
                  <c:v>45.43</c:v>
                </c:pt>
                <c:pt idx="1047">
                  <c:v>45.049999</c:v>
                </c:pt>
                <c:pt idx="1048">
                  <c:v>45.32</c:v>
                </c:pt>
                <c:pt idx="1049">
                  <c:v>44.830002</c:v>
                </c:pt>
                <c:pt idx="1050">
                  <c:v>44.849997999999999</c:v>
                </c:pt>
                <c:pt idx="1051">
                  <c:v>44.759998000000003</c:v>
                </c:pt>
                <c:pt idx="1052">
                  <c:v>44.82</c:v>
                </c:pt>
                <c:pt idx="1053">
                  <c:v>44.400002000000001</c:v>
                </c:pt>
                <c:pt idx="1054">
                  <c:v>44.389999000000003</c:v>
                </c:pt>
                <c:pt idx="1055">
                  <c:v>44.380001</c:v>
                </c:pt>
                <c:pt idx="1056">
                  <c:v>44.330002</c:v>
                </c:pt>
                <c:pt idx="1057">
                  <c:v>44.509998000000003</c:v>
                </c:pt>
                <c:pt idx="1058">
                  <c:v>44.43</c:v>
                </c:pt>
                <c:pt idx="1059">
                  <c:v>44.68</c:v>
                </c:pt>
                <c:pt idx="1060">
                  <c:v>44.73</c:v>
                </c:pt>
                <c:pt idx="1061">
                  <c:v>44.669998</c:v>
                </c:pt>
                <c:pt idx="1062">
                  <c:v>44.830002</c:v>
                </c:pt>
                <c:pt idx="1063">
                  <c:v>44.82</c:v>
                </c:pt>
                <c:pt idx="1064">
                  <c:v>45.029998999999997</c:v>
                </c:pt>
                <c:pt idx="1065">
                  <c:v>44.84</c:v>
                </c:pt>
                <c:pt idx="1066">
                  <c:v>45.240001999999997</c:v>
                </c:pt>
                <c:pt idx="1067">
                  <c:v>45.740001999999997</c:v>
                </c:pt>
                <c:pt idx="1068">
                  <c:v>46.119999</c:v>
                </c:pt>
                <c:pt idx="1069">
                  <c:v>46.009998000000003</c:v>
                </c:pt>
                <c:pt idx="1070">
                  <c:v>45.84</c:v>
                </c:pt>
                <c:pt idx="1071">
                  <c:v>45.700001</c:v>
                </c:pt>
                <c:pt idx="1072">
                  <c:v>45.59</c:v>
                </c:pt>
                <c:pt idx="1073">
                  <c:v>45.669998</c:v>
                </c:pt>
                <c:pt idx="1074">
                  <c:v>45.5</c:v>
                </c:pt>
                <c:pt idx="1075">
                  <c:v>45.639999000000003</c:v>
                </c:pt>
                <c:pt idx="1076">
                  <c:v>45.599997999999999</c:v>
                </c:pt>
                <c:pt idx="1077">
                  <c:v>45.59</c:v>
                </c:pt>
                <c:pt idx="1078">
                  <c:v>45.740001999999997</c:v>
                </c:pt>
                <c:pt idx="1079">
                  <c:v>45.59</c:v>
                </c:pt>
                <c:pt idx="1080">
                  <c:v>45.799999</c:v>
                </c:pt>
                <c:pt idx="1081">
                  <c:v>46.189999</c:v>
                </c:pt>
                <c:pt idx="1082">
                  <c:v>46.200001</c:v>
                </c:pt>
                <c:pt idx="1083">
                  <c:v>45.860000999999997</c:v>
                </c:pt>
                <c:pt idx="1084">
                  <c:v>45.669998</c:v>
                </c:pt>
                <c:pt idx="1085">
                  <c:v>45.68</c:v>
                </c:pt>
                <c:pt idx="1086">
                  <c:v>45.599997999999999</c:v>
                </c:pt>
                <c:pt idx="1087">
                  <c:v>45.540000999999997</c:v>
                </c:pt>
                <c:pt idx="1088">
                  <c:v>45.41</c:v>
                </c:pt>
                <c:pt idx="1089">
                  <c:v>45.57</c:v>
                </c:pt>
                <c:pt idx="1090">
                  <c:v>45.419998</c:v>
                </c:pt>
                <c:pt idx="1091">
                  <c:v>45.450001</c:v>
                </c:pt>
                <c:pt idx="1092">
                  <c:v>45.389999000000003</c:v>
                </c:pt>
                <c:pt idx="1093">
                  <c:v>45.549999</c:v>
                </c:pt>
                <c:pt idx="1094">
                  <c:v>45.779998999999997</c:v>
                </c:pt>
                <c:pt idx="1095">
                  <c:v>45.919998</c:v>
                </c:pt>
                <c:pt idx="1096">
                  <c:v>45.959999000000003</c:v>
                </c:pt>
                <c:pt idx="1097">
                  <c:v>46.279998999999997</c:v>
                </c:pt>
                <c:pt idx="1098">
                  <c:v>46.299999</c:v>
                </c:pt>
                <c:pt idx="1099">
                  <c:v>46.52</c:v>
                </c:pt>
                <c:pt idx="1100">
                  <c:v>46.720001000000003</c:v>
                </c:pt>
                <c:pt idx="1101">
                  <c:v>46.869999</c:v>
                </c:pt>
                <c:pt idx="1102">
                  <c:v>46.110000999999997</c:v>
                </c:pt>
                <c:pt idx="1103">
                  <c:v>46.18</c:v>
                </c:pt>
                <c:pt idx="1104">
                  <c:v>46.110000999999997</c:v>
                </c:pt>
                <c:pt idx="1105">
                  <c:v>45.98</c:v>
                </c:pt>
                <c:pt idx="1106">
                  <c:v>45.779998999999997</c:v>
                </c:pt>
                <c:pt idx="1107">
                  <c:v>45.400002000000001</c:v>
                </c:pt>
                <c:pt idx="1108">
                  <c:v>45.490001999999997</c:v>
                </c:pt>
                <c:pt idx="1109">
                  <c:v>45.689999</c:v>
                </c:pt>
                <c:pt idx="1110">
                  <c:v>45.57</c:v>
                </c:pt>
                <c:pt idx="1111">
                  <c:v>44.639999000000003</c:v>
                </c:pt>
                <c:pt idx="1112">
                  <c:v>44.91</c:v>
                </c:pt>
                <c:pt idx="1113">
                  <c:v>45.009998000000003</c:v>
                </c:pt>
                <c:pt idx="1114">
                  <c:v>44.799999</c:v>
                </c:pt>
                <c:pt idx="1115">
                  <c:v>45.189999</c:v>
                </c:pt>
                <c:pt idx="1116">
                  <c:v>45.5</c:v>
                </c:pt>
                <c:pt idx="1117">
                  <c:v>45.52</c:v>
                </c:pt>
                <c:pt idx="1118">
                  <c:v>45.490001999999997</c:v>
                </c:pt>
                <c:pt idx="1119">
                  <c:v>45.41</c:v>
                </c:pt>
                <c:pt idx="1120">
                  <c:v>45.869999</c:v>
                </c:pt>
                <c:pt idx="1121">
                  <c:v>46.099997999999999</c:v>
                </c:pt>
                <c:pt idx="1122">
                  <c:v>46.110000999999997</c:v>
                </c:pt>
                <c:pt idx="1123">
                  <c:v>46.18</c:v>
                </c:pt>
                <c:pt idx="1124">
                  <c:v>46.619999</c:v>
                </c:pt>
                <c:pt idx="1125">
                  <c:v>46.52</c:v>
                </c:pt>
                <c:pt idx="1126">
                  <c:v>46.400002000000001</c:v>
                </c:pt>
                <c:pt idx="1127">
                  <c:v>46.59</c:v>
                </c:pt>
                <c:pt idx="1128">
                  <c:v>46.380001</c:v>
                </c:pt>
                <c:pt idx="1129">
                  <c:v>46.32</c:v>
                </c:pt>
                <c:pt idx="1130">
                  <c:v>46.18</c:v>
                </c:pt>
                <c:pt idx="1131">
                  <c:v>46.049999</c:v>
                </c:pt>
                <c:pt idx="1132">
                  <c:v>46.23</c:v>
                </c:pt>
                <c:pt idx="1133">
                  <c:v>46.07</c:v>
                </c:pt>
                <c:pt idx="1134">
                  <c:v>45.860000999999997</c:v>
                </c:pt>
                <c:pt idx="1135">
                  <c:v>45.98</c:v>
                </c:pt>
                <c:pt idx="1136">
                  <c:v>45.799999</c:v>
                </c:pt>
                <c:pt idx="1137">
                  <c:v>45.880001</c:v>
                </c:pt>
                <c:pt idx="1138">
                  <c:v>45.970001000000003</c:v>
                </c:pt>
                <c:pt idx="1139">
                  <c:v>45.470001000000003</c:v>
                </c:pt>
                <c:pt idx="1140">
                  <c:v>45.939999</c:v>
                </c:pt>
                <c:pt idx="1141">
                  <c:v>46.18</c:v>
                </c:pt>
                <c:pt idx="1142">
                  <c:v>46.23</c:v>
                </c:pt>
                <c:pt idx="1143">
                  <c:v>46.540000999999997</c:v>
                </c:pt>
                <c:pt idx="1144">
                  <c:v>46.720001000000003</c:v>
                </c:pt>
                <c:pt idx="1145">
                  <c:v>47.43</c:v>
                </c:pt>
                <c:pt idx="1146">
                  <c:v>46.810001</c:v>
                </c:pt>
                <c:pt idx="1147">
                  <c:v>46.549999</c:v>
                </c:pt>
                <c:pt idx="1148">
                  <c:v>45.709999000000003</c:v>
                </c:pt>
                <c:pt idx="1149">
                  <c:v>45.459999000000003</c:v>
                </c:pt>
                <c:pt idx="1150">
                  <c:v>45.779998999999997</c:v>
                </c:pt>
                <c:pt idx="1151">
                  <c:v>45.84</c:v>
                </c:pt>
                <c:pt idx="1152">
                  <c:v>45.880001</c:v>
                </c:pt>
                <c:pt idx="1153">
                  <c:v>45.900002000000001</c:v>
                </c:pt>
                <c:pt idx="1154">
                  <c:v>45.830002</c:v>
                </c:pt>
                <c:pt idx="1155">
                  <c:v>45.5</c:v>
                </c:pt>
                <c:pt idx="1156">
                  <c:v>45.77</c:v>
                </c:pt>
                <c:pt idx="1157">
                  <c:v>45.970001000000003</c:v>
                </c:pt>
                <c:pt idx="1158">
                  <c:v>46.23</c:v>
                </c:pt>
                <c:pt idx="1159">
                  <c:v>46.259998000000003</c:v>
                </c:pt>
                <c:pt idx="1160">
                  <c:v>46.450001</c:v>
                </c:pt>
                <c:pt idx="1161">
                  <c:v>45.779998999999997</c:v>
                </c:pt>
                <c:pt idx="1162">
                  <c:v>45.310001</c:v>
                </c:pt>
                <c:pt idx="1163">
                  <c:v>45.330002</c:v>
                </c:pt>
                <c:pt idx="1164">
                  <c:v>45.290000999999997</c:v>
                </c:pt>
                <c:pt idx="1165">
                  <c:v>45.900002000000001</c:v>
                </c:pt>
                <c:pt idx="1166">
                  <c:v>46.029998999999997</c:v>
                </c:pt>
                <c:pt idx="1167">
                  <c:v>46.189999</c:v>
                </c:pt>
                <c:pt idx="1168">
                  <c:v>45.93</c:v>
                </c:pt>
                <c:pt idx="1169">
                  <c:v>46.130001</c:v>
                </c:pt>
                <c:pt idx="1170">
                  <c:v>46.080002</c:v>
                </c:pt>
                <c:pt idx="1171">
                  <c:v>45.599997999999999</c:v>
                </c:pt>
                <c:pt idx="1172">
                  <c:v>45.59</c:v>
                </c:pt>
                <c:pt idx="1173">
                  <c:v>45.810001</c:v>
                </c:pt>
                <c:pt idx="1174">
                  <c:v>45.93</c:v>
                </c:pt>
                <c:pt idx="1175">
                  <c:v>45.720001000000003</c:v>
                </c:pt>
                <c:pt idx="1176">
                  <c:v>45.880001</c:v>
                </c:pt>
                <c:pt idx="1177">
                  <c:v>45.540000999999997</c:v>
                </c:pt>
                <c:pt idx="1178">
                  <c:v>45.439999</c:v>
                </c:pt>
                <c:pt idx="1179">
                  <c:v>46.080002</c:v>
                </c:pt>
                <c:pt idx="1180">
                  <c:v>46.07</c:v>
                </c:pt>
                <c:pt idx="1181">
                  <c:v>46</c:v>
                </c:pt>
                <c:pt idx="1182">
                  <c:v>46.23</c:v>
                </c:pt>
                <c:pt idx="1183">
                  <c:v>46.07</c:v>
                </c:pt>
                <c:pt idx="1184">
                  <c:v>46.040000999999997</c:v>
                </c:pt>
                <c:pt idx="1185">
                  <c:v>46.150002000000001</c:v>
                </c:pt>
                <c:pt idx="1186">
                  <c:v>46.529998999999997</c:v>
                </c:pt>
                <c:pt idx="1187">
                  <c:v>46.82</c:v>
                </c:pt>
                <c:pt idx="1188">
                  <c:v>46.880001</c:v>
                </c:pt>
                <c:pt idx="1189">
                  <c:v>47.16</c:v>
                </c:pt>
                <c:pt idx="1190">
                  <c:v>47.380001</c:v>
                </c:pt>
                <c:pt idx="1191">
                  <c:v>47.450001</c:v>
                </c:pt>
                <c:pt idx="1192">
                  <c:v>47.830002</c:v>
                </c:pt>
                <c:pt idx="1193">
                  <c:v>47.84</c:v>
                </c:pt>
                <c:pt idx="1194">
                  <c:v>48.529998999999997</c:v>
                </c:pt>
                <c:pt idx="1195">
                  <c:v>47.700001</c:v>
                </c:pt>
                <c:pt idx="1196">
                  <c:v>47.41</c:v>
                </c:pt>
                <c:pt idx="1197">
                  <c:v>47.59</c:v>
                </c:pt>
                <c:pt idx="1198">
                  <c:v>47.450001</c:v>
                </c:pt>
                <c:pt idx="1199">
                  <c:v>46.73</c:v>
                </c:pt>
                <c:pt idx="1200">
                  <c:v>44.889999000000003</c:v>
                </c:pt>
                <c:pt idx="1201">
                  <c:v>44.669998</c:v>
                </c:pt>
                <c:pt idx="1202">
                  <c:v>44.560001</c:v>
                </c:pt>
                <c:pt idx="1203">
                  <c:v>43.099997999999999</c:v>
                </c:pt>
                <c:pt idx="1204">
                  <c:v>43.130001</c:v>
                </c:pt>
                <c:pt idx="1205">
                  <c:v>43.970001000000003</c:v>
                </c:pt>
                <c:pt idx="1206">
                  <c:v>44.189999</c:v>
                </c:pt>
                <c:pt idx="1207">
                  <c:v>44.099997999999999</c:v>
                </c:pt>
                <c:pt idx="1208">
                  <c:v>44.779998999999997</c:v>
                </c:pt>
                <c:pt idx="1209">
                  <c:v>44.98</c:v>
                </c:pt>
                <c:pt idx="1210">
                  <c:v>43.990001999999997</c:v>
                </c:pt>
                <c:pt idx="1211">
                  <c:v>43.34</c:v>
                </c:pt>
                <c:pt idx="1212">
                  <c:v>43.52</c:v>
                </c:pt>
                <c:pt idx="1213">
                  <c:v>44.040000999999997</c:v>
                </c:pt>
                <c:pt idx="1214">
                  <c:v>44.029998999999997</c:v>
                </c:pt>
                <c:pt idx="1215">
                  <c:v>43.619999</c:v>
                </c:pt>
                <c:pt idx="1216">
                  <c:v>43.220001000000003</c:v>
                </c:pt>
                <c:pt idx="1217">
                  <c:v>43.43</c:v>
                </c:pt>
                <c:pt idx="1218">
                  <c:v>43.720001000000003</c:v>
                </c:pt>
                <c:pt idx="1219">
                  <c:v>43.889999000000003</c:v>
                </c:pt>
                <c:pt idx="1220">
                  <c:v>43.93</c:v>
                </c:pt>
                <c:pt idx="1221">
                  <c:v>43.82</c:v>
                </c:pt>
                <c:pt idx="1222">
                  <c:v>44.450001</c:v>
                </c:pt>
                <c:pt idx="1223">
                  <c:v>44.82</c:v>
                </c:pt>
                <c:pt idx="1224">
                  <c:v>44.529998999999997</c:v>
                </c:pt>
                <c:pt idx="1225">
                  <c:v>44.57</c:v>
                </c:pt>
                <c:pt idx="1226">
                  <c:v>43.779998999999997</c:v>
                </c:pt>
                <c:pt idx="1227">
                  <c:v>43.669998</c:v>
                </c:pt>
                <c:pt idx="1228">
                  <c:v>43.459999000000003</c:v>
                </c:pt>
                <c:pt idx="1229">
                  <c:v>43.259998000000003</c:v>
                </c:pt>
                <c:pt idx="1230">
                  <c:v>43.16</c:v>
                </c:pt>
                <c:pt idx="1231">
                  <c:v>43</c:v>
                </c:pt>
                <c:pt idx="1232">
                  <c:v>42.759998000000003</c:v>
                </c:pt>
                <c:pt idx="1233">
                  <c:v>42.330002</c:v>
                </c:pt>
                <c:pt idx="1234">
                  <c:v>42.689999</c:v>
                </c:pt>
                <c:pt idx="1235">
                  <c:v>42.889999000000003</c:v>
                </c:pt>
                <c:pt idx="1236">
                  <c:v>43.32</c:v>
                </c:pt>
                <c:pt idx="1237">
                  <c:v>43.43</c:v>
                </c:pt>
                <c:pt idx="1238">
                  <c:v>42.669998</c:v>
                </c:pt>
                <c:pt idx="1239">
                  <c:v>43.380001</c:v>
                </c:pt>
                <c:pt idx="1240">
                  <c:v>44.240001999999997</c:v>
                </c:pt>
                <c:pt idx="1241">
                  <c:v>44.400002000000001</c:v>
                </c:pt>
                <c:pt idx="1242">
                  <c:v>43.919998</c:v>
                </c:pt>
                <c:pt idx="1243">
                  <c:v>43.830002</c:v>
                </c:pt>
                <c:pt idx="1244">
                  <c:v>43.990001999999997</c:v>
                </c:pt>
                <c:pt idx="1245">
                  <c:v>43.990001999999997</c:v>
                </c:pt>
                <c:pt idx="1246">
                  <c:v>44.029998999999997</c:v>
                </c:pt>
                <c:pt idx="1247">
                  <c:v>44.509998000000003</c:v>
                </c:pt>
                <c:pt idx="1248">
                  <c:v>44.68</c:v>
                </c:pt>
                <c:pt idx="1249">
                  <c:v>44.880001</c:v>
                </c:pt>
                <c:pt idx="1250">
                  <c:v>44.509998000000003</c:v>
                </c:pt>
                <c:pt idx="1251">
                  <c:v>44.310001</c:v>
                </c:pt>
                <c:pt idx="1252">
                  <c:v>43.740001999999997</c:v>
                </c:pt>
                <c:pt idx="1253">
                  <c:v>43.98</c:v>
                </c:pt>
                <c:pt idx="1254">
                  <c:v>43.07</c:v>
                </c:pt>
                <c:pt idx="1255">
                  <c:v>42.43</c:v>
                </c:pt>
                <c:pt idx="1256">
                  <c:v>42.75</c:v>
                </c:pt>
                <c:pt idx="1257">
                  <c:v>43.310001</c:v>
                </c:pt>
                <c:pt idx="1258">
                  <c:v>43.209999000000003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6-1342-9FAD-362752BAA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8824399"/>
        <c:axId val="1588826079"/>
      </c:lineChart>
      <c:dateAx>
        <c:axId val="158882439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826079"/>
        <c:crosses val="autoZero"/>
        <c:auto val="1"/>
        <c:lblOffset val="100"/>
        <c:baseTimeUnit val="days"/>
      </c:dateAx>
      <c:valAx>
        <c:axId val="1588826079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824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Оперативный!$I$1</c:f>
              <c:strCache>
                <c:ptCount val="1"/>
                <c:pt idx="0">
                  <c:v>delta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Оперативный!$I$2:$I$504</c:f>
              <c:numCache>
                <c:formatCode>General</c:formatCode>
                <c:ptCount val="503"/>
                <c:pt idx="2" formatCode="0.00">
                  <c:v>0.27999999999998693</c:v>
                </c:pt>
                <c:pt idx="3" formatCode="0.00">
                  <c:v>-5.9998999999990588E-2</c:v>
                </c:pt>
                <c:pt idx="4" formatCode="0.00">
                  <c:v>0.17999799999999766</c:v>
                </c:pt>
                <c:pt idx="5" formatCode="0.00">
                  <c:v>-0.33999700000000388</c:v>
                </c:pt>
                <c:pt idx="6" formatCode="0.00">
                  <c:v>0.5899960000000064</c:v>
                </c:pt>
                <c:pt idx="7" formatCode="0.00">
                  <c:v>-0.79999899999999968</c:v>
                </c:pt>
                <c:pt idx="8" formatCode="0.00">
                  <c:v>0.6600039999999936</c:v>
                </c:pt>
                <c:pt idx="9" formatCode="0.00">
                  <c:v>-0.85000699999999796</c:v>
                </c:pt>
                <c:pt idx="10" formatCode="0.00">
                  <c:v>0.75000500000000159</c:v>
                </c:pt>
                <c:pt idx="11" formatCode="0.00">
                  <c:v>-1.1400000000000006</c:v>
                </c:pt>
                <c:pt idx="12" formatCode="0.00">
                  <c:v>0.59999899999999684</c:v>
                </c:pt>
                <c:pt idx="13" formatCode="0.00">
                  <c:v>0.11000000000000654</c:v>
                </c:pt>
                <c:pt idx="14" formatCode="0.00">
                  <c:v>-0.20999900000000338</c:v>
                </c:pt>
                <c:pt idx="15" formatCode="0.00">
                  <c:v>0.38999900000000309</c:v>
                </c:pt>
                <c:pt idx="16" formatCode="0.00">
                  <c:v>0.3799979999999934</c:v>
                </c:pt>
                <c:pt idx="17" formatCode="0.00">
                  <c:v>-0.38999599999999646</c:v>
                </c:pt>
                <c:pt idx="18" formatCode="0.00">
                  <c:v>0.29999600000000015</c:v>
                </c:pt>
                <c:pt idx="19" formatCode="0.00">
                  <c:v>-0.21999800000000391</c:v>
                </c:pt>
                <c:pt idx="20" formatCode="0.00">
                  <c:v>-0.2700009999999935</c:v>
                </c:pt>
                <c:pt idx="21" formatCode="0.00">
                  <c:v>0.28000399999999814</c:v>
                </c:pt>
                <c:pt idx="22" formatCode="0.00">
                  <c:v>-8.0002999999997826E-2</c:v>
                </c:pt>
                <c:pt idx="23" formatCode="0.00">
                  <c:v>0.29999999999999005</c:v>
                </c:pt>
                <c:pt idx="24" formatCode="0.00">
                  <c:v>9.9980000000101654E-3</c:v>
                </c:pt>
                <c:pt idx="25" formatCode="0.00">
                  <c:v>-0.37999700000000303</c:v>
                </c:pt>
                <c:pt idx="26" formatCode="0.00">
                  <c:v>0.27999799999999908</c:v>
                </c:pt>
                <c:pt idx="27" formatCode="0.00">
                  <c:v>-1.9999999999996021E-2</c:v>
                </c:pt>
                <c:pt idx="28" formatCode="0.00">
                  <c:v>2.0004999999990503E-2</c:v>
                </c:pt>
                <c:pt idx="29" formatCode="0.00">
                  <c:v>-1.1000069999999909</c:v>
                </c:pt>
                <c:pt idx="30" formatCode="0.00">
                  <c:v>0.79000499999999363</c:v>
                </c:pt>
                <c:pt idx="31" formatCode="0.00">
                  <c:v>4.9995000000009782E-2</c:v>
                </c:pt>
                <c:pt idx="32" formatCode="0.00">
                  <c:v>0.33000599999999025</c:v>
                </c:pt>
                <c:pt idx="33" formatCode="0.00">
                  <c:v>-0.82000299999999982</c:v>
                </c:pt>
                <c:pt idx="34" formatCode="0.00">
                  <c:v>0.70999900000000338</c:v>
                </c:pt>
                <c:pt idx="35" formatCode="0.00">
                  <c:v>-3.9997999999997091E-2</c:v>
                </c:pt>
                <c:pt idx="36" formatCode="0.00">
                  <c:v>-0.42000100000000629</c:v>
                </c:pt>
                <c:pt idx="37" formatCode="0.00">
                  <c:v>0.49000100000000657</c:v>
                </c:pt>
                <c:pt idx="38" formatCode="0.00">
                  <c:v>-1.3700030000000041</c:v>
                </c:pt>
                <c:pt idx="39" formatCode="0.00">
                  <c:v>1.0000009999999975</c:v>
                </c:pt>
                <c:pt idx="40" formatCode="0.00">
                  <c:v>0.55000200000000632</c:v>
                </c:pt>
                <c:pt idx="41" formatCode="0.00">
                  <c:v>-0.14000200000000262</c:v>
                </c:pt>
                <c:pt idx="42" formatCode="0.00">
                  <c:v>0.63000399999999956</c:v>
                </c:pt>
                <c:pt idx="43" formatCode="0.00">
                  <c:v>-1.1000060000000005</c:v>
                </c:pt>
                <c:pt idx="44" formatCode="0.00">
                  <c:v>0.52000400000000013</c:v>
                </c:pt>
                <c:pt idx="45" formatCode="0.00">
                  <c:v>-0.47000099999999634</c:v>
                </c:pt>
                <c:pt idx="46" formatCode="0.00">
                  <c:v>-2.0000000000003126E-2</c:v>
                </c:pt>
                <c:pt idx="47" formatCode="0.00">
                  <c:v>0.47000099999999634</c:v>
                </c:pt>
                <c:pt idx="48" formatCode="0.00">
                  <c:v>-0.10000199999999637</c:v>
                </c:pt>
                <c:pt idx="49" formatCode="0.00">
                  <c:v>-0.17999700000000018</c:v>
                </c:pt>
                <c:pt idx="50" formatCode="0.00">
                  <c:v>0.14999799999999652</c:v>
                </c:pt>
                <c:pt idx="51" formatCode="0.00">
                  <c:v>-0.21000299999999328</c:v>
                </c:pt>
                <c:pt idx="52" formatCode="0.00">
                  <c:v>-9.9950000000035288E-3</c:v>
                </c:pt>
                <c:pt idx="53" formatCode="0.00">
                  <c:v>5.9998000000000218E-2</c:v>
                </c:pt>
                <c:pt idx="54" formatCode="0.00">
                  <c:v>0</c:v>
                </c:pt>
                <c:pt idx="55" formatCode="0.00">
                  <c:v>-0.12000299999999697</c:v>
                </c:pt>
                <c:pt idx="56" formatCode="0.00">
                  <c:v>6.0005999999994231E-2</c:v>
                </c:pt>
                <c:pt idx="57" formatCode="0.00">
                  <c:v>0.43999800000000278</c:v>
                </c:pt>
                <c:pt idx="58" formatCode="0.00">
                  <c:v>-0.6400030000000001</c:v>
                </c:pt>
                <c:pt idx="59" formatCode="0.00">
                  <c:v>-0.42999700000000018</c:v>
                </c:pt>
                <c:pt idx="60" formatCode="0.00">
                  <c:v>-0.78999999999999915</c:v>
                </c:pt>
                <c:pt idx="61" formatCode="0.00">
                  <c:v>1.7299989999999994</c:v>
                </c:pt>
                <c:pt idx="62" formatCode="0.00">
                  <c:v>-0.2700010000000006</c:v>
                </c:pt>
                <c:pt idx="63" formatCode="0.00">
                  <c:v>-0.15999899999999911</c:v>
                </c:pt>
                <c:pt idx="64" formatCode="0.00">
                  <c:v>0.25999799999999595</c:v>
                </c:pt>
                <c:pt idx="65" formatCode="0.00">
                  <c:v>3.0002000000010298E-2</c:v>
                </c:pt>
                <c:pt idx="66" formatCode="0.00">
                  <c:v>-0.24000100000000657</c:v>
                </c:pt>
                <c:pt idx="67" formatCode="0.00">
                  <c:v>0.10000299999999385</c:v>
                </c:pt>
                <c:pt idx="68" formatCode="0.00">
                  <c:v>-1.0002999999990436E-2</c:v>
                </c:pt>
                <c:pt idx="69" formatCode="0.00">
                  <c:v>7.0002999999999815E-2</c:v>
                </c:pt>
                <c:pt idx="70" formatCode="0.00">
                  <c:v>0.10999799999999027</c:v>
                </c:pt>
                <c:pt idx="71" formatCode="0.00">
                  <c:v>-9.9999999036981535E-7</c:v>
                </c:pt>
                <c:pt idx="72" formatCode="0.00">
                  <c:v>0.13999999999999346</c:v>
                </c:pt>
                <c:pt idx="73" formatCode="0.00">
                  <c:v>-6.9995999999996172E-2</c:v>
                </c:pt>
                <c:pt idx="74" formatCode="0.00">
                  <c:v>-0.62000299999999697</c:v>
                </c:pt>
                <c:pt idx="75" formatCode="0.00">
                  <c:v>0.63999899999999599</c:v>
                </c:pt>
                <c:pt idx="76" formatCode="0.00">
                  <c:v>-0.19000199999999978</c:v>
                </c:pt>
                <c:pt idx="77" formatCode="0.00">
                  <c:v>-0.21999699999999933</c:v>
                </c:pt>
                <c:pt idx="78" formatCode="0.00">
                  <c:v>3.9999999970063982E-6</c:v>
                </c:pt>
                <c:pt idx="79" formatCode="0.00">
                  <c:v>0.28999200000000513</c:v>
                </c:pt>
                <c:pt idx="80" formatCode="0.00">
                  <c:v>-0.10999600000000243</c:v>
                </c:pt>
                <c:pt idx="81" formatCode="0.00">
                  <c:v>-0.17999999999999972</c:v>
                </c:pt>
                <c:pt idx="82" formatCode="0.00">
                  <c:v>-0.16999799999999965</c:v>
                </c:pt>
                <c:pt idx="83" formatCode="0.00">
                  <c:v>0.5699989999999957</c:v>
                </c:pt>
                <c:pt idx="84" formatCode="0.00">
                  <c:v>-0.51999999999999602</c:v>
                </c:pt>
                <c:pt idx="85" formatCode="0.00">
                  <c:v>0.48999700000000246</c:v>
                </c:pt>
                <c:pt idx="86" formatCode="0.00">
                  <c:v>-0.27000000000000313</c:v>
                </c:pt>
                <c:pt idx="87" formatCode="0.00">
                  <c:v>0.39000399999999757</c:v>
                </c:pt>
                <c:pt idx="88" formatCode="0.00">
                  <c:v>-0.18000099999999719</c:v>
                </c:pt>
                <c:pt idx="89" formatCode="0.00">
                  <c:v>-0.28000299999999356</c:v>
                </c:pt>
                <c:pt idx="90" formatCode="0.00">
                  <c:v>0.14000399999999047</c:v>
                </c:pt>
                <c:pt idx="91" formatCode="0.00">
                  <c:v>-1.3500029999999938</c:v>
                </c:pt>
                <c:pt idx="92" formatCode="0.00">
                  <c:v>2.279999999999994</c:v>
                </c:pt>
                <c:pt idx="93" formatCode="0.00">
                  <c:v>-1.8299990000000008</c:v>
                </c:pt>
                <c:pt idx="94" formatCode="0.00">
                  <c:v>0.74000200000000405</c:v>
                </c:pt>
                <c:pt idx="95" formatCode="0.00">
                  <c:v>0.41999799999999965</c:v>
                </c:pt>
                <c:pt idx="96" formatCode="0.00">
                  <c:v>-0.47000199999999381</c:v>
                </c:pt>
                <c:pt idx="97" formatCode="0.00">
                  <c:v>0.18000099999999009</c:v>
                </c:pt>
                <c:pt idx="98" formatCode="0.00">
                  <c:v>0.28000300000000777</c:v>
                </c:pt>
                <c:pt idx="99" formatCode="0.00">
                  <c:v>-5.00030000000109E-2</c:v>
                </c:pt>
                <c:pt idx="100" formatCode="0.00">
                  <c:v>0.24000100000001368</c:v>
                </c:pt>
                <c:pt idx="101" formatCode="0.00">
                  <c:v>-0.64999700000001326</c:v>
                </c:pt>
                <c:pt idx="102" formatCode="0.00">
                  <c:v>-0.47000599999999082</c:v>
                </c:pt>
                <c:pt idx="103" formatCode="0.00">
                  <c:v>1.230004000000001</c:v>
                </c:pt>
                <c:pt idx="104" formatCode="0.00">
                  <c:v>-0.9799990000000065</c:v>
                </c:pt>
                <c:pt idx="105" formatCode="0.00">
                  <c:v>0.3199949999999987</c:v>
                </c:pt>
                <c:pt idx="106" formatCode="0.00">
                  <c:v>0.41000400000000781</c:v>
                </c:pt>
                <c:pt idx="107" formatCode="0.00">
                  <c:v>-0.58000200000000746</c:v>
                </c:pt>
                <c:pt idx="108" formatCode="0.00">
                  <c:v>0.10000200000001058</c:v>
                </c:pt>
                <c:pt idx="109" formatCode="0.00">
                  <c:v>0.15999999999998948</c:v>
                </c:pt>
                <c:pt idx="110" formatCode="0.00">
                  <c:v>-7.000299999999271E-2</c:v>
                </c:pt>
                <c:pt idx="111" formatCode="0.00">
                  <c:v>0.12000299999998987</c:v>
                </c:pt>
                <c:pt idx="112" formatCode="0.00">
                  <c:v>-2.0000999999993496E-2</c:v>
                </c:pt>
                <c:pt idx="113" formatCode="0.00">
                  <c:v>-0.18999900000000025</c:v>
                </c:pt>
                <c:pt idx="114" formatCode="0.00">
                  <c:v>0.42999700000000018</c:v>
                </c:pt>
                <c:pt idx="115" formatCode="0.00">
                  <c:v>-0.25999899999999343</c:v>
                </c:pt>
                <c:pt idx="116" formatCode="0.00">
                  <c:v>-6.9999000000009914E-2</c:v>
                </c:pt>
                <c:pt idx="117" formatCode="0.00">
                  <c:v>2.0000000000003126E-2</c:v>
                </c:pt>
                <c:pt idx="118" formatCode="0.00">
                  <c:v>0.44000300000000436</c:v>
                </c:pt>
                <c:pt idx="119" formatCode="0.00">
                  <c:v>-0.29000500000000784</c:v>
                </c:pt>
                <c:pt idx="120" formatCode="0.00">
                  <c:v>-0.19999699999999621</c:v>
                </c:pt>
                <c:pt idx="121" formatCode="0.00">
                  <c:v>0.32000000000000028</c:v>
                </c:pt>
                <c:pt idx="122" formatCode="0.00">
                  <c:v>0.2299989999999994</c:v>
                </c:pt>
                <c:pt idx="123" formatCode="0.00">
                  <c:v>-0.45000000000000284</c:v>
                </c:pt>
                <c:pt idx="124" formatCode="0.00">
                  <c:v>-8.0001999999993245E-2</c:v>
                </c:pt>
                <c:pt idx="125" formatCode="0.00">
                  <c:v>-0.21999800000000391</c:v>
                </c:pt>
                <c:pt idx="126" formatCode="0.00">
                  <c:v>0.43000099999999719</c:v>
                </c:pt>
                <c:pt idx="127" formatCode="0.00">
                  <c:v>6.0001000000006854E-2</c:v>
                </c:pt>
                <c:pt idx="128" formatCode="0.00">
                  <c:v>-0.45000500000000443</c:v>
                </c:pt>
                <c:pt idx="129" formatCode="0.00">
                  <c:v>0.21000300000000038</c:v>
                </c:pt>
                <c:pt idx="130" formatCode="0.00">
                  <c:v>4.9999999999997158E-2</c:v>
                </c:pt>
                <c:pt idx="131" formatCode="0.00">
                  <c:v>-0.31999999999999318</c:v>
                </c:pt>
                <c:pt idx="132" formatCode="0.00">
                  <c:v>1.1099999999999994</c:v>
                </c:pt>
                <c:pt idx="133" formatCode="0.00">
                  <c:v>-0.34999800000000647</c:v>
                </c:pt>
                <c:pt idx="134" formatCode="0.00">
                  <c:v>-1.0300029999999936</c:v>
                </c:pt>
                <c:pt idx="135" formatCode="0.00">
                  <c:v>-0.72000000000000597</c:v>
                </c:pt>
                <c:pt idx="136" formatCode="0.00">
                  <c:v>1.4200009999999992</c:v>
                </c:pt>
                <c:pt idx="137" formatCode="0.00">
                  <c:v>4.9999000000006788E-2</c:v>
                </c:pt>
                <c:pt idx="138" formatCode="0.00">
                  <c:v>0.13000199999999751</c:v>
                </c:pt>
                <c:pt idx="139" formatCode="0.00">
                  <c:v>-0.45000199999999779</c:v>
                </c:pt>
                <c:pt idx="140" formatCode="0.00">
                  <c:v>4.0001999999994098E-2</c:v>
                </c:pt>
                <c:pt idx="141" formatCode="0.00">
                  <c:v>-7.0000000000000284E-2</c:v>
                </c:pt>
                <c:pt idx="142" formatCode="0.00">
                  <c:v>0.66000000000000369</c:v>
                </c:pt>
                <c:pt idx="143" formatCode="0.00">
                  <c:v>-0.44000299999999726</c:v>
                </c:pt>
                <c:pt idx="144" formatCode="0.00">
                  <c:v>-0.25999800000000306</c:v>
                </c:pt>
                <c:pt idx="145" formatCode="0.00">
                  <c:v>0.65999999999999659</c:v>
                </c:pt>
                <c:pt idx="146" formatCode="0.00">
                  <c:v>-0.18999899999999315</c:v>
                </c:pt>
                <c:pt idx="147" formatCode="0.00">
                  <c:v>-0.81999900000000281</c:v>
                </c:pt>
                <c:pt idx="148" formatCode="0.00">
                  <c:v>-0.2000060000000019</c:v>
                </c:pt>
                <c:pt idx="149" formatCode="0.00">
                  <c:v>0.62000400000000155</c:v>
                </c:pt>
                <c:pt idx="150" formatCode="0.00">
                  <c:v>0.37000299999999697</c:v>
                </c:pt>
                <c:pt idx="151" formatCode="0.00">
                  <c:v>6.9995000000005803E-2</c:v>
                </c:pt>
                <c:pt idx="152" formatCode="0.00">
                  <c:v>-0.30999700000000274</c:v>
                </c:pt>
                <c:pt idx="153" formatCode="0.00">
                  <c:v>0.76999999999999602</c:v>
                </c:pt>
                <c:pt idx="154" formatCode="0.00">
                  <c:v>-1.0300019999999961</c:v>
                </c:pt>
                <c:pt idx="155" formatCode="0.00">
                  <c:v>1.3300010000000029</c:v>
                </c:pt>
                <c:pt idx="156" formatCode="0.00">
                  <c:v>-1.1199980000000025</c:v>
                </c:pt>
                <c:pt idx="157" formatCode="0.00">
                  <c:v>-4.000599999999821E-2</c:v>
                </c:pt>
                <c:pt idx="158" formatCode="0.00">
                  <c:v>-0.40999500000000211</c:v>
                </c:pt>
                <c:pt idx="159" formatCode="0.00">
                  <c:v>0.88999899999999599</c:v>
                </c:pt>
                <c:pt idx="160" formatCode="0.00">
                  <c:v>-0.14999699999999905</c:v>
                </c:pt>
                <c:pt idx="161" formatCode="0.00">
                  <c:v>-0.26000699999999455</c:v>
                </c:pt>
                <c:pt idx="162" formatCode="0.00">
                  <c:v>6.0005999999994231E-2</c:v>
                </c:pt>
                <c:pt idx="163" formatCode="0.00">
                  <c:v>-8.0001999999993245E-2</c:v>
                </c:pt>
                <c:pt idx="164" formatCode="0.00">
                  <c:v>6.9998999999995704E-2</c:v>
                </c:pt>
                <c:pt idx="165" formatCode="0.00">
                  <c:v>7.0000000000000284E-2</c:v>
                </c:pt>
                <c:pt idx="166" formatCode="0.00">
                  <c:v>-3.9996000000002141E-2</c:v>
                </c:pt>
                <c:pt idx="167" formatCode="0.00">
                  <c:v>-0.23000499999999136</c:v>
                </c:pt>
                <c:pt idx="168" formatCode="0.00">
                  <c:v>0.43000099999999009</c:v>
                </c:pt>
                <c:pt idx="169" formatCode="0.00">
                  <c:v>-0.34999799999999226</c:v>
                </c:pt>
                <c:pt idx="170" formatCode="0.00">
                  <c:v>0.47999899999999229</c:v>
                </c:pt>
                <c:pt idx="171" formatCode="0.00">
                  <c:v>-0.48999699999999535</c:v>
                </c:pt>
                <c:pt idx="172" formatCode="0.00">
                  <c:v>0.24999499999999841</c:v>
                </c:pt>
                <c:pt idx="173" formatCode="0.00">
                  <c:v>-0.10999600000000243</c:v>
                </c:pt>
                <c:pt idx="174" formatCode="0.00">
                  <c:v>-0.4100039999999936</c:v>
                </c:pt>
                <c:pt idx="175" formatCode="0.00">
                  <c:v>0.14000299999999299</c:v>
                </c:pt>
                <c:pt idx="176" formatCode="0.00">
                  <c:v>0.28999700000000672</c:v>
                </c:pt>
                <c:pt idx="177" formatCode="0.00">
                  <c:v>-0.10999600000000243</c:v>
                </c:pt>
                <c:pt idx="178" formatCode="0.00">
                  <c:v>2.9997999999999081E-2</c:v>
                </c:pt>
                <c:pt idx="179" formatCode="0.00">
                  <c:v>0.41000000000000369</c:v>
                </c:pt>
                <c:pt idx="180" formatCode="0.00">
                  <c:v>-0.27000000000001023</c:v>
                </c:pt>
                <c:pt idx="181" formatCode="0.00">
                  <c:v>-0.22000199999998671</c:v>
                </c:pt>
                <c:pt idx="182" formatCode="0.00">
                  <c:v>0.33000299999999072</c:v>
                </c:pt>
                <c:pt idx="183" formatCode="0.00">
                  <c:v>-7.0000999999997759E-2</c:v>
                </c:pt>
                <c:pt idx="184" formatCode="0.00">
                  <c:v>0.36000200000000149</c:v>
                </c:pt>
                <c:pt idx="185" formatCode="0.00">
                  <c:v>-0.25000500000000159</c:v>
                </c:pt>
                <c:pt idx="186" formatCode="0.00">
                  <c:v>-0.52999499999999955</c:v>
                </c:pt>
                <c:pt idx="187" formatCode="0.00">
                  <c:v>-5.0001999999999214E-2</c:v>
                </c:pt>
                <c:pt idx="188" formatCode="0.00">
                  <c:v>0.28999999999999915</c:v>
                </c:pt>
                <c:pt idx="189" formatCode="0.00">
                  <c:v>0.25999900000000054</c:v>
                </c:pt>
                <c:pt idx="190" formatCode="0.00">
                  <c:v>-0.50000099999999748</c:v>
                </c:pt>
                <c:pt idx="191" formatCode="0.00">
                  <c:v>0.4500059999999948</c:v>
                </c:pt>
                <c:pt idx="192" formatCode="0.00">
                  <c:v>-5.0000000015870683E-6</c:v>
                </c:pt>
                <c:pt idx="193" formatCode="0.00">
                  <c:v>-0.11999899999999286</c:v>
                </c:pt>
                <c:pt idx="194" formatCode="0.00">
                  <c:v>0.32000099999999776</c:v>
                </c:pt>
                <c:pt idx="195" formatCode="0.00">
                  <c:v>-0.22000299999999839</c:v>
                </c:pt>
                <c:pt idx="196" formatCode="0.00">
                  <c:v>-0.88999800000000562</c:v>
                </c:pt>
                <c:pt idx="197" formatCode="0.00">
                  <c:v>0.10000200000000348</c:v>
                </c:pt>
                <c:pt idx="198" formatCode="0.00">
                  <c:v>0.70999499999999927</c:v>
                </c:pt>
                <c:pt idx="199" formatCode="0.00">
                  <c:v>-0.12999700000000303</c:v>
                </c:pt>
                <c:pt idx="200" formatCode="0.00">
                  <c:v>7.1054273576010019E-15</c:v>
                </c:pt>
                <c:pt idx="201" formatCode="0.00">
                  <c:v>0.85000199999999637</c:v>
                </c:pt>
                <c:pt idx="202" formatCode="0.00">
                  <c:v>-0.73000300000000351</c:v>
                </c:pt>
                <c:pt idx="203" formatCode="0.00">
                  <c:v>0.20000000000000995</c:v>
                </c:pt>
                <c:pt idx="204" formatCode="0.00">
                  <c:v>-9.0000000000010516E-2</c:v>
                </c:pt>
                <c:pt idx="205" formatCode="0.00">
                  <c:v>-7.9996999999998764E-2</c:v>
                </c:pt>
                <c:pt idx="206" formatCode="0.00">
                  <c:v>5.9997000000002743E-2</c:v>
                </c:pt>
                <c:pt idx="207" formatCode="0.00">
                  <c:v>-0.22999999999999687</c:v>
                </c:pt>
                <c:pt idx="208" formatCode="0.00">
                  <c:v>0.40000200000000063</c:v>
                </c:pt>
                <c:pt idx="209" formatCode="0.00">
                  <c:v>-9.0000000000010516E-2</c:v>
                </c:pt>
                <c:pt idx="210" formatCode="0.00">
                  <c:v>0.11000000000001364</c:v>
                </c:pt>
                <c:pt idx="211" formatCode="0.00">
                  <c:v>-0.30000200000001342</c:v>
                </c:pt>
                <c:pt idx="212" formatCode="0.00">
                  <c:v>-0.30999899999999059</c:v>
                </c:pt>
                <c:pt idx="213" formatCode="0.00">
                  <c:v>0.11000199999999438</c:v>
                </c:pt>
                <c:pt idx="214" formatCode="0.00">
                  <c:v>0.18999800000000278</c:v>
                </c:pt>
                <c:pt idx="215" formatCode="0.00">
                  <c:v>3.9996999999999616E-2</c:v>
                </c:pt>
                <c:pt idx="216" formatCode="0.00">
                  <c:v>0.22000500000000045</c:v>
                </c:pt>
                <c:pt idx="217" formatCode="0.00">
                  <c:v>-0.52000400000000013</c:v>
                </c:pt>
                <c:pt idx="218" formatCode="0.00">
                  <c:v>0.20000400000000695</c:v>
                </c:pt>
                <c:pt idx="219" formatCode="0.00">
                  <c:v>0.20999599999998964</c:v>
                </c:pt>
                <c:pt idx="220" formatCode="0.00">
                  <c:v>-1.999699999999649E-2</c:v>
                </c:pt>
                <c:pt idx="221" formatCode="0.00">
                  <c:v>-0.35000200000000348</c:v>
                </c:pt>
                <c:pt idx="222" formatCode="0.00">
                  <c:v>0.3700020000000066</c:v>
                </c:pt>
                <c:pt idx="223" formatCode="0.00">
                  <c:v>0.16999899999999712</c:v>
                </c:pt>
                <c:pt idx="224" formatCode="0.00">
                  <c:v>-0.43999900000000025</c:v>
                </c:pt>
                <c:pt idx="225" formatCode="0.00">
                  <c:v>-9.0004000000000417E-2</c:v>
                </c:pt>
                <c:pt idx="226" formatCode="0.00">
                  <c:v>0.1600040000000007</c:v>
                </c:pt>
                <c:pt idx="227" formatCode="0.00">
                  <c:v>0.25</c:v>
                </c:pt>
                <c:pt idx="228" formatCode="0.00">
                  <c:v>-9.0001000000000886E-2</c:v>
                </c:pt>
                <c:pt idx="229" formatCode="0.00">
                  <c:v>-0.1200019999999995</c:v>
                </c:pt>
                <c:pt idx="230" formatCode="0.00">
                  <c:v>0.19000199999999978</c:v>
                </c:pt>
                <c:pt idx="231" formatCode="0.00">
                  <c:v>-0.33999899999999883</c:v>
                </c:pt>
                <c:pt idx="232" formatCode="0.00">
                  <c:v>0.12999999999999545</c:v>
                </c:pt>
                <c:pt idx="233" formatCode="0.00">
                  <c:v>0.29999900000000679</c:v>
                </c:pt>
                <c:pt idx="234" formatCode="0.00">
                  <c:v>-0.38000000000000256</c:v>
                </c:pt>
                <c:pt idx="235" formatCode="0.00">
                  <c:v>0.2099979999999988</c:v>
                </c:pt>
                <c:pt idx="236" formatCode="0.00">
                  <c:v>-0.15999500000000211</c:v>
                </c:pt>
                <c:pt idx="237" formatCode="0.00">
                  <c:v>0.13999500000000609</c:v>
                </c:pt>
                <c:pt idx="238" formatCode="0.00">
                  <c:v>-0.10999700000000701</c:v>
                </c:pt>
                <c:pt idx="239" formatCode="0.00">
                  <c:v>0.30999800000000732</c:v>
                </c:pt>
                <c:pt idx="240" formatCode="0.00">
                  <c:v>-0.42999700000000729</c:v>
                </c:pt>
                <c:pt idx="241" formatCode="0.00">
                  <c:v>0.42999700000000729</c:v>
                </c:pt>
                <c:pt idx="242" formatCode="0.00">
                  <c:v>0.13000099999999293</c:v>
                </c:pt>
                <c:pt idx="243" formatCode="0.00">
                  <c:v>-0.65999999999999659</c:v>
                </c:pt>
                <c:pt idx="244" formatCode="0.00">
                  <c:v>0.11000000000000654</c:v>
                </c:pt>
                <c:pt idx="245" formatCode="0.00">
                  <c:v>0.11999999999999034</c:v>
                </c:pt>
                <c:pt idx="246" formatCode="0.00">
                  <c:v>0.2299989999999994</c:v>
                </c:pt>
                <c:pt idx="247" formatCode="0.00">
                  <c:v>-0.37999699999999592</c:v>
                </c:pt>
                <c:pt idx="248" formatCode="0.00">
                  <c:v>0.29999899999999968</c:v>
                </c:pt>
                <c:pt idx="249" formatCode="0.00">
                  <c:v>-0.36000499999999391</c:v>
                </c:pt>
                <c:pt idx="250" formatCode="0.00">
                  <c:v>0.37000799999999145</c:v>
                </c:pt>
                <c:pt idx="251" formatCode="0.00">
                  <c:v>-7.0004999999994766E-2</c:v>
                </c:pt>
                <c:pt idx="252" formatCode="0.00">
                  <c:v>9.999899999999684E-2</c:v>
                </c:pt>
                <c:pt idx="253" formatCode="0.00">
                  <c:v>-0.23999700000000246</c:v>
                </c:pt>
                <c:pt idx="254" formatCode="0.00">
                  <c:v>0.40999899999999911</c:v>
                </c:pt>
                <c:pt idx="255" formatCode="0.00">
                  <c:v>-0.31000099999999264</c:v>
                </c:pt>
                <c:pt idx="256" formatCode="0.00">
                  <c:v>0.17000099999999918</c:v>
                </c:pt>
                <c:pt idx="257" formatCode="0.00">
                  <c:v>-0.58000100000000288</c:v>
                </c:pt>
                <c:pt idx="258" formatCode="0.00">
                  <c:v>0.44000299999999726</c:v>
                </c:pt>
                <c:pt idx="259" formatCode="0.00">
                  <c:v>3.9996000000002141E-2</c:v>
                </c:pt>
                <c:pt idx="260" formatCode="0.00">
                  <c:v>-0.1799959999999956</c:v>
                </c:pt>
                <c:pt idx="261" formatCode="0.00">
                  <c:v>0.2199979999999897</c:v>
                </c:pt>
                <c:pt idx="262" formatCode="0.00">
                  <c:v>-2.0001999999990971E-2</c:v>
                </c:pt>
                <c:pt idx="263" formatCode="0.00">
                  <c:v>-3.9996000000002141E-2</c:v>
                </c:pt>
                <c:pt idx="264" formatCode="0.00">
                  <c:v>-0.21000300000000038</c:v>
                </c:pt>
                <c:pt idx="265" formatCode="0.00">
                  <c:v>0.23000400000000099</c:v>
                </c:pt>
                <c:pt idx="266" formatCode="0.00">
                  <c:v>0.17999499999999813</c:v>
                </c:pt>
                <c:pt idx="267" formatCode="0.00">
                  <c:v>-6.9998999999995704E-2</c:v>
                </c:pt>
                <c:pt idx="268" formatCode="0.00">
                  <c:v>0.43000099999999009</c:v>
                </c:pt>
                <c:pt idx="269" formatCode="0.00">
                  <c:v>-0.25999899999999343</c:v>
                </c:pt>
                <c:pt idx="270" formatCode="0.00">
                  <c:v>-0.40000199999999353</c:v>
                </c:pt>
                <c:pt idx="271" formatCode="0.00">
                  <c:v>6.0001999999990119E-2</c:v>
                </c:pt>
                <c:pt idx="272" formatCode="0.00">
                  <c:v>7.1054273576010019E-15</c:v>
                </c:pt>
                <c:pt idx="273" formatCode="0.00">
                  <c:v>0.27999899999998945</c:v>
                </c:pt>
                <c:pt idx="274" formatCode="0.00">
                  <c:v>-0.22000199999998671</c:v>
                </c:pt>
                <c:pt idx="275" formatCode="0.00">
                  <c:v>4.9999999873762135E-6</c:v>
                </c:pt>
                <c:pt idx="276" formatCode="0.00">
                  <c:v>-0.11000499999999391</c:v>
                </c:pt>
                <c:pt idx="277" formatCode="0.00">
                  <c:v>-0.45999999999999375</c:v>
                </c:pt>
                <c:pt idx="278" formatCode="0.00">
                  <c:v>9.0004999999990787E-2</c:v>
                </c:pt>
                <c:pt idx="279" formatCode="0.00">
                  <c:v>0.56999600000000328</c:v>
                </c:pt>
                <c:pt idx="280" formatCode="0.00">
                  <c:v>-0.17999700000000018</c:v>
                </c:pt>
                <c:pt idx="281" formatCode="0.00">
                  <c:v>-0.31000500000000386</c:v>
                </c:pt>
                <c:pt idx="282" formatCode="0.00">
                  <c:v>0.57000300000000692</c:v>
                </c:pt>
                <c:pt idx="283" formatCode="0.00">
                  <c:v>-0.31999900000000281</c:v>
                </c:pt>
                <c:pt idx="284" formatCode="0.00">
                  <c:v>0.10999999999999943</c:v>
                </c:pt>
                <c:pt idx="285" formatCode="0.00">
                  <c:v>9.9990000000005352E-3</c:v>
                </c:pt>
                <c:pt idx="286" formatCode="0.00">
                  <c:v>0.15999999999999659</c:v>
                </c:pt>
                <c:pt idx="287" formatCode="0.00">
                  <c:v>-0.61999999999999034</c:v>
                </c:pt>
                <c:pt idx="288" formatCode="0.00">
                  <c:v>0.2399989999999903</c:v>
                </c:pt>
                <c:pt idx="289" formatCode="0.00">
                  <c:v>0.33000100000000288</c:v>
                </c:pt>
                <c:pt idx="290" formatCode="0.00">
                  <c:v>0</c:v>
                </c:pt>
                <c:pt idx="291" formatCode="0.00">
                  <c:v>-0.56000099999999975</c:v>
                </c:pt>
                <c:pt idx="292" formatCode="0.00">
                  <c:v>0.65000200000000063</c:v>
                </c:pt>
                <c:pt idx="293" formatCode="0.00">
                  <c:v>-0.75999900000000054</c:v>
                </c:pt>
                <c:pt idx="294" formatCode="0.00">
                  <c:v>0.50999399999999895</c:v>
                </c:pt>
                <c:pt idx="295" formatCode="0.00">
                  <c:v>-0.10999599999999532</c:v>
                </c:pt>
                <c:pt idx="296" formatCode="0.00">
                  <c:v>0.15000199999999353</c:v>
                </c:pt>
                <c:pt idx="297" formatCode="0.00">
                  <c:v>-0.47999999999999687</c:v>
                </c:pt>
                <c:pt idx="298" formatCode="0.00">
                  <c:v>0.40999500000000211</c:v>
                </c:pt>
                <c:pt idx="299" formatCode="0.00">
                  <c:v>4.9999999944816409E-6</c:v>
                </c:pt>
                <c:pt idx="300" formatCode="0.00">
                  <c:v>-4.0000999999996623E-2</c:v>
                </c:pt>
                <c:pt idx="301" formatCode="0.00">
                  <c:v>0.22999500000000239</c:v>
                </c:pt>
                <c:pt idx="302" formatCode="0.00">
                  <c:v>-0.25999400000000605</c:v>
                </c:pt>
                <c:pt idx="303" formatCode="0.00">
                  <c:v>0.32999800000000334</c:v>
                </c:pt>
                <c:pt idx="304" formatCode="0.00">
                  <c:v>-0.20000000000000284</c:v>
                </c:pt>
                <c:pt idx="305" formatCode="0.00">
                  <c:v>-0.11000199999999438</c:v>
                </c:pt>
                <c:pt idx="306" formatCode="0.00">
                  <c:v>0.22000599999999793</c:v>
                </c:pt>
                <c:pt idx="307" formatCode="0.00">
                  <c:v>-0.17000600000000077</c:v>
                </c:pt>
                <c:pt idx="308" formatCode="0.00">
                  <c:v>0.22000099999999634</c:v>
                </c:pt>
                <c:pt idx="309" formatCode="0.00">
                  <c:v>-0.39999799999998942</c:v>
                </c:pt>
                <c:pt idx="310" formatCode="0.00">
                  <c:v>0.59000099999998667</c:v>
                </c:pt>
                <c:pt idx="311" formatCode="0.00">
                  <c:v>9.9998000000006471E-2</c:v>
                </c:pt>
                <c:pt idx="312" formatCode="0.00">
                  <c:v>-0.12000299999999697</c:v>
                </c:pt>
                <c:pt idx="313" formatCode="0.00">
                  <c:v>-0.48999799999999993</c:v>
                </c:pt>
                <c:pt idx="314" formatCode="0.00">
                  <c:v>-5.9997000000002743E-2</c:v>
                </c:pt>
                <c:pt idx="315" formatCode="0.00">
                  <c:v>2.9998999999996556E-2</c:v>
                </c:pt>
                <c:pt idx="316" formatCode="0.00">
                  <c:v>2.9998000000006186E-2</c:v>
                </c:pt>
                <c:pt idx="317" formatCode="0.00">
                  <c:v>0.18999899999999315</c:v>
                </c:pt>
                <c:pt idx="318" formatCode="0.00">
                  <c:v>-0.24999599999999589</c:v>
                </c:pt>
                <c:pt idx="319" formatCode="0.00">
                  <c:v>0.30999700000000274</c:v>
                </c:pt>
                <c:pt idx="320" formatCode="0.00">
                  <c:v>-0.18000000000000682</c:v>
                </c:pt>
                <c:pt idx="321" formatCode="0.00">
                  <c:v>3.0003000000007773E-2</c:v>
                </c:pt>
                <c:pt idx="322" formatCode="0.00">
                  <c:v>0.15999999999998948</c:v>
                </c:pt>
                <c:pt idx="323" formatCode="0.00">
                  <c:v>-0.30000399999998706</c:v>
                </c:pt>
                <c:pt idx="324" formatCode="0.00">
                  <c:v>0.3600009999999898</c:v>
                </c:pt>
                <c:pt idx="325" formatCode="0.00">
                  <c:v>0.1800010000000043</c:v>
                </c:pt>
                <c:pt idx="326" formatCode="0.00">
                  <c:v>-0.3799980000000005</c:v>
                </c:pt>
                <c:pt idx="327" formatCode="0.00">
                  <c:v>-0.35000200000000348</c:v>
                </c:pt>
                <c:pt idx="328" formatCode="0.00">
                  <c:v>0.14999700000000615</c:v>
                </c:pt>
                <c:pt idx="329" formatCode="0.00">
                  <c:v>0.20000499999999732</c:v>
                </c:pt>
                <c:pt idx="330" formatCode="0.00">
                  <c:v>-9.0004000000000417E-2</c:v>
                </c:pt>
                <c:pt idx="331" formatCode="0.00">
                  <c:v>2.0004999999997608E-2</c:v>
                </c:pt>
                <c:pt idx="332" formatCode="0.00">
                  <c:v>-7.0003999999997291E-2</c:v>
                </c:pt>
                <c:pt idx="333" formatCode="0.00">
                  <c:v>0.29000100000000373</c:v>
                </c:pt>
                <c:pt idx="334" formatCode="0.00">
                  <c:v>-0.31000200000000433</c:v>
                </c:pt>
                <c:pt idx="335" formatCode="0.00">
                  <c:v>0.1800050000000013</c:v>
                </c:pt>
                <c:pt idx="336" formatCode="0.00">
                  <c:v>-9.0004999999997892E-2</c:v>
                </c:pt>
                <c:pt idx="337" formatCode="0.00">
                  <c:v>0.22000199999999381</c:v>
                </c:pt>
                <c:pt idx="338" formatCode="0.00">
                  <c:v>7.0000000000000284E-2</c:v>
                </c:pt>
                <c:pt idx="339" formatCode="0.00">
                  <c:v>-9.000099999999378E-2</c:v>
                </c:pt>
                <c:pt idx="340" formatCode="0.00">
                  <c:v>-9.9997999999999365E-2</c:v>
                </c:pt>
                <c:pt idx="341" formatCode="0.00">
                  <c:v>0.27999899999998945</c:v>
                </c:pt>
                <c:pt idx="342" formatCode="0.00">
                  <c:v>-0.29999999999999005</c:v>
                </c:pt>
                <c:pt idx="343" formatCode="0.00">
                  <c:v>0.20000100000000032</c:v>
                </c:pt>
                <c:pt idx="344" formatCode="0.00">
                  <c:v>-2.0000000000003126E-2</c:v>
                </c:pt>
                <c:pt idx="345" formatCode="0.00">
                  <c:v>-5.0003000000003794E-2</c:v>
                </c:pt>
                <c:pt idx="346" formatCode="0.00">
                  <c:v>-0.90999599999999958</c:v>
                </c:pt>
                <c:pt idx="347" formatCode="0.00">
                  <c:v>0.82999700000000587</c:v>
                </c:pt>
                <c:pt idx="348" formatCode="0.00">
                  <c:v>-0.13999800000000562</c:v>
                </c:pt>
                <c:pt idx="349" formatCode="0.00">
                  <c:v>-6.0001999999997224E-2</c:v>
                </c:pt>
                <c:pt idx="350" formatCode="0.00">
                  <c:v>-7.0000000000000284E-2</c:v>
                </c:pt>
                <c:pt idx="351" formatCode="0.00">
                  <c:v>-0.1799959999999956</c:v>
                </c:pt>
                <c:pt idx="352" formatCode="0.00">
                  <c:v>0.46999699999999223</c:v>
                </c:pt>
                <c:pt idx="353" formatCode="0.00">
                  <c:v>0.10999700000000701</c:v>
                </c:pt>
                <c:pt idx="354" formatCode="0.00">
                  <c:v>-0.31999600000000328</c:v>
                </c:pt>
                <c:pt idx="355" formatCode="0.00">
                  <c:v>-0.81000199999999722</c:v>
                </c:pt>
                <c:pt idx="356" formatCode="0.00">
                  <c:v>1.2000019999999907</c:v>
                </c:pt>
                <c:pt idx="357" formatCode="0.00">
                  <c:v>-0.17000299999998703</c:v>
                </c:pt>
                <c:pt idx="358" formatCode="0.00">
                  <c:v>-0.30999700000000985</c:v>
                </c:pt>
                <c:pt idx="359" formatCode="0.00">
                  <c:v>0.59999900000000395</c:v>
                </c:pt>
                <c:pt idx="360" formatCode="0.00">
                  <c:v>-7.9999000000000819E-2</c:v>
                </c:pt>
                <c:pt idx="361" formatCode="0.00">
                  <c:v>-0.29000099999999662</c:v>
                </c:pt>
                <c:pt idx="362" formatCode="0.00">
                  <c:v>-4.9998000000009313E-2</c:v>
                </c:pt>
                <c:pt idx="363" formatCode="0.00">
                  <c:v>-5.0003999999994164E-2</c:v>
                </c:pt>
                <c:pt idx="364" formatCode="0.00">
                  <c:v>0.54000100000000373</c:v>
                </c:pt>
                <c:pt idx="365" formatCode="0.00">
                  <c:v>-0.23000000000000398</c:v>
                </c:pt>
                <c:pt idx="366" formatCode="0.00">
                  <c:v>-0.21999600000000186</c:v>
                </c:pt>
                <c:pt idx="367" formatCode="0.00">
                  <c:v>5.9996000000005267E-2</c:v>
                </c:pt>
                <c:pt idx="368" formatCode="0.00">
                  <c:v>0.36999999999999744</c:v>
                </c:pt>
                <c:pt idx="369" formatCode="0.00">
                  <c:v>-0.53999799999999709</c:v>
                </c:pt>
                <c:pt idx="370" formatCode="0.00">
                  <c:v>-1.9999000000005651E-2</c:v>
                </c:pt>
                <c:pt idx="371" formatCode="0.00">
                  <c:v>0.30999600000000527</c:v>
                </c:pt>
                <c:pt idx="372" formatCode="0.00">
                  <c:v>-0.39999700000000615</c:v>
                </c:pt>
                <c:pt idx="373" formatCode="0.00">
                  <c:v>0.14999800000000363</c:v>
                </c:pt>
                <c:pt idx="374" formatCode="0.00">
                  <c:v>-7.9999000000000819E-2</c:v>
                </c:pt>
                <c:pt idx="375" formatCode="0.00">
                  <c:v>9.9990000000005352E-3</c:v>
                </c:pt>
                <c:pt idx="376" formatCode="0.00">
                  <c:v>0.31000199999999722</c:v>
                </c:pt>
                <c:pt idx="377" formatCode="0.00">
                  <c:v>-0.34000099999999378</c:v>
                </c:pt>
                <c:pt idx="378" formatCode="0.00">
                  <c:v>-4.9999000000006788E-2</c:v>
                </c:pt>
                <c:pt idx="379" formatCode="0.00">
                  <c:v>0.32999800000000334</c:v>
                </c:pt>
                <c:pt idx="380" formatCode="0.00">
                  <c:v>-0.29999999999999716</c:v>
                </c:pt>
                <c:pt idx="381" formatCode="0.00">
                  <c:v>0.26000299999999754</c:v>
                </c:pt>
                <c:pt idx="382" formatCode="0.00">
                  <c:v>9.99800000000306E-3</c:v>
                </c:pt>
                <c:pt idx="383" formatCode="0.00">
                  <c:v>-0.59000000000000341</c:v>
                </c:pt>
                <c:pt idx="384" formatCode="0.00">
                  <c:v>0.96999799999999681</c:v>
                </c:pt>
                <c:pt idx="385" formatCode="0.00">
                  <c:v>-0.22999699999999734</c:v>
                </c:pt>
                <c:pt idx="386" formatCode="0.00">
                  <c:v>-0.19000100000000231</c:v>
                </c:pt>
                <c:pt idx="387" formatCode="0.00">
                  <c:v>0.26000100000000259</c:v>
                </c:pt>
                <c:pt idx="388" formatCode="0.00">
                  <c:v>-0.13000099999999293</c:v>
                </c:pt>
                <c:pt idx="389" formatCode="0.00">
                  <c:v>0.52999899999998945</c:v>
                </c:pt>
                <c:pt idx="390" formatCode="0.00">
                  <c:v>-1.3299979999999962</c:v>
                </c:pt>
                <c:pt idx="391" formatCode="0.00">
                  <c:v>0.3599969999999999</c:v>
                </c:pt>
                <c:pt idx="392" formatCode="0.00">
                  <c:v>-0.57999799999999624</c:v>
                </c:pt>
                <c:pt idx="393" formatCode="0.00">
                  <c:v>0.58999999999999631</c:v>
                </c:pt>
                <c:pt idx="394" formatCode="0.00">
                  <c:v>0.56999999999999318</c:v>
                </c:pt>
                <c:pt idx="395" formatCode="0.00">
                  <c:v>-0.25999899999998632</c:v>
                </c:pt>
                <c:pt idx="396" formatCode="0.00">
                  <c:v>-2.0000000000010232E-2</c:v>
                </c:pt>
                <c:pt idx="397" formatCode="0.00">
                  <c:v>-1.9999999999996021E-2</c:v>
                </c:pt>
                <c:pt idx="398" formatCode="0.00">
                  <c:v>-9.0001000000000886E-2</c:v>
                </c:pt>
                <c:pt idx="399" formatCode="0.00">
                  <c:v>-0.26000200000000007</c:v>
                </c:pt>
                <c:pt idx="400" formatCode="0.00">
                  <c:v>0.60000200000000348</c:v>
                </c:pt>
                <c:pt idx="401" formatCode="0.00">
                  <c:v>-6.9999000000002809E-2</c:v>
                </c:pt>
                <c:pt idx="402" formatCode="0.00">
                  <c:v>5.9997999999993112E-2</c:v>
                </c:pt>
                <c:pt idx="403" formatCode="0.00">
                  <c:v>-0.23000099999998724</c:v>
                </c:pt>
                <c:pt idx="404" formatCode="0.00">
                  <c:v>0.16000499999999107</c:v>
                </c:pt>
                <c:pt idx="405" formatCode="0.00">
                  <c:v>-0.86000500000000102</c:v>
                </c:pt>
                <c:pt idx="406" formatCode="0.00">
                  <c:v>0.20000400000000695</c:v>
                </c:pt>
                <c:pt idx="407" formatCode="0.00">
                  <c:v>0.48999899999999741</c:v>
                </c:pt>
                <c:pt idx="408" formatCode="0.00">
                  <c:v>-6.000200000000433E-2</c:v>
                </c:pt>
                <c:pt idx="409" formatCode="0.00">
                  <c:v>0.65000200000000774</c:v>
                </c:pt>
                <c:pt idx="410" formatCode="0.00">
                  <c:v>-0.48000400000000809</c:v>
                </c:pt>
                <c:pt idx="411" formatCode="0.00">
                  <c:v>3.0003000000007773E-2</c:v>
                </c:pt>
                <c:pt idx="412" formatCode="0.00">
                  <c:v>-0.41999900000000423</c:v>
                </c:pt>
                <c:pt idx="413" formatCode="0.00">
                  <c:v>0.46000000000000085</c:v>
                </c:pt>
                <c:pt idx="414" formatCode="0.00">
                  <c:v>-0.25</c:v>
                </c:pt>
                <c:pt idx="415" formatCode="0.00">
                  <c:v>-0.4300050000000013</c:v>
                </c:pt>
                <c:pt idx="416" formatCode="0.00">
                  <c:v>0.47000600000000503</c:v>
                </c:pt>
                <c:pt idx="417" formatCode="0.00">
                  <c:v>0.22999899999999229</c:v>
                </c:pt>
                <c:pt idx="418" formatCode="0.00">
                  <c:v>-0.10000199999999637</c:v>
                </c:pt>
                <c:pt idx="419" formatCode="0.00">
                  <c:v>-0.32999799999999624</c:v>
                </c:pt>
                <c:pt idx="420" formatCode="0.00">
                  <c:v>0.36999899999999286</c:v>
                </c:pt>
                <c:pt idx="421" formatCode="0.00">
                  <c:v>-0.5</c:v>
                </c:pt>
                <c:pt idx="422" formatCode="0.00">
                  <c:v>0.23999800000000704</c:v>
                </c:pt>
                <c:pt idx="423" formatCode="0.00">
                  <c:v>0.74000499999999647</c:v>
                </c:pt>
                <c:pt idx="424" formatCode="0.00">
                  <c:v>-0.65000500000000017</c:v>
                </c:pt>
                <c:pt idx="425" formatCode="0.00">
                  <c:v>-5.9998000000000218E-2</c:v>
                </c:pt>
                <c:pt idx="426" formatCode="0.00">
                  <c:v>0.29999999999999716</c:v>
                </c:pt>
                <c:pt idx="427" formatCode="0.00">
                  <c:v>-0.38999999999999346</c:v>
                </c:pt>
                <c:pt idx="428" formatCode="0.00">
                  <c:v>0.13000099999999293</c:v>
                </c:pt>
                <c:pt idx="429" formatCode="0.00">
                  <c:v>0.14000000000000767</c:v>
                </c:pt>
                <c:pt idx="430" formatCode="0.00">
                  <c:v>0.26999599999999191</c:v>
                </c:pt>
                <c:pt idx="431" formatCode="0.00">
                  <c:v>-8.9995999999992193E-2</c:v>
                </c:pt>
                <c:pt idx="432" formatCode="0.00">
                  <c:v>-0.23000000000000398</c:v>
                </c:pt>
                <c:pt idx="433" formatCode="0.00">
                  <c:v>0.21999799999999681</c:v>
                </c:pt>
                <c:pt idx="434" formatCode="0.00">
                  <c:v>-5.9997999999993112E-2</c:v>
                </c:pt>
                <c:pt idx="435" formatCode="0.00">
                  <c:v>-0.15000100000000316</c:v>
                </c:pt>
                <c:pt idx="436" formatCode="0.00">
                  <c:v>0.31000099999999975</c:v>
                </c:pt>
                <c:pt idx="437" formatCode="0.00">
                  <c:v>-0.37000299999999697</c:v>
                </c:pt>
                <c:pt idx="438" formatCode="0.00">
                  <c:v>0.68000099999999009</c:v>
                </c:pt>
                <c:pt idx="439" formatCode="0.00">
                  <c:v>-1.5199969999999894</c:v>
                </c:pt>
                <c:pt idx="440" formatCode="0.00">
                  <c:v>0.53999699999999251</c:v>
                </c:pt>
                <c:pt idx="441" formatCode="0.00">
                  <c:v>0.47000100000001055</c:v>
                </c:pt>
                <c:pt idx="442" formatCode="0.00">
                  <c:v>-0.31999900000000991</c:v>
                </c:pt>
                <c:pt idx="443" formatCode="0.00">
                  <c:v>-0.58000200000000035</c:v>
                </c:pt>
                <c:pt idx="444" formatCode="0.00">
                  <c:v>-1.1199999999999903</c:v>
                </c:pt>
                <c:pt idx="445" formatCode="0.00">
                  <c:v>1.6199999999999903</c:v>
                </c:pt>
                <c:pt idx="446" formatCode="0.00">
                  <c:v>0.11000400000000354</c:v>
                </c:pt>
                <c:pt idx="447" formatCode="0.00">
                  <c:v>-1.3500060000000005</c:v>
                </c:pt>
                <c:pt idx="448" formatCode="0.00">
                  <c:v>1.4900060000000011</c:v>
                </c:pt>
                <c:pt idx="449" formatCode="0.00">
                  <c:v>0.80999700000000274</c:v>
                </c:pt>
                <c:pt idx="450" formatCode="0.00">
                  <c:v>-0.6200020000000066</c:v>
                </c:pt>
                <c:pt idx="451" formatCode="0.00">
                  <c:v>-0.30999899999999769</c:v>
                </c:pt>
                <c:pt idx="452" formatCode="0.00">
                  <c:v>0.77000199999999808</c:v>
                </c:pt>
                <c:pt idx="453" formatCode="0.00">
                  <c:v>-0.47999999999999687</c:v>
                </c:pt>
                <c:pt idx="454" formatCode="0.00">
                  <c:v>-1.1899990000000003</c:v>
                </c:pt>
                <c:pt idx="455" formatCode="0.00">
                  <c:v>0.3399960000000064</c:v>
                </c:pt>
                <c:pt idx="456" formatCode="0.00">
                  <c:v>0.83000199999999325</c:v>
                </c:pt>
                <c:pt idx="457" formatCode="0.00">
                  <c:v>0.34000099999999378</c:v>
                </c:pt>
                <c:pt idx="458" formatCode="0.00">
                  <c:v>-0.53000299999999356</c:v>
                </c:pt>
                <c:pt idx="459" formatCode="0.00">
                  <c:v>-0.39999799999999652</c:v>
                </c:pt>
                <c:pt idx="460" formatCode="0.00">
                  <c:v>1.0002000000000066E-2</c:v>
                </c:pt>
                <c:pt idx="461" formatCode="0.00">
                  <c:v>0.60999699999999279</c:v>
                </c:pt>
                <c:pt idx="462" formatCode="0.00">
                  <c:v>8.0002000000007456E-2</c:v>
                </c:pt>
                <c:pt idx="463" formatCode="0.00">
                  <c:v>-0.12000300000000408</c:v>
                </c:pt>
                <c:pt idx="464" formatCode="0.00">
                  <c:v>-0.12999700000000303</c:v>
                </c:pt>
                <c:pt idx="465" formatCode="0.00">
                  <c:v>-0.15000099999999605</c:v>
                </c:pt>
                <c:pt idx="466" formatCode="0.00">
                  <c:v>0.74000099999999946</c:v>
                </c:pt>
                <c:pt idx="467" formatCode="0.00">
                  <c:v>-0.26000200000000007</c:v>
                </c:pt>
                <c:pt idx="468" formatCode="0.00">
                  <c:v>-0.66000000000000369</c:v>
                </c:pt>
                <c:pt idx="469" formatCode="0.00">
                  <c:v>0.33000200000000746</c:v>
                </c:pt>
                <c:pt idx="470" formatCode="0.00">
                  <c:v>-0.83000200000000746</c:v>
                </c:pt>
                <c:pt idx="471" formatCode="0.00">
                  <c:v>0.68000000000000682</c:v>
                </c:pt>
                <c:pt idx="472" formatCode="0.00">
                  <c:v>-9.9997999999999365E-2</c:v>
                </c:pt>
                <c:pt idx="473" formatCode="0.00">
                  <c:v>9.9979999999959546E-3</c:v>
                </c:pt>
                <c:pt idx="474" formatCode="0.00">
                  <c:v>0.10000299999999385</c:v>
                </c:pt>
                <c:pt idx="475" formatCode="0.00">
                  <c:v>-6.0001999999990119E-2</c:v>
                </c:pt>
                <c:pt idx="476" formatCode="0.00">
                  <c:v>-8.0002000000000351E-2</c:v>
                </c:pt>
                <c:pt idx="477" formatCode="0.00">
                  <c:v>-0.18999400000000577</c:v>
                </c:pt>
                <c:pt idx="478" formatCode="0.00">
                  <c:v>0.78999300000000261</c:v>
                </c:pt>
                <c:pt idx="479" formatCode="0.00">
                  <c:v>-0.15999699999999706</c:v>
                </c:pt>
                <c:pt idx="480" formatCode="0.00">
                  <c:v>0.23000099999999435</c:v>
                </c:pt>
                <c:pt idx="481" formatCode="0.00">
                  <c:v>-0.32000099999999776</c:v>
                </c:pt>
                <c:pt idx="482" formatCode="0.00">
                  <c:v>-0.8700019999999995</c:v>
                </c:pt>
                <c:pt idx="483" formatCode="0.00">
                  <c:v>1.4700050000000005</c:v>
                </c:pt>
                <c:pt idx="484" formatCode="0.00">
                  <c:v>0.14999799999999652</c:v>
                </c:pt>
                <c:pt idx="485" formatCode="0.00">
                  <c:v>-0.70000099999999321</c:v>
                </c:pt>
                <c:pt idx="486" formatCode="0.00">
                  <c:v>-0.64000400000000468</c:v>
                </c:pt>
                <c:pt idx="487" formatCode="0.00">
                  <c:v>0.39000800000000169</c:v>
                </c:pt>
                <c:pt idx="488" formatCode="0.00">
                  <c:v>0.24999599999999589</c:v>
                </c:pt>
                <c:pt idx="489" formatCode="0.00">
                  <c:v>-0.15999999999999659</c:v>
                </c:pt>
                <c:pt idx="490" formatCode="0.00">
                  <c:v>3.9996999999999616E-2</c:v>
                </c:pt>
                <c:pt idx="491" formatCode="0.00">
                  <c:v>0.44000200000000689</c:v>
                </c:pt>
                <c:pt idx="492" formatCode="0.00">
                  <c:v>-0.30999700000000985</c:v>
                </c:pt>
                <c:pt idx="493" formatCode="0.00">
                  <c:v>2.9999000000003662E-2</c:v>
                </c:pt>
                <c:pt idx="494" formatCode="0.00">
                  <c:v>-0.57000399999999729</c:v>
                </c:pt>
                <c:pt idx="495" formatCode="0.00">
                  <c:v>0.17000599999999366</c:v>
                </c:pt>
                <c:pt idx="496" formatCode="0.00">
                  <c:v>-0.3700019999999995</c:v>
                </c:pt>
                <c:pt idx="497" formatCode="0.00">
                  <c:v>0.80999700000000274</c:v>
                </c:pt>
                <c:pt idx="498" formatCode="0.00">
                  <c:v>-1.1499979999999965</c:v>
                </c:pt>
                <c:pt idx="499" formatCode="0.00">
                  <c:v>0.26999999999999602</c:v>
                </c:pt>
                <c:pt idx="500" formatCode="0.00">
                  <c:v>0.96000000000000085</c:v>
                </c:pt>
                <c:pt idx="501" formatCode="0.00">
                  <c:v>0.24000099999999946</c:v>
                </c:pt>
                <c:pt idx="502" formatCode="0.00">
                  <c:v>-0.66000299999999612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C5-504C-8908-65475F680C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9212927"/>
        <c:axId val="1605543007"/>
      </c:lineChart>
      <c:catAx>
        <c:axId val="15892129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5543007"/>
        <c:crosses val="autoZero"/>
        <c:auto val="1"/>
        <c:lblAlgn val="ctr"/>
        <c:lblOffset val="100"/>
        <c:noMultiLvlLbl val="0"/>
      </c:catAx>
      <c:valAx>
        <c:axId val="160554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921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/>
              <a:t>Агрегированный по неделям ряд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Среднесрочный!$E$1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Среднесрочный!$A$2:$A$263</c:f>
              <c:numCache>
                <c:formatCode>m/d/yy</c:formatCode>
                <c:ptCount val="262"/>
                <c:pt idx="0">
                  <c:v>41393</c:v>
                </c:pt>
                <c:pt idx="1">
                  <c:v>41400</c:v>
                </c:pt>
                <c:pt idx="2">
                  <c:v>41407</c:v>
                </c:pt>
                <c:pt idx="3">
                  <c:v>41414</c:v>
                </c:pt>
                <c:pt idx="4">
                  <c:v>41421</c:v>
                </c:pt>
                <c:pt idx="5">
                  <c:v>41428</c:v>
                </c:pt>
                <c:pt idx="6">
                  <c:v>41435</c:v>
                </c:pt>
                <c:pt idx="7">
                  <c:v>41442</c:v>
                </c:pt>
                <c:pt idx="8">
                  <c:v>41449</c:v>
                </c:pt>
                <c:pt idx="9">
                  <c:v>41456</c:v>
                </c:pt>
                <c:pt idx="10">
                  <c:v>41463</c:v>
                </c:pt>
                <c:pt idx="11">
                  <c:v>41470</c:v>
                </c:pt>
                <c:pt idx="12">
                  <c:v>41477</c:v>
                </c:pt>
                <c:pt idx="13">
                  <c:v>41484</c:v>
                </c:pt>
                <c:pt idx="14">
                  <c:v>41491</c:v>
                </c:pt>
                <c:pt idx="15">
                  <c:v>41498</c:v>
                </c:pt>
                <c:pt idx="16">
                  <c:v>41505</c:v>
                </c:pt>
                <c:pt idx="17">
                  <c:v>41512</c:v>
                </c:pt>
                <c:pt idx="18">
                  <c:v>41519</c:v>
                </c:pt>
                <c:pt idx="19">
                  <c:v>41526</c:v>
                </c:pt>
                <c:pt idx="20">
                  <c:v>41533</c:v>
                </c:pt>
                <c:pt idx="21">
                  <c:v>41540</c:v>
                </c:pt>
                <c:pt idx="22">
                  <c:v>41547</c:v>
                </c:pt>
                <c:pt idx="23">
                  <c:v>41554</c:v>
                </c:pt>
                <c:pt idx="24">
                  <c:v>41561</c:v>
                </c:pt>
                <c:pt idx="25">
                  <c:v>41568</c:v>
                </c:pt>
                <c:pt idx="26">
                  <c:v>41575</c:v>
                </c:pt>
                <c:pt idx="27">
                  <c:v>41582</c:v>
                </c:pt>
                <c:pt idx="28">
                  <c:v>41589</c:v>
                </c:pt>
                <c:pt idx="29">
                  <c:v>41596</c:v>
                </c:pt>
                <c:pt idx="30">
                  <c:v>41603</c:v>
                </c:pt>
                <c:pt idx="31">
                  <c:v>41610</c:v>
                </c:pt>
                <c:pt idx="32">
                  <c:v>41617</c:v>
                </c:pt>
                <c:pt idx="33">
                  <c:v>41624</c:v>
                </c:pt>
                <c:pt idx="34">
                  <c:v>41631</c:v>
                </c:pt>
                <c:pt idx="35">
                  <c:v>41638</c:v>
                </c:pt>
                <c:pt idx="36">
                  <c:v>41645</c:v>
                </c:pt>
                <c:pt idx="37">
                  <c:v>41652</c:v>
                </c:pt>
                <c:pt idx="38">
                  <c:v>41659</c:v>
                </c:pt>
                <c:pt idx="39">
                  <c:v>41666</c:v>
                </c:pt>
                <c:pt idx="40">
                  <c:v>41673</c:v>
                </c:pt>
                <c:pt idx="41">
                  <c:v>41680</c:v>
                </c:pt>
                <c:pt idx="42">
                  <c:v>41687</c:v>
                </c:pt>
                <c:pt idx="43">
                  <c:v>41694</c:v>
                </c:pt>
                <c:pt idx="44">
                  <c:v>41701</c:v>
                </c:pt>
                <c:pt idx="45">
                  <c:v>41708</c:v>
                </c:pt>
                <c:pt idx="46">
                  <c:v>41715</c:v>
                </c:pt>
                <c:pt idx="47">
                  <c:v>41722</c:v>
                </c:pt>
                <c:pt idx="48">
                  <c:v>41729</c:v>
                </c:pt>
                <c:pt idx="49">
                  <c:v>41736</c:v>
                </c:pt>
                <c:pt idx="50">
                  <c:v>41743</c:v>
                </c:pt>
                <c:pt idx="51">
                  <c:v>41750</c:v>
                </c:pt>
                <c:pt idx="52">
                  <c:v>41757</c:v>
                </c:pt>
                <c:pt idx="53">
                  <c:v>41764</c:v>
                </c:pt>
                <c:pt idx="54">
                  <c:v>41771</c:v>
                </c:pt>
                <c:pt idx="55">
                  <c:v>41778</c:v>
                </c:pt>
                <c:pt idx="56">
                  <c:v>41785</c:v>
                </c:pt>
                <c:pt idx="57">
                  <c:v>41792</c:v>
                </c:pt>
                <c:pt idx="58">
                  <c:v>41799</c:v>
                </c:pt>
                <c:pt idx="59">
                  <c:v>41806</c:v>
                </c:pt>
                <c:pt idx="60">
                  <c:v>41813</c:v>
                </c:pt>
                <c:pt idx="61">
                  <c:v>41820</c:v>
                </c:pt>
                <c:pt idx="62">
                  <c:v>41827</c:v>
                </c:pt>
                <c:pt idx="63">
                  <c:v>41834</c:v>
                </c:pt>
                <c:pt idx="64">
                  <c:v>41841</c:v>
                </c:pt>
                <c:pt idx="65">
                  <c:v>41848</c:v>
                </c:pt>
                <c:pt idx="66">
                  <c:v>41855</c:v>
                </c:pt>
                <c:pt idx="67">
                  <c:v>41862</c:v>
                </c:pt>
                <c:pt idx="68">
                  <c:v>41869</c:v>
                </c:pt>
                <c:pt idx="69">
                  <c:v>41876</c:v>
                </c:pt>
                <c:pt idx="70">
                  <c:v>41883</c:v>
                </c:pt>
                <c:pt idx="71">
                  <c:v>41890</c:v>
                </c:pt>
                <c:pt idx="72">
                  <c:v>41897</c:v>
                </c:pt>
                <c:pt idx="73">
                  <c:v>41904</c:v>
                </c:pt>
                <c:pt idx="74">
                  <c:v>41911</c:v>
                </c:pt>
                <c:pt idx="75">
                  <c:v>41918</c:v>
                </c:pt>
                <c:pt idx="76">
                  <c:v>41925</c:v>
                </c:pt>
                <c:pt idx="77">
                  <c:v>41932</c:v>
                </c:pt>
                <c:pt idx="78">
                  <c:v>41939</c:v>
                </c:pt>
                <c:pt idx="79">
                  <c:v>41946</c:v>
                </c:pt>
                <c:pt idx="80">
                  <c:v>41953</c:v>
                </c:pt>
                <c:pt idx="81">
                  <c:v>41960</c:v>
                </c:pt>
                <c:pt idx="82">
                  <c:v>41967</c:v>
                </c:pt>
                <c:pt idx="83">
                  <c:v>41974</c:v>
                </c:pt>
                <c:pt idx="84">
                  <c:v>41981</c:v>
                </c:pt>
                <c:pt idx="85">
                  <c:v>41988</c:v>
                </c:pt>
                <c:pt idx="86">
                  <c:v>41995</c:v>
                </c:pt>
                <c:pt idx="87">
                  <c:v>42002</c:v>
                </c:pt>
                <c:pt idx="88">
                  <c:v>42009</c:v>
                </c:pt>
                <c:pt idx="89">
                  <c:v>42016</c:v>
                </c:pt>
                <c:pt idx="90">
                  <c:v>42023</c:v>
                </c:pt>
                <c:pt idx="91">
                  <c:v>42030</c:v>
                </c:pt>
                <c:pt idx="92">
                  <c:v>42037</c:v>
                </c:pt>
                <c:pt idx="93">
                  <c:v>42044</c:v>
                </c:pt>
                <c:pt idx="94">
                  <c:v>42051</c:v>
                </c:pt>
                <c:pt idx="95">
                  <c:v>42058</c:v>
                </c:pt>
                <c:pt idx="96">
                  <c:v>42065</c:v>
                </c:pt>
                <c:pt idx="97">
                  <c:v>42072</c:v>
                </c:pt>
                <c:pt idx="98">
                  <c:v>42079</c:v>
                </c:pt>
                <c:pt idx="99">
                  <c:v>42086</c:v>
                </c:pt>
                <c:pt idx="100">
                  <c:v>42093</c:v>
                </c:pt>
                <c:pt idx="101">
                  <c:v>42100</c:v>
                </c:pt>
                <c:pt idx="102">
                  <c:v>42107</c:v>
                </c:pt>
                <c:pt idx="103">
                  <c:v>42114</c:v>
                </c:pt>
                <c:pt idx="104">
                  <c:v>42121</c:v>
                </c:pt>
                <c:pt idx="105">
                  <c:v>42128</c:v>
                </c:pt>
                <c:pt idx="106">
                  <c:v>42135</c:v>
                </c:pt>
                <c:pt idx="107">
                  <c:v>42142</c:v>
                </c:pt>
                <c:pt idx="108">
                  <c:v>42149</c:v>
                </c:pt>
                <c:pt idx="109">
                  <c:v>42156</c:v>
                </c:pt>
                <c:pt idx="110">
                  <c:v>42163</c:v>
                </c:pt>
                <c:pt idx="111">
                  <c:v>42170</c:v>
                </c:pt>
                <c:pt idx="112">
                  <c:v>42177</c:v>
                </c:pt>
                <c:pt idx="113">
                  <c:v>42184</c:v>
                </c:pt>
                <c:pt idx="114">
                  <c:v>42191</c:v>
                </c:pt>
                <c:pt idx="115">
                  <c:v>42198</c:v>
                </c:pt>
                <c:pt idx="116">
                  <c:v>42205</c:v>
                </c:pt>
                <c:pt idx="117">
                  <c:v>42212</c:v>
                </c:pt>
                <c:pt idx="118">
                  <c:v>42219</c:v>
                </c:pt>
                <c:pt idx="119">
                  <c:v>42226</c:v>
                </c:pt>
                <c:pt idx="120">
                  <c:v>42233</c:v>
                </c:pt>
                <c:pt idx="121">
                  <c:v>42240</c:v>
                </c:pt>
                <c:pt idx="122">
                  <c:v>42247</c:v>
                </c:pt>
                <c:pt idx="123">
                  <c:v>42254</c:v>
                </c:pt>
                <c:pt idx="124">
                  <c:v>42261</c:v>
                </c:pt>
                <c:pt idx="125">
                  <c:v>42268</c:v>
                </c:pt>
                <c:pt idx="126">
                  <c:v>42275</c:v>
                </c:pt>
                <c:pt idx="127">
                  <c:v>42282</c:v>
                </c:pt>
                <c:pt idx="128">
                  <c:v>42289</c:v>
                </c:pt>
                <c:pt idx="129">
                  <c:v>42296</c:v>
                </c:pt>
                <c:pt idx="130">
                  <c:v>42303</c:v>
                </c:pt>
                <c:pt idx="131">
                  <c:v>42310</c:v>
                </c:pt>
                <c:pt idx="132">
                  <c:v>42317</c:v>
                </c:pt>
                <c:pt idx="133">
                  <c:v>42324</c:v>
                </c:pt>
                <c:pt idx="134">
                  <c:v>42331</c:v>
                </c:pt>
                <c:pt idx="135">
                  <c:v>42338</c:v>
                </c:pt>
                <c:pt idx="136">
                  <c:v>42345</c:v>
                </c:pt>
                <c:pt idx="137">
                  <c:v>42352</c:v>
                </c:pt>
                <c:pt idx="138">
                  <c:v>42359</c:v>
                </c:pt>
                <c:pt idx="139">
                  <c:v>42366</c:v>
                </c:pt>
                <c:pt idx="140">
                  <c:v>42373</c:v>
                </c:pt>
                <c:pt idx="141">
                  <c:v>42380</c:v>
                </c:pt>
                <c:pt idx="142">
                  <c:v>42387</c:v>
                </c:pt>
                <c:pt idx="143">
                  <c:v>42394</c:v>
                </c:pt>
                <c:pt idx="144">
                  <c:v>42401</c:v>
                </c:pt>
                <c:pt idx="145">
                  <c:v>42408</c:v>
                </c:pt>
                <c:pt idx="146">
                  <c:v>42415</c:v>
                </c:pt>
                <c:pt idx="147">
                  <c:v>42422</c:v>
                </c:pt>
                <c:pt idx="148">
                  <c:v>42429</c:v>
                </c:pt>
                <c:pt idx="149">
                  <c:v>42436</c:v>
                </c:pt>
                <c:pt idx="150">
                  <c:v>42443</c:v>
                </c:pt>
                <c:pt idx="151">
                  <c:v>42450</c:v>
                </c:pt>
                <c:pt idx="152">
                  <c:v>42457</c:v>
                </c:pt>
                <c:pt idx="153">
                  <c:v>42464</c:v>
                </c:pt>
                <c:pt idx="154">
                  <c:v>42471</c:v>
                </c:pt>
                <c:pt idx="155">
                  <c:v>42478</c:v>
                </c:pt>
                <c:pt idx="156">
                  <c:v>42485</c:v>
                </c:pt>
                <c:pt idx="157">
                  <c:v>42492</c:v>
                </c:pt>
                <c:pt idx="158">
                  <c:v>42499</c:v>
                </c:pt>
                <c:pt idx="159">
                  <c:v>42506</c:v>
                </c:pt>
                <c:pt idx="160">
                  <c:v>42513</c:v>
                </c:pt>
                <c:pt idx="161">
                  <c:v>42520</c:v>
                </c:pt>
                <c:pt idx="162">
                  <c:v>42527</c:v>
                </c:pt>
                <c:pt idx="163">
                  <c:v>42534</c:v>
                </c:pt>
                <c:pt idx="164">
                  <c:v>42541</c:v>
                </c:pt>
                <c:pt idx="165">
                  <c:v>42548</c:v>
                </c:pt>
                <c:pt idx="166">
                  <c:v>42555</c:v>
                </c:pt>
                <c:pt idx="167">
                  <c:v>42562</c:v>
                </c:pt>
                <c:pt idx="168">
                  <c:v>42569</c:v>
                </c:pt>
                <c:pt idx="169">
                  <c:v>42576</c:v>
                </c:pt>
                <c:pt idx="170">
                  <c:v>42583</c:v>
                </c:pt>
                <c:pt idx="171">
                  <c:v>42590</c:v>
                </c:pt>
                <c:pt idx="172">
                  <c:v>42597</c:v>
                </c:pt>
                <c:pt idx="173">
                  <c:v>42604</c:v>
                </c:pt>
                <c:pt idx="174">
                  <c:v>42611</c:v>
                </c:pt>
                <c:pt idx="175">
                  <c:v>42618</c:v>
                </c:pt>
                <c:pt idx="176">
                  <c:v>42625</c:v>
                </c:pt>
                <c:pt idx="177">
                  <c:v>42632</c:v>
                </c:pt>
                <c:pt idx="178">
                  <c:v>42639</c:v>
                </c:pt>
                <c:pt idx="179">
                  <c:v>42646</c:v>
                </c:pt>
                <c:pt idx="180">
                  <c:v>42653</c:v>
                </c:pt>
                <c:pt idx="181">
                  <c:v>42660</c:v>
                </c:pt>
                <c:pt idx="182">
                  <c:v>42667</c:v>
                </c:pt>
                <c:pt idx="183">
                  <c:v>42674</c:v>
                </c:pt>
                <c:pt idx="184">
                  <c:v>42681</c:v>
                </c:pt>
                <c:pt idx="185">
                  <c:v>42688</c:v>
                </c:pt>
                <c:pt idx="186">
                  <c:v>42695</c:v>
                </c:pt>
                <c:pt idx="187">
                  <c:v>42702</c:v>
                </c:pt>
                <c:pt idx="188">
                  <c:v>42709</c:v>
                </c:pt>
                <c:pt idx="189">
                  <c:v>42716</c:v>
                </c:pt>
                <c:pt idx="190">
                  <c:v>42723</c:v>
                </c:pt>
                <c:pt idx="191">
                  <c:v>42730</c:v>
                </c:pt>
                <c:pt idx="192">
                  <c:v>42737</c:v>
                </c:pt>
                <c:pt idx="193">
                  <c:v>42744</c:v>
                </c:pt>
                <c:pt idx="194">
                  <c:v>42751</c:v>
                </c:pt>
                <c:pt idx="195">
                  <c:v>42758</c:v>
                </c:pt>
                <c:pt idx="196">
                  <c:v>42765</c:v>
                </c:pt>
                <c:pt idx="197">
                  <c:v>42772</c:v>
                </c:pt>
                <c:pt idx="198">
                  <c:v>42779</c:v>
                </c:pt>
                <c:pt idx="199">
                  <c:v>42786</c:v>
                </c:pt>
                <c:pt idx="200">
                  <c:v>42793</c:v>
                </c:pt>
                <c:pt idx="201">
                  <c:v>42800</c:v>
                </c:pt>
                <c:pt idx="202">
                  <c:v>42807</c:v>
                </c:pt>
                <c:pt idx="203">
                  <c:v>42814</c:v>
                </c:pt>
                <c:pt idx="204">
                  <c:v>42821</c:v>
                </c:pt>
                <c:pt idx="205">
                  <c:v>42828</c:v>
                </c:pt>
                <c:pt idx="206">
                  <c:v>42835</c:v>
                </c:pt>
                <c:pt idx="207">
                  <c:v>42842</c:v>
                </c:pt>
                <c:pt idx="208">
                  <c:v>42849</c:v>
                </c:pt>
                <c:pt idx="209">
                  <c:v>42856</c:v>
                </c:pt>
                <c:pt idx="210">
                  <c:v>42863</c:v>
                </c:pt>
                <c:pt idx="211">
                  <c:v>42870</c:v>
                </c:pt>
                <c:pt idx="212">
                  <c:v>42877</c:v>
                </c:pt>
                <c:pt idx="213">
                  <c:v>42884</c:v>
                </c:pt>
                <c:pt idx="214">
                  <c:v>42891</c:v>
                </c:pt>
                <c:pt idx="215">
                  <c:v>42898</c:v>
                </c:pt>
                <c:pt idx="216">
                  <c:v>42905</c:v>
                </c:pt>
                <c:pt idx="217">
                  <c:v>42912</c:v>
                </c:pt>
                <c:pt idx="218">
                  <c:v>42919</c:v>
                </c:pt>
                <c:pt idx="219">
                  <c:v>42926</c:v>
                </c:pt>
                <c:pt idx="220">
                  <c:v>42933</c:v>
                </c:pt>
                <c:pt idx="221">
                  <c:v>42940</c:v>
                </c:pt>
                <c:pt idx="222">
                  <c:v>42947</c:v>
                </c:pt>
                <c:pt idx="223">
                  <c:v>42954</c:v>
                </c:pt>
                <c:pt idx="224">
                  <c:v>42961</c:v>
                </c:pt>
                <c:pt idx="225">
                  <c:v>42968</c:v>
                </c:pt>
                <c:pt idx="226">
                  <c:v>42975</c:v>
                </c:pt>
                <c:pt idx="227">
                  <c:v>42982</c:v>
                </c:pt>
                <c:pt idx="228">
                  <c:v>42989</c:v>
                </c:pt>
                <c:pt idx="229">
                  <c:v>42996</c:v>
                </c:pt>
                <c:pt idx="230">
                  <c:v>43003</c:v>
                </c:pt>
                <c:pt idx="231">
                  <c:v>43010</c:v>
                </c:pt>
                <c:pt idx="232">
                  <c:v>43017</c:v>
                </c:pt>
                <c:pt idx="233">
                  <c:v>43024</c:v>
                </c:pt>
                <c:pt idx="234">
                  <c:v>43031</c:v>
                </c:pt>
                <c:pt idx="235">
                  <c:v>43038</c:v>
                </c:pt>
                <c:pt idx="236">
                  <c:v>43045</c:v>
                </c:pt>
                <c:pt idx="237">
                  <c:v>43052</c:v>
                </c:pt>
                <c:pt idx="238">
                  <c:v>43059</c:v>
                </c:pt>
                <c:pt idx="239">
                  <c:v>43066</c:v>
                </c:pt>
                <c:pt idx="240">
                  <c:v>43073</c:v>
                </c:pt>
                <c:pt idx="241">
                  <c:v>43080</c:v>
                </c:pt>
                <c:pt idx="242">
                  <c:v>43087</c:v>
                </c:pt>
                <c:pt idx="243">
                  <c:v>43094</c:v>
                </c:pt>
                <c:pt idx="244">
                  <c:v>43101</c:v>
                </c:pt>
                <c:pt idx="245">
                  <c:v>43108</c:v>
                </c:pt>
                <c:pt idx="246">
                  <c:v>43115</c:v>
                </c:pt>
                <c:pt idx="247">
                  <c:v>43122</c:v>
                </c:pt>
                <c:pt idx="248">
                  <c:v>43129</c:v>
                </c:pt>
                <c:pt idx="249">
                  <c:v>43136</c:v>
                </c:pt>
                <c:pt idx="250">
                  <c:v>43143</c:v>
                </c:pt>
                <c:pt idx="251">
                  <c:v>43150</c:v>
                </c:pt>
                <c:pt idx="252">
                  <c:v>43157</c:v>
                </c:pt>
                <c:pt idx="253">
                  <c:v>43164</c:v>
                </c:pt>
                <c:pt idx="254">
                  <c:v>43171</c:v>
                </c:pt>
                <c:pt idx="255">
                  <c:v>43178</c:v>
                </c:pt>
                <c:pt idx="256">
                  <c:v>43185</c:v>
                </c:pt>
                <c:pt idx="257">
                  <c:v>43192</c:v>
                </c:pt>
                <c:pt idx="258">
                  <c:v>43199</c:v>
                </c:pt>
                <c:pt idx="259">
                  <c:v>43206</c:v>
                </c:pt>
                <c:pt idx="260">
                  <c:v>43213</c:v>
                </c:pt>
                <c:pt idx="261">
                  <c:v>43220</c:v>
                </c:pt>
              </c:numCache>
            </c:numRef>
          </c:cat>
          <c:val>
            <c:numRef>
              <c:f>Среднесрочный!$E$2:$E$263</c:f>
              <c:numCache>
                <c:formatCode>0.00</c:formatCode>
                <c:ptCount val="262"/>
                <c:pt idx="0">
                  <c:v>42.240001999999997</c:v>
                </c:pt>
                <c:pt idx="1">
                  <c:v>42.150002000000001</c:v>
                </c:pt>
                <c:pt idx="2">
                  <c:v>42.970001000000003</c:v>
                </c:pt>
                <c:pt idx="3">
                  <c:v>42.240001999999997</c:v>
                </c:pt>
                <c:pt idx="4">
                  <c:v>39.990001999999997</c:v>
                </c:pt>
                <c:pt idx="5">
                  <c:v>41.41</c:v>
                </c:pt>
                <c:pt idx="6">
                  <c:v>40.340000000000003</c:v>
                </c:pt>
                <c:pt idx="7">
                  <c:v>39.759998000000003</c:v>
                </c:pt>
                <c:pt idx="8">
                  <c:v>40.110000999999997</c:v>
                </c:pt>
                <c:pt idx="9">
                  <c:v>40.520000000000003</c:v>
                </c:pt>
                <c:pt idx="10">
                  <c:v>41.029998999999997</c:v>
                </c:pt>
                <c:pt idx="11">
                  <c:v>41.09</c:v>
                </c:pt>
                <c:pt idx="12">
                  <c:v>40.639999000000003</c:v>
                </c:pt>
                <c:pt idx="13">
                  <c:v>40.220001000000003</c:v>
                </c:pt>
                <c:pt idx="14">
                  <c:v>40.159999999999997</c:v>
                </c:pt>
                <c:pt idx="15">
                  <c:v>39.049999</c:v>
                </c:pt>
                <c:pt idx="16">
                  <c:v>38.520000000000003</c:v>
                </c:pt>
                <c:pt idx="17">
                  <c:v>38.18</c:v>
                </c:pt>
                <c:pt idx="18">
                  <c:v>38.349997999999999</c:v>
                </c:pt>
                <c:pt idx="19">
                  <c:v>38.689999</c:v>
                </c:pt>
                <c:pt idx="20">
                  <c:v>39.400002000000001</c:v>
                </c:pt>
                <c:pt idx="21">
                  <c:v>38.400002000000001</c:v>
                </c:pt>
                <c:pt idx="22">
                  <c:v>37.200001</c:v>
                </c:pt>
                <c:pt idx="23">
                  <c:v>37.770000000000003</c:v>
                </c:pt>
                <c:pt idx="24">
                  <c:v>38.779998999999997</c:v>
                </c:pt>
                <c:pt idx="25">
                  <c:v>39.029998999999997</c:v>
                </c:pt>
                <c:pt idx="26">
                  <c:v>39.610000999999997</c:v>
                </c:pt>
                <c:pt idx="27">
                  <c:v>40.049999</c:v>
                </c:pt>
                <c:pt idx="28">
                  <c:v>40.220001000000003</c:v>
                </c:pt>
                <c:pt idx="29">
                  <c:v>40.43</c:v>
                </c:pt>
                <c:pt idx="30">
                  <c:v>40.189999</c:v>
                </c:pt>
                <c:pt idx="31">
                  <c:v>40.459999000000003</c:v>
                </c:pt>
                <c:pt idx="32">
                  <c:v>39.229999999999997</c:v>
                </c:pt>
                <c:pt idx="33">
                  <c:v>40.040000999999997</c:v>
                </c:pt>
                <c:pt idx="34">
                  <c:v>40.659999999999997</c:v>
                </c:pt>
                <c:pt idx="35">
                  <c:v>40.459999000000003</c:v>
                </c:pt>
                <c:pt idx="36">
                  <c:v>40.130001</c:v>
                </c:pt>
                <c:pt idx="37">
                  <c:v>39.279998999999997</c:v>
                </c:pt>
                <c:pt idx="38">
                  <c:v>38.840000000000003</c:v>
                </c:pt>
                <c:pt idx="39">
                  <c:v>37.82</c:v>
                </c:pt>
                <c:pt idx="40">
                  <c:v>37.950001</c:v>
                </c:pt>
                <c:pt idx="41">
                  <c:v>38.93</c:v>
                </c:pt>
                <c:pt idx="42">
                  <c:v>37.18</c:v>
                </c:pt>
                <c:pt idx="43">
                  <c:v>38.200001</c:v>
                </c:pt>
                <c:pt idx="44">
                  <c:v>38.549999</c:v>
                </c:pt>
                <c:pt idx="45">
                  <c:v>38.169998</c:v>
                </c:pt>
                <c:pt idx="46">
                  <c:v>38.439999</c:v>
                </c:pt>
                <c:pt idx="47">
                  <c:v>38.950001</c:v>
                </c:pt>
                <c:pt idx="48">
                  <c:v>38.220001000000003</c:v>
                </c:pt>
                <c:pt idx="49">
                  <c:v>38.630001</c:v>
                </c:pt>
                <c:pt idx="50">
                  <c:v>40.720001000000003</c:v>
                </c:pt>
                <c:pt idx="51">
                  <c:v>41.009998000000003</c:v>
                </c:pt>
                <c:pt idx="52">
                  <c:v>40.950001</c:v>
                </c:pt>
                <c:pt idx="53">
                  <c:v>40.869999</c:v>
                </c:pt>
                <c:pt idx="54">
                  <c:v>40.889999000000003</c:v>
                </c:pt>
                <c:pt idx="55">
                  <c:v>40.580002</c:v>
                </c:pt>
                <c:pt idx="56">
                  <c:v>40.909999999999997</c:v>
                </c:pt>
                <c:pt idx="57">
                  <c:v>40.990001999999997</c:v>
                </c:pt>
                <c:pt idx="58">
                  <c:v>40.369999</c:v>
                </c:pt>
                <c:pt idx="59">
                  <c:v>41.689999</c:v>
                </c:pt>
                <c:pt idx="60">
                  <c:v>42.189999</c:v>
                </c:pt>
                <c:pt idx="61">
                  <c:v>42.23</c:v>
                </c:pt>
                <c:pt idx="62">
                  <c:v>41.970001000000003</c:v>
                </c:pt>
                <c:pt idx="63">
                  <c:v>42.43</c:v>
                </c:pt>
                <c:pt idx="64">
                  <c:v>41</c:v>
                </c:pt>
                <c:pt idx="65">
                  <c:v>39.290000999999997</c:v>
                </c:pt>
                <c:pt idx="66">
                  <c:v>39.450001</c:v>
                </c:pt>
                <c:pt idx="67">
                  <c:v>40.880001</c:v>
                </c:pt>
                <c:pt idx="68">
                  <c:v>41.119999</c:v>
                </c:pt>
                <c:pt idx="69">
                  <c:v>41.720001000000003</c:v>
                </c:pt>
                <c:pt idx="70">
                  <c:v>41.84</c:v>
                </c:pt>
                <c:pt idx="71">
                  <c:v>41.459999000000003</c:v>
                </c:pt>
                <c:pt idx="72">
                  <c:v>42.049999</c:v>
                </c:pt>
                <c:pt idx="73">
                  <c:v>42.200001</c:v>
                </c:pt>
                <c:pt idx="74">
                  <c:v>43</c:v>
                </c:pt>
                <c:pt idx="75">
                  <c:v>44.470001000000003</c:v>
                </c:pt>
                <c:pt idx="76">
                  <c:v>42.880001</c:v>
                </c:pt>
                <c:pt idx="77">
                  <c:v>41.029998999999997</c:v>
                </c:pt>
                <c:pt idx="78">
                  <c:v>41.880001</c:v>
                </c:pt>
                <c:pt idx="79">
                  <c:v>42.32</c:v>
                </c:pt>
                <c:pt idx="80">
                  <c:v>42.73</c:v>
                </c:pt>
                <c:pt idx="81">
                  <c:v>44.5</c:v>
                </c:pt>
                <c:pt idx="82">
                  <c:v>44.830002</c:v>
                </c:pt>
                <c:pt idx="83">
                  <c:v>43.529998999999997</c:v>
                </c:pt>
                <c:pt idx="84">
                  <c:v>40.909999999999997</c:v>
                </c:pt>
                <c:pt idx="85">
                  <c:v>41.950001</c:v>
                </c:pt>
                <c:pt idx="86">
                  <c:v>42.959999000000003</c:v>
                </c:pt>
                <c:pt idx="87">
                  <c:v>42.139999000000003</c:v>
                </c:pt>
                <c:pt idx="88">
                  <c:v>43.029998999999997</c:v>
                </c:pt>
                <c:pt idx="89">
                  <c:v>42.529998999999997</c:v>
                </c:pt>
                <c:pt idx="90">
                  <c:v>43.310001</c:v>
                </c:pt>
                <c:pt idx="91">
                  <c:v>41.169998</c:v>
                </c:pt>
                <c:pt idx="92">
                  <c:v>41.450001</c:v>
                </c:pt>
                <c:pt idx="93">
                  <c:v>41.990001999999997</c:v>
                </c:pt>
                <c:pt idx="94">
                  <c:v>41.970001000000003</c:v>
                </c:pt>
                <c:pt idx="95">
                  <c:v>43.299999</c:v>
                </c:pt>
                <c:pt idx="96">
                  <c:v>41.52</c:v>
                </c:pt>
                <c:pt idx="97">
                  <c:v>39.909999999999997</c:v>
                </c:pt>
                <c:pt idx="98">
                  <c:v>40.650002000000001</c:v>
                </c:pt>
                <c:pt idx="99">
                  <c:v>40.080002</c:v>
                </c:pt>
                <c:pt idx="100">
                  <c:v>40.68</c:v>
                </c:pt>
                <c:pt idx="101">
                  <c:v>40.880001</c:v>
                </c:pt>
                <c:pt idx="102">
                  <c:v>40.299999</c:v>
                </c:pt>
                <c:pt idx="103">
                  <c:v>40.889999000000003</c:v>
                </c:pt>
                <c:pt idx="104">
                  <c:v>40.909999999999997</c:v>
                </c:pt>
                <c:pt idx="105">
                  <c:v>40.98</c:v>
                </c:pt>
                <c:pt idx="106">
                  <c:v>41.52</c:v>
                </c:pt>
                <c:pt idx="107">
                  <c:v>41.209999000000003</c:v>
                </c:pt>
                <c:pt idx="108">
                  <c:v>40.959999000000003</c:v>
                </c:pt>
                <c:pt idx="109">
                  <c:v>40.099997999999999</c:v>
                </c:pt>
                <c:pt idx="110">
                  <c:v>39.959999000000003</c:v>
                </c:pt>
                <c:pt idx="111">
                  <c:v>40.400002000000001</c:v>
                </c:pt>
                <c:pt idx="112">
                  <c:v>40</c:v>
                </c:pt>
                <c:pt idx="113">
                  <c:v>39.490001999999997</c:v>
                </c:pt>
                <c:pt idx="114">
                  <c:v>40.389999000000003</c:v>
                </c:pt>
                <c:pt idx="115">
                  <c:v>41.25</c:v>
                </c:pt>
                <c:pt idx="116">
                  <c:v>40.439999</c:v>
                </c:pt>
                <c:pt idx="117">
                  <c:v>41.080002</c:v>
                </c:pt>
                <c:pt idx="118">
                  <c:v>41.77</c:v>
                </c:pt>
                <c:pt idx="119">
                  <c:v>41.25</c:v>
                </c:pt>
                <c:pt idx="120">
                  <c:v>39.529998999999997</c:v>
                </c:pt>
                <c:pt idx="121">
                  <c:v>39.450001</c:v>
                </c:pt>
                <c:pt idx="122">
                  <c:v>38.520000000000003</c:v>
                </c:pt>
                <c:pt idx="123">
                  <c:v>38.130001</c:v>
                </c:pt>
                <c:pt idx="124">
                  <c:v>38.979999999999997</c:v>
                </c:pt>
                <c:pt idx="125">
                  <c:v>39.619999</c:v>
                </c:pt>
                <c:pt idx="126">
                  <c:v>40.389999000000003</c:v>
                </c:pt>
                <c:pt idx="127">
                  <c:v>42.02</c:v>
                </c:pt>
                <c:pt idx="128">
                  <c:v>42.02</c:v>
                </c:pt>
                <c:pt idx="129">
                  <c:v>42.790000999999997</c:v>
                </c:pt>
                <c:pt idx="130">
                  <c:v>42.349997999999999</c:v>
                </c:pt>
                <c:pt idx="131">
                  <c:v>41.959999000000003</c:v>
                </c:pt>
                <c:pt idx="132">
                  <c:v>41.380001</c:v>
                </c:pt>
                <c:pt idx="133">
                  <c:v>42.43</c:v>
                </c:pt>
                <c:pt idx="134">
                  <c:v>43.150002000000001</c:v>
                </c:pt>
                <c:pt idx="135">
                  <c:v>43.290000999999997</c:v>
                </c:pt>
                <c:pt idx="136">
                  <c:v>42.27</c:v>
                </c:pt>
                <c:pt idx="137">
                  <c:v>42.5</c:v>
                </c:pt>
                <c:pt idx="138">
                  <c:v>43.540000999999997</c:v>
                </c:pt>
                <c:pt idx="139">
                  <c:v>42.959999000000003</c:v>
                </c:pt>
                <c:pt idx="140">
                  <c:v>41.509998000000003</c:v>
                </c:pt>
                <c:pt idx="141">
                  <c:v>41.5</c:v>
                </c:pt>
                <c:pt idx="142">
                  <c:v>42.060001</c:v>
                </c:pt>
                <c:pt idx="143">
                  <c:v>42.919998</c:v>
                </c:pt>
                <c:pt idx="144">
                  <c:v>42.439999</c:v>
                </c:pt>
                <c:pt idx="145">
                  <c:v>43.110000999999997</c:v>
                </c:pt>
                <c:pt idx="146">
                  <c:v>43.77</c:v>
                </c:pt>
                <c:pt idx="147">
                  <c:v>43.139999000000003</c:v>
                </c:pt>
                <c:pt idx="148">
                  <c:v>44.110000999999997</c:v>
                </c:pt>
                <c:pt idx="149">
                  <c:v>45.200001</c:v>
                </c:pt>
                <c:pt idx="150">
                  <c:v>45.599997999999999</c:v>
                </c:pt>
                <c:pt idx="151">
                  <c:v>45.580002</c:v>
                </c:pt>
                <c:pt idx="152">
                  <c:v>46.830002</c:v>
                </c:pt>
                <c:pt idx="153">
                  <c:v>46.869999</c:v>
                </c:pt>
                <c:pt idx="154">
                  <c:v>46.099997999999999</c:v>
                </c:pt>
                <c:pt idx="155">
                  <c:v>44.540000999999997</c:v>
                </c:pt>
                <c:pt idx="156">
                  <c:v>44.799999</c:v>
                </c:pt>
                <c:pt idx="157">
                  <c:v>45.32</c:v>
                </c:pt>
                <c:pt idx="158">
                  <c:v>45.349997999999999</c:v>
                </c:pt>
                <c:pt idx="159">
                  <c:v>43.950001</c:v>
                </c:pt>
                <c:pt idx="160">
                  <c:v>44.779998999999997</c:v>
                </c:pt>
                <c:pt idx="161">
                  <c:v>45.040000999999997</c:v>
                </c:pt>
                <c:pt idx="162">
                  <c:v>45.990001999999997</c:v>
                </c:pt>
                <c:pt idx="163">
                  <c:v>44.790000999999997</c:v>
                </c:pt>
                <c:pt idx="164">
                  <c:v>43.93</c:v>
                </c:pt>
                <c:pt idx="165">
                  <c:v>45.119999</c:v>
                </c:pt>
                <c:pt idx="166">
                  <c:v>45.380001</c:v>
                </c:pt>
                <c:pt idx="167">
                  <c:v>45.630001</c:v>
                </c:pt>
                <c:pt idx="168">
                  <c:v>45.830002</c:v>
                </c:pt>
                <c:pt idx="169">
                  <c:v>43.630001</c:v>
                </c:pt>
                <c:pt idx="170">
                  <c:v>43.48</c:v>
                </c:pt>
                <c:pt idx="171">
                  <c:v>44.029998999999997</c:v>
                </c:pt>
                <c:pt idx="172">
                  <c:v>43.919998</c:v>
                </c:pt>
                <c:pt idx="173">
                  <c:v>43.32</c:v>
                </c:pt>
                <c:pt idx="174">
                  <c:v>43.66</c:v>
                </c:pt>
                <c:pt idx="175">
                  <c:v>42.27</c:v>
                </c:pt>
                <c:pt idx="176">
                  <c:v>42.139999000000003</c:v>
                </c:pt>
                <c:pt idx="177">
                  <c:v>42.740001999999997</c:v>
                </c:pt>
                <c:pt idx="178">
                  <c:v>42.32</c:v>
                </c:pt>
                <c:pt idx="179">
                  <c:v>41.73</c:v>
                </c:pt>
                <c:pt idx="180">
                  <c:v>41.669998</c:v>
                </c:pt>
                <c:pt idx="181">
                  <c:v>42.130001</c:v>
                </c:pt>
                <c:pt idx="182">
                  <c:v>42.23</c:v>
                </c:pt>
                <c:pt idx="183">
                  <c:v>41.689999</c:v>
                </c:pt>
                <c:pt idx="184">
                  <c:v>41.029998999999997</c:v>
                </c:pt>
                <c:pt idx="185">
                  <c:v>40.909999999999997</c:v>
                </c:pt>
                <c:pt idx="186">
                  <c:v>41.529998999999997</c:v>
                </c:pt>
                <c:pt idx="187">
                  <c:v>40.360000999999997</c:v>
                </c:pt>
                <c:pt idx="188">
                  <c:v>42</c:v>
                </c:pt>
                <c:pt idx="189">
                  <c:v>41.740001999999997</c:v>
                </c:pt>
                <c:pt idx="190">
                  <c:v>41.599997999999999</c:v>
                </c:pt>
                <c:pt idx="191">
                  <c:v>41.459999000000003</c:v>
                </c:pt>
                <c:pt idx="192">
                  <c:v>41.740001999999997</c:v>
                </c:pt>
                <c:pt idx="193">
                  <c:v>40.880001</c:v>
                </c:pt>
                <c:pt idx="194">
                  <c:v>41.32</c:v>
                </c:pt>
                <c:pt idx="195">
                  <c:v>41.450001</c:v>
                </c:pt>
                <c:pt idx="196">
                  <c:v>41.540000999999997</c:v>
                </c:pt>
                <c:pt idx="197">
                  <c:v>40.580002</c:v>
                </c:pt>
                <c:pt idx="198">
                  <c:v>41.23</c:v>
                </c:pt>
                <c:pt idx="199">
                  <c:v>41.779998999999997</c:v>
                </c:pt>
                <c:pt idx="200">
                  <c:v>42.48</c:v>
                </c:pt>
                <c:pt idx="201">
                  <c:v>42.290000999999997</c:v>
                </c:pt>
                <c:pt idx="202">
                  <c:v>42.029998999999997</c:v>
                </c:pt>
                <c:pt idx="203">
                  <c:v>42.119999</c:v>
                </c:pt>
                <c:pt idx="204">
                  <c:v>42.439999</c:v>
                </c:pt>
                <c:pt idx="205">
                  <c:v>42.610000999999997</c:v>
                </c:pt>
                <c:pt idx="206">
                  <c:v>42.790000999999997</c:v>
                </c:pt>
                <c:pt idx="207">
                  <c:v>43.07</c:v>
                </c:pt>
                <c:pt idx="208">
                  <c:v>43.150002000000001</c:v>
                </c:pt>
                <c:pt idx="209">
                  <c:v>43.689999</c:v>
                </c:pt>
                <c:pt idx="210">
                  <c:v>43.59</c:v>
                </c:pt>
                <c:pt idx="211">
                  <c:v>43.900002000000001</c:v>
                </c:pt>
                <c:pt idx="212">
                  <c:v>45.389999000000003</c:v>
                </c:pt>
                <c:pt idx="213">
                  <c:v>45.889999000000003</c:v>
                </c:pt>
                <c:pt idx="214">
                  <c:v>45.32</c:v>
                </c:pt>
                <c:pt idx="215">
                  <c:v>45.310001</c:v>
                </c:pt>
                <c:pt idx="216">
                  <c:v>45.25</c:v>
                </c:pt>
                <c:pt idx="217">
                  <c:v>44.849997999999999</c:v>
                </c:pt>
                <c:pt idx="218">
                  <c:v>44.389999000000003</c:v>
                </c:pt>
                <c:pt idx="219">
                  <c:v>44.68</c:v>
                </c:pt>
                <c:pt idx="220">
                  <c:v>45.029998999999997</c:v>
                </c:pt>
                <c:pt idx="221">
                  <c:v>46.009998000000003</c:v>
                </c:pt>
                <c:pt idx="222">
                  <c:v>45.5</c:v>
                </c:pt>
                <c:pt idx="223">
                  <c:v>45.59</c:v>
                </c:pt>
                <c:pt idx="224">
                  <c:v>45.669998</c:v>
                </c:pt>
                <c:pt idx="225">
                  <c:v>45.57</c:v>
                </c:pt>
                <c:pt idx="226">
                  <c:v>45.779998999999997</c:v>
                </c:pt>
                <c:pt idx="227">
                  <c:v>46.299999</c:v>
                </c:pt>
                <c:pt idx="228">
                  <c:v>46.18</c:v>
                </c:pt>
                <c:pt idx="229">
                  <c:v>45.490001999999997</c:v>
                </c:pt>
                <c:pt idx="230">
                  <c:v>45.009998000000003</c:v>
                </c:pt>
                <c:pt idx="231">
                  <c:v>45.490001999999997</c:v>
                </c:pt>
                <c:pt idx="232">
                  <c:v>46.18</c:v>
                </c:pt>
                <c:pt idx="233">
                  <c:v>46.380001</c:v>
                </c:pt>
                <c:pt idx="234">
                  <c:v>46.07</c:v>
                </c:pt>
                <c:pt idx="235">
                  <c:v>45.970001000000003</c:v>
                </c:pt>
                <c:pt idx="236">
                  <c:v>46.540000999999997</c:v>
                </c:pt>
                <c:pt idx="237">
                  <c:v>45.709999000000003</c:v>
                </c:pt>
                <c:pt idx="238">
                  <c:v>45.880001</c:v>
                </c:pt>
                <c:pt idx="239">
                  <c:v>45.970001000000003</c:v>
                </c:pt>
                <c:pt idx="240">
                  <c:v>45.310001</c:v>
                </c:pt>
                <c:pt idx="241">
                  <c:v>46.189999</c:v>
                </c:pt>
                <c:pt idx="242">
                  <c:v>45.59</c:v>
                </c:pt>
                <c:pt idx="243">
                  <c:v>45.880001</c:v>
                </c:pt>
                <c:pt idx="244">
                  <c:v>46.07</c:v>
                </c:pt>
                <c:pt idx="245">
                  <c:v>46.150002000000001</c:v>
                </c:pt>
                <c:pt idx="246">
                  <c:v>47.16</c:v>
                </c:pt>
                <c:pt idx="247">
                  <c:v>48.529998999999997</c:v>
                </c:pt>
                <c:pt idx="248">
                  <c:v>46.73</c:v>
                </c:pt>
                <c:pt idx="249">
                  <c:v>43.130001</c:v>
                </c:pt>
                <c:pt idx="250">
                  <c:v>44.98</c:v>
                </c:pt>
                <c:pt idx="251">
                  <c:v>44.040000999999997</c:v>
                </c:pt>
                <c:pt idx="252">
                  <c:v>43.720001000000003</c:v>
                </c:pt>
                <c:pt idx="253">
                  <c:v>44.82</c:v>
                </c:pt>
                <c:pt idx="254">
                  <c:v>43.459999000000003</c:v>
                </c:pt>
                <c:pt idx="255">
                  <c:v>42.330002</c:v>
                </c:pt>
                <c:pt idx="256">
                  <c:v>43.43</c:v>
                </c:pt>
                <c:pt idx="257">
                  <c:v>43.919998</c:v>
                </c:pt>
                <c:pt idx="258">
                  <c:v>44.509998000000003</c:v>
                </c:pt>
                <c:pt idx="259">
                  <c:v>43.740001999999997</c:v>
                </c:pt>
                <c:pt idx="260">
                  <c:v>43.310001</c:v>
                </c:pt>
                <c:pt idx="261">
                  <c:v>43.209999000000003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EF-4E40-B260-A2F8D308D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8428959"/>
        <c:axId val="1608430639"/>
      </c:lineChart>
      <c:dateAx>
        <c:axId val="160842895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8430639"/>
        <c:crosses val="autoZero"/>
        <c:auto val="1"/>
        <c:lblOffset val="100"/>
        <c:baseTimeUnit val="days"/>
      </c:dateAx>
      <c:valAx>
        <c:axId val="1608430639"/>
        <c:scaling>
          <c:orientation val="minMax"/>
          <c:max val="50"/>
          <c:min val="3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8428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/>
              <a:t>Агрегированный</a:t>
            </a:r>
            <a:r>
              <a:rPr lang="ru-RU" sz="2800" baseline="0" dirty="0"/>
              <a:t> по месяцам ряд</a:t>
            </a:r>
            <a:endParaRPr lang="en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Долгосрочный!$E$1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Долгосрочный!$A$2:$A$61</c:f>
              <c:numCache>
                <c:formatCode>m/d/yy</c:formatCode>
                <c:ptCount val="60"/>
                <c:pt idx="0">
                  <c:v>41395</c:v>
                </c:pt>
                <c:pt idx="1">
                  <c:v>41426</c:v>
                </c:pt>
                <c:pt idx="2">
                  <c:v>41456</c:v>
                </c:pt>
                <c:pt idx="3">
                  <c:v>41487</c:v>
                </c:pt>
                <c:pt idx="4">
                  <c:v>41518</c:v>
                </c:pt>
                <c:pt idx="5">
                  <c:v>41548</c:v>
                </c:pt>
                <c:pt idx="6">
                  <c:v>41579</c:v>
                </c:pt>
                <c:pt idx="7">
                  <c:v>41609</c:v>
                </c:pt>
                <c:pt idx="8">
                  <c:v>41640</c:v>
                </c:pt>
                <c:pt idx="9">
                  <c:v>41671</c:v>
                </c:pt>
                <c:pt idx="10">
                  <c:v>41699</c:v>
                </c:pt>
                <c:pt idx="11">
                  <c:v>41730</c:v>
                </c:pt>
                <c:pt idx="12">
                  <c:v>41760</c:v>
                </c:pt>
                <c:pt idx="13">
                  <c:v>41791</c:v>
                </c:pt>
                <c:pt idx="14">
                  <c:v>41821</c:v>
                </c:pt>
                <c:pt idx="15">
                  <c:v>41852</c:v>
                </c:pt>
                <c:pt idx="16">
                  <c:v>41883</c:v>
                </c:pt>
                <c:pt idx="17">
                  <c:v>41913</c:v>
                </c:pt>
                <c:pt idx="18">
                  <c:v>41944</c:v>
                </c:pt>
                <c:pt idx="19">
                  <c:v>41974</c:v>
                </c:pt>
                <c:pt idx="20">
                  <c:v>42005</c:v>
                </c:pt>
                <c:pt idx="21">
                  <c:v>42036</c:v>
                </c:pt>
                <c:pt idx="22">
                  <c:v>42064</c:v>
                </c:pt>
                <c:pt idx="23">
                  <c:v>42095</c:v>
                </c:pt>
                <c:pt idx="24">
                  <c:v>42125</c:v>
                </c:pt>
                <c:pt idx="25">
                  <c:v>42156</c:v>
                </c:pt>
                <c:pt idx="26">
                  <c:v>42186</c:v>
                </c:pt>
                <c:pt idx="27">
                  <c:v>42217</c:v>
                </c:pt>
                <c:pt idx="28">
                  <c:v>42248</c:v>
                </c:pt>
                <c:pt idx="29">
                  <c:v>42278</c:v>
                </c:pt>
                <c:pt idx="30">
                  <c:v>42309</c:v>
                </c:pt>
                <c:pt idx="31">
                  <c:v>42339</c:v>
                </c:pt>
                <c:pt idx="32">
                  <c:v>42370</c:v>
                </c:pt>
                <c:pt idx="33">
                  <c:v>42401</c:v>
                </c:pt>
                <c:pt idx="34">
                  <c:v>42430</c:v>
                </c:pt>
                <c:pt idx="35">
                  <c:v>42461</c:v>
                </c:pt>
                <c:pt idx="36">
                  <c:v>42491</c:v>
                </c:pt>
                <c:pt idx="37">
                  <c:v>42522</c:v>
                </c:pt>
                <c:pt idx="38">
                  <c:v>42552</c:v>
                </c:pt>
                <c:pt idx="39">
                  <c:v>42583</c:v>
                </c:pt>
                <c:pt idx="40">
                  <c:v>42614</c:v>
                </c:pt>
                <c:pt idx="41">
                  <c:v>42644</c:v>
                </c:pt>
                <c:pt idx="42">
                  <c:v>42675</c:v>
                </c:pt>
                <c:pt idx="43">
                  <c:v>42705</c:v>
                </c:pt>
                <c:pt idx="44">
                  <c:v>42736</c:v>
                </c:pt>
                <c:pt idx="45">
                  <c:v>42767</c:v>
                </c:pt>
                <c:pt idx="46">
                  <c:v>42795</c:v>
                </c:pt>
                <c:pt idx="47">
                  <c:v>42826</c:v>
                </c:pt>
                <c:pt idx="48">
                  <c:v>42856</c:v>
                </c:pt>
                <c:pt idx="49">
                  <c:v>42887</c:v>
                </c:pt>
                <c:pt idx="50">
                  <c:v>42917</c:v>
                </c:pt>
                <c:pt idx="51">
                  <c:v>42948</c:v>
                </c:pt>
                <c:pt idx="52">
                  <c:v>42979</c:v>
                </c:pt>
                <c:pt idx="53">
                  <c:v>43009</c:v>
                </c:pt>
                <c:pt idx="54">
                  <c:v>43040</c:v>
                </c:pt>
                <c:pt idx="55">
                  <c:v>43070</c:v>
                </c:pt>
                <c:pt idx="56">
                  <c:v>43101</c:v>
                </c:pt>
                <c:pt idx="57">
                  <c:v>43132</c:v>
                </c:pt>
                <c:pt idx="58">
                  <c:v>43160</c:v>
                </c:pt>
                <c:pt idx="59">
                  <c:v>43191</c:v>
                </c:pt>
              </c:numCache>
            </c:numRef>
          </c:cat>
          <c:val>
            <c:numRef>
              <c:f>Долгосрочный!$E$2:$E$61</c:f>
              <c:numCache>
                <c:formatCode>0.00</c:formatCode>
                <c:ptCount val="60"/>
                <c:pt idx="0">
                  <c:v>39.990001999999997</c:v>
                </c:pt>
                <c:pt idx="1">
                  <c:v>40.110000999999997</c:v>
                </c:pt>
                <c:pt idx="2">
                  <c:v>40.080002</c:v>
                </c:pt>
                <c:pt idx="3">
                  <c:v>38.18</c:v>
                </c:pt>
                <c:pt idx="4">
                  <c:v>37.880001</c:v>
                </c:pt>
                <c:pt idx="5">
                  <c:v>39.57</c:v>
                </c:pt>
                <c:pt idx="6">
                  <c:v>40.189999</c:v>
                </c:pt>
                <c:pt idx="7">
                  <c:v>41.310001</c:v>
                </c:pt>
                <c:pt idx="8">
                  <c:v>37.82</c:v>
                </c:pt>
                <c:pt idx="9">
                  <c:v>38.200001</c:v>
                </c:pt>
                <c:pt idx="10">
                  <c:v>38.659999999999997</c:v>
                </c:pt>
                <c:pt idx="11">
                  <c:v>40.790000999999997</c:v>
                </c:pt>
                <c:pt idx="12">
                  <c:v>40.909999999999997</c:v>
                </c:pt>
                <c:pt idx="13">
                  <c:v>42.360000999999997</c:v>
                </c:pt>
                <c:pt idx="14">
                  <c:v>39.290000999999997</c:v>
                </c:pt>
                <c:pt idx="15">
                  <c:v>41.720001000000003</c:v>
                </c:pt>
                <c:pt idx="16">
                  <c:v>42.66</c:v>
                </c:pt>
                <c:pt idx="17">
                  <c:v>41.880001</c:v>
                </c:pt>
                <c:pt idx="18">
                  <c:v>44.830002</c:v>
                </c:pt>
                <c:pt idx="19">
                  <c:v>42.220001000000003</c:v>
                </c:pt>
                <c:pt idx="20">
                  <c:v>41.169998</c:v>
                </c:pt>
                <c:pt idx="21">
                  <c:v>43.299999</c:v>
                </c:pt>
                <c:pt idx="22">
                  <c:v>40.549999</c:v>
                </c:pt>
                <c:pt idx="23">
                  <c:v>40.560001</c:v>
                </c:pt>
                <c:pt idx="24">
                  <c:v>40.959999000000003</c:v>
                </c:pt>
                <c:pt idx="25">
                  <c:v>39.229999999999997</c:v>
                </c:pt>
                <c:pt idx="26">
                  <c:v>41.080002</c:v>
                </c:pt>
                <c:pt idx="27">
                  <c:v>39.32</c:v>
                </c:pt>
                <c:pt idx="28">
                  <c:v>40.119999</c:v>
                </c:pt>
                <c:pt idx="29">
                  <c:v>42.349997999999999</c:v>
                </c:pt>
                <c:pt idx="30">
                  <c:v>42.619999</c:v>
                </c:pt>
                <c:pt idx="31">
                  <c:v>42.959999000000003</c:v>
                </c:pt>
                <c:pt idx="32">
                  <c:v>42.919998</c:v>
                </c:pt>
                <c:pt idx="33">
                  <c:v>43.130001</c:v>
                </c:pt>
                <c:pt idx="34">
                  <c:v>46.389999000000003</c:v>
                </c:pt>
                <c:pt idx="35">
                  <c:v>44.799999</c:v>
                </c:pt>
                <c:pt idx="36">
                  <c:v>44.599997999999999</c:v>
                </c:pt>
                <c:pt idx="37">
                  <c:v>45.330002</c:v>
                </c:pt>
                <c:pt idx="38">
                  <c:v>43.630001</c:v>
                </c:pt>
                <c:pt idx="39">
                  <c:v>43.43</c:v>
                </c:pt>
                <c:pt idx="40">
                  <c:v>42.32</c:v>
                </c:pt>
                <c:pt idx="41">
                  <c:v>42.400002000000001</c:v>
                </c:pt>
                <c:pt idx="42">
                  <c:v>40.349997999999999</c:v>
                </c:pt>
                <c:pt idx="43">
                  <c:v>42</c:v>
                </c:pt>
                <c:pt idx="44">
                  <c:v>41.57</c:v>
                </c:pt>
                <c:pt idx="45">
                  <c:v>41.959999000000003</c:v>
                </c:pt>
                <c:pt idx="46">
                  <c:v>42.439999</c:v>
                </c:pt>
                <c:pt idx="47">
                  <c:v>43.150002000000001</c:v>
                </c:pt>
                <c:pt idx="48">
                  <c:v>45.470001000000003</c:v>
                </c:pt>
                <c:pt idx="49">
                  <c:v>44.849997999999999</c:v>
                </c:pt>
                <c:pt idx="50">
                  <c:v>45.84</c:v>
                </c:pt>
                <c:pt idx="51">
                  <c:v>45.549999</c:v>
                </c:pt>
                <c:pt idx="52">
                  <c:v>45.009998000000003</c:v>
                </c:pt>
                <c:pt idx="53">
                  <c:v>45.98</c:v>
                </c:pt>
                <c:pt idx="54">
                  <c:v>45.77</c:v>
                </c:pt>
                <c:pt idx="55">
                  <c:v>45.880001</c:v>
                </c:pt>
                <c:pt idx="56">
                  <c:v>47.59</c:v>
                </c:pt>
                <c:pt idx="57">
                  <c:v>43.220001000000003</c:v>
                </c:pt>
                <c:pt idx="58">
                  <c:v>43.43</c:v>
                </c:pt>
                <c:pt idx="59">
                  <c:v>43.209999000000003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F3-DD4E-AA2F-1BD4A4428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7390719"/>
        <c:axId val="1606950991"/>
      </c:lineChart>
      <c:dateAx>
        <c:axId val="160739071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6950991"/>
        <c:crosses val="autoZero"/>
        <c:auto val="1"/>
        <c:lblOffset val="100"/>
        <c:baseTimeUnit val="months"/>
      </c:dateAx>
      <c:valAx>
        <c:axId val="1606950991"/>
        <c:scaling>
          <c:orientation val="minMax"/>
          <c:min val="3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7390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FDC8D-E18D-4622-A499-30221EA10B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3F3562-48C0-41BF-9793-CCAF79DB19E7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1</a:t>
          </a:r>
          <a:endParaRPr lang="ru-RU" b="1" dirty="0"/>
        </a:p>
      </dgm:t>
    </dgm:pt>
    <dgm:pt modelId="{F077B360-BDFE-48A2-BCD5-06BD170AB2DE}" type="parTrans" cxnId="{32EB1311-09F0-4CED-B7D1-BDB170E115AE}">
      <dgm:prSet/>
      <dgm:spPr/>
      <dgm:t>
        <a:bodyPr/>
        <a:lstStyle/>
        <a:p>
          <a:endParaRPr lang="ru-RU"/>
        </a:p>
      </dgm:t>
    </dgm:pt>
    <dgm:pt modelId="{31FFAF1B-AA21-443E-98D5-6C9832DB2C1D}" type="sibTrans" cxnId="{32EB1311-09F0-4CED-B7D1-BDB170E115AE}">
      <dgm:prSet/>
      <dgm:spPr/>
      <dgm:t>
        <a:bodyPr/>
        <a:lstStyle/>
        <a:p>
          <a:endParaRPr lang="ru-RU"/>
        </a:p>
      </dgm:t>
    </dgm:pt>
    <dgm:pt modelId="{368322F0-BDBE-4ACF-B790-994E622ED230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Сбор и анализ исходных данных</a:t>
          </a:r>
        </a:p>
      </dgm:t>
    </dgm:pt>
    <dgm:pt modelId="{39AE390C-94DB-40F3-8F25-2BD277B54D94}" type="parTrans" cxnId="{EF5E1527-1324-45FF-93E0-4E425B74537A}">
      <dgm:prSet/>
      <dgm:spPr/>
      <dgm:t>
        <a:bodyPr/>
        <a:lstStyle/>
        <a:p>
          <a:endParaRPr lang="ru-RU"/>
        </a:p>
      </dgm:t>
    </dgm:pt>
    <dgm:pt modelId="{39E97355-98F0-40EA-AAA3-9D5B7EB919D6}" type="sibTrans" cxnId="{EF5E1527-1324-45FF-93E0-4E425B74537A}">
      <dgm:prSet/>
      <dgm:spPr/>
      <dgm:t>
        <a:bodyPr/>
        <a:lstStyle/>
        <a:p>
          <a:endParaRPr lang="ru-RU"/>
        </a:p>
      </dgm:t>
    </dgm:pt>
    <dgm:pt modelId="{7005955B-9644-4A9A-800F-385F46ED6248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5</a:t>
          </a:r>
          <a:endParaRPr lang="ru-RU" b="1" dirty="0"/>
        </a:p>
      </dgm:t>
    </dgm:pt>
    <dgm:pt modelId="{07A0DA95-B045-45B7-A0E9-DB304F816F5D}" type="parTrans" cxnId="{6CC7793D-B2B4-44FF-9114-2DC1F62F85C5}">
      <dgm:prSet/>
      <dgm:spPr/>
      <dgm:t>
        <a:bodyPr/>
        <a:lstStyle/>
        <a:p>
          <a:endParaRPr lang="ru-RU"/>
        </a:p>
      </dgm:t>
    </dgm:pt>
    <dgm:pt modelId="{1609FCF5-1987-4F76-BB6E-02E559380FB4}" type="sibTrans" cxnId="{6CC7793D-B2B4-44FF-9114-2DC1F62F85C5}">
      <dgm:prSet/>
      <dgm:spPr/>
      <dgm:t>
        <a:bodyPr/>
        <a:lstStyle/>
        <a:p>
          <a:endParaRPr lang="ru-RU"/>
        </a:p>
      </dgm:t>
    </dgm:pt>
    <dgm:pt modelId="{E149562D-B147-46C1-91CC-ADCD919A06CA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Прогнозирование по построенным моделям</a:t>
          </a:r>
        </a:p>
      </dgm:t>
    </dgm:pt>
    <dgm:pt modelId="{8FFC94AD-8CF3-4A90-83AA-F11EC6D0F4C9}" type="parTrans" cxnId="{D106254D-E24D-44E9-AECE-4C0B6C9E053B}">
      <dgm:prSet/>
      <dgm:spPr/>
      <dgm:t>
        <a:bodyPr/>
        <a:lstStyle/>
        <a:p>
          <a:endParaRPr lang="ru-RU"/>
        </a:p>
      </dgm:t>
    </dgm:pt>
    <dgm:pt modelId="{55696D25-E0B7-4B52-B701-FA5D5CA3A1B8}" type="sibTrans" cxnId="{D106254D-E24D-44E9-AECE-4C0B6C9E053B}">
      <dgm:prSet/>
      <dgm:spPr/>
      <dgm:t>
        <a:bodyPr/>
        <a:lstStyle/>
        <a:p>
          <a:endParaRPr lang="ru-RU"/>
        </a:p>
      </dgm:t>
    </dgm:pt>
    <dgm:pt modelId="{1A113213-D87D-4B30-8C19-986F99406E2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2</a:t>
          </a:r>
          <a:endParaRPr lang="ru-RU" b="1" dirty="0"/>
        </a:p>
      </dgm:t>
    </dgm:pt>
    <dgm:pt modelId="{6202E207-1514-4609-A444-974ABA84ECEB}" type="parTrans" cxnId="{961F08C8-022A-4FE0-815C-EA3AE2AB5119}">
      <dgm:prSet/>
      <dgm:spPr/>
      <dgm:t>
        <a:bodyPr/>
        <a:lstStyle/>
        <a:p>
          <a:endParaRPr lang="ru-RU"/>
        </a:p>
      </dgm:t>
    </dgm:pt>
    <dgm:pt modelId="{3F2F8A03-8C26-48F0-BC93-CD15663B1C05}" type="sibTrans" cxnId="{961F08C8-022A-4FE0-815C-EA3AE2AB5119}">
      <dgm:prSet/>
      <dgm:spPr/>
      <dgm:t>
        <a:bodyPr/>
        <a:lstStyle/>
        <a:p>
          <a:endParaRPr lang="ru-RU"/>
        </a:p>
      </dgm:t>
    </dgm:pt>
    <dgm:pt modelId="{C0DA5140-2D69-425D-BE1E-6F034081221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3</a:t>
          </a:r>
          <a:endParaRPr lang="ru-RU" b="1" dirty="0"/>
        </a:p>
      </dgm:t>
    </dgm:pt>
    <dgm:pt modelId="{958F2697-793C-406A-88F7-B0AE67A42854}" type="parTrans" cxnId="{C9C60DBD-0749-4AC4-9FA2-E10370428B80}">
      <dgm:prSet/>
      <dgm:spPr/>
      <dgm:t>
        <a:bodyPr/>
        <a:lstStyle/>
        <a:p>
          <a:endParaRPr lang="ru-RU"/>
        </a:p>
      </dgm:t>
    </dgm:pt>
    <dgm:pt modelId="{855577E5-3B06-4AE5-9DF4-D8E7521F6B0C}" type="sibTrans" cxnId="{C9C60DBD-0749-4AC4-9FA2-E10370428B80}">
      <dgm:prSet/>
      <dgm:spPr/>
      <dgm:t>
        <a:bodyPr/>
        <a:lstStyle/>
        <a:p>
          <a:endParaRPr lang="ru-RU"/>
        </a:p>
      </dgm:t>
    </dgm:pt>
    <dgm:pt modelId="{C06F835C-77FE-47E3-A9E7-FA36C2309B1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4</a:t>
          </a:r>
          <a:endParaRPr lang="ru-RU" b="1" dirty="0"/>
        </a:p>
      </dgm:t>
    </dgm:pt>
    <dgm:pt modelId="{2D840F46-FE0E-43A1-9D92-98A143ED0519}" type="parTrans" cxnId="{79495F39-1FF5-437D-A940-E4B994354071}">
      <dgm:prSet/>
      <dgm:spPr/>
      <dgm:t>
        <a:bodyPr/>
        <a:lstStyle/>
        <a:p>
          <a:endParaRPr lang="ru-RU"/>
        </a:p>
      </dgm:t>
    </dgm:pt>
    <dgm:pt modelId="{58637480-F695-469C-90C8-B7D352D75CED}" type="sibTrans" cxnId="{79495F39-1FF5-437D-A940-E4B994354071}">
      <dgm:prSet/>
      <dgm:spPr/>
      <dgm:t>
        <a:bodyPr/>
        <a:lstStyle/>
        <a:p>
          <a:endParaRPr lang="ru-RU"/>
        </a:p>
      </dgm:t>
    </dgm:pt>
    <dgm:pt modelId="{71C26D2C-CE1D-4716-8640-C879367C0D6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Построение краткосрочной модели курса акций </a:t>
          </a:r>
        </a:p>
      </dgm:t>
    </dgm:pt>
    <dgm:pt modelId="{BE563DBD-131A-4D3B-B301-CA24708D77A2}" type="parTrans" cxnId="{9F143F86-B9DF-4638-B84D-D09758CD9BD2}">
      <dgm:prSet/>
      <dgm:spPr/>
      <dgm:t>
        <a:bodyPr/>
        <a:lstStyle/>
        <a:p>
          <a:endParaRPr lang="ru-RU"/>
        </a:p>
      </dgm:t>
    </dgm:pt>
    <dgm:pt modelId="{5FB2B329-B84D-4817-AD37-F62C30525735}" type="sibTrans" cxnId="{9F143F86-B9DF-4638-B84D-D09758CD9BD2}">
      <dgm:prSet/>
      <dgm:spPr/>
      <dgm:t>
        <a:bodyPr/>
        <a:lstStyle/>
        <a:p>
          <a:endParaRPr lang="ru-RU"/>
        </a:p>
      </dgm:t>
    </dgm:pt>
    <dgm:pt modelId="{CDC5D915-B22F-4931-8F10-3B7C347A491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Построение модели на основе агрегированных данных по месяцам</a:t>
          </a:r>
        </a:p>
      </dgm:t>
    </dgm:pt>
    <dgm:pt modelId="{AA44EF8B-CC80-4FCC-B05D-2EB01F49FB59}" type="parTrans" cxnId="{8D23D065-D51F-4346-BBA7-BC897C63DF11}">
      <dgm:prSet/>
      <dgm:spPr/>
      <dgm:t>
        <a:bodyPr/>
        <a:lstStyle/>
        <a:p>
          <a:endParaRPr lang="ru-RU"/>
        </a:p>
      </dgm:t>
    </dgm:pt>
    <dgm:pt modelId="{E9035B9F-C435-47FF-AF05-4B998B930202}" type="sibTrans" cxnId="{8D23D065-D51F-4346-BBA7-BC897C63DF11}">
      <dgm:prSet/>
      <dgm:spPr/>
      <dgm:t>
        <a:bodyPr/>
        <a:lstStyle/>
        <a:p>
          <a:endParaRPr lang="ru-RU"/>
        </a:p>
      </dgm:t>
    </dgm:pt>
    <dgm:pt modelId="{6E14A422-16E1-4AA8-959A-33AF47FED76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Построение модели на основе агрегированных по неделям данных</a:t>
          </a:r>
        </a:p>
      </dgm:t>
    </dgm:pt>
    <dgm:pt modelId="{929125F9-0F0D-460F-B12E-974A65E05CD6}" type="parTrans" cxnId="{88885124-973C-4F77-A738-AF748DDBBFFD}">
      <dgm:prSet/>
      <dgm:spPr/>
      <dgm:t>
        <a:bodyPr/>
        <a:lstStyle/>
        <a:p>
          <a:endParaRPr lang="ru-RU"/>
        </a:p>
      </dgm:t>
    </dgm:pt>
    <dgm:pt modelId="{57B553A5-8107-4446-AB99-15C36A395B85}" type="sibTrans" cxnId="{88885124-973C-4F77-A738-AF748DDBBFFD}">
      <dgm:prSet/>
      <dgm:spPr/>
      <dgm:t>
        <a:bodyPr/>
        <a:lstStyle/>
        <a:p>
          <a:endParaRPr lang="ru-RU"/>
        </a:p>
      </dgm:t>
    </dgm:pt>
    <dgm:pt modelId="{2184FB0B-245F-4063-BBCA-7D9EBDA69C1B}" type="pres">
      <dgm:prSet presAssocID="{35CFDC8D-E18D-4622-A499-30221EA10B89}" presName="linearFlow" presStyleCnt="0">
        <dgm:presLayoutVars>
          <dgm:dir/>
          <dgm:animLvl val="lvl"/>
          <dgm:resizeHandles val="exact"/>
        </dgm:presLayoutVars>
      </dgm:prSet>
      <dgm:spPr/>
    </dgm:pt>
    <dgm:pt modelId="{FD353819-8F14-4628-A484-AFDE95D4E746}" type="pres">
      <dgm:prSet presAssocID="{F43F3562-48C0-41BF-9793-CCAF79DB19E7}" presName="composite" presStyleCnt="0"/>
      <dgm:spPr/>
    </dgm:pt>
    <dgm:pt modelId="{CF2A01F9-EE25-4634-ADD8-3652361DB928}" type="pres">
      <dgm:prSet presAssocID="{F43F3562-48C0-41BF-9793-CCAF79DB19E7}" presName="parentText" presStyleLbl="alignNode1" presStyleIdx="0" presStyleCnt="5" custLinFactNeighborX="-4249" custLinFactNeighborY="5949">
        <dgm:presLayoutVars>
          <dgm:chMax val="1"/>
          <dgm:bulletEnabled val="1"/>
        </dgm:presLayoutVars>
      </dgm:prSet>
      <dgm:spPr/>
    </dgm:pt>
    <dgm:pt modelId="{4BF1AC5C-FB2B-4603-9283-72DDC1111C87}" type="pres">
      <dgm:prSet presAssocID="{F43F3562-48C0-41BF-9793-CCAF79DB19E7}" presName="descendantText" presStyleLbl="alignAcc1" presStyleIdx="0" presStyleCnt="5">
        <dgm:presLayoutVars>
          <dgm:bulletEnabled val="1"/>
        </dgm:presLayoutVars>
      </dgm:prSet>
      <dgm:spPr/>
    </dgm:pt>
    <dgm:pt modelId="{B73D4622-FA26-44EE-BF39-A8B9D33BA518}" type="pres">
      <dgm:prSet presAssocID="{31FFAF1B-AA21-443E-98D5-6C9832DB2C1D}" presName="sp" presStyleCnt="0"/>
      <dgm:spPr/>
    </dgm:pt>
    <dgm:pt modelId="{E7D2AC74-6218-4495-9169-F8B2BAEA102F}" type="pres">
      <dgm:prSet presAssocID="{1A113213-D87D-4B30-8C19-986F99406E2D}" presName="composite" presStyleCnt="0"/>
      <dgm:spPr/>
    </dgm:pt>
    <dgm:pt modelId="{F3F2E482-8C61-4E4C-AD3D-F5550ADA6EDE}" type="pres">
      <dgm:prSet presAssocID="{1A113213-D87D-4B30-8C19-986F99406E2D}" presName="parentText" presStyleLbl="alignNode1" presStyleIdx="1" presStyleCnt="5" custLinFactNeighborX="-4249" custLinFactNeighborY="5949">
        <dgm:presLayoutVars>
          <dgm:chMax val="1"/>
          <dgm:bulletEnabled val="1"/>
        </dgm:presLayoutVars>
      </dgm:prSet>
      <dgm:spPr/>
    </dgm:pt>
    <dgm:pt modelId="{0E279683-9EB8-4F41-8D91-C7A5779FC720}" type="pres">
      <dgm:prSet presAssocID="{1A113213-D87D-4B30-8C19-986F99406E2D}" presName="descendantText" presStyleLbl="alignAcc1" presStyleIdx="1" presStyleCnt="5">
        <dgm:presLayoutVars>
          <dgm:bulletEnabled val="1"/>
        </dgm:presLayoutVars>
      </dgm:prSet>
      <dgm:spPr/>
    </dgm:pt>
    <dgm:pt modelId="{84A1CF3E-D9BC-4F82-9B83-C34EFA865883}" type="pres">
      <dgm:prSet presAssocID="{3F2F8A03-8C26-48F0-BC93-CD15663B1C05}" presName="sp" presStyleCnt="0"/>
      <dgm:spPr/>
    </dgm:pt>
    <dgm:pt modelId="{D1A8784B-9567-491C-B84C-FB1AFFBDAC55}" type="pres">
      <dgm:prSet presAssocID="{C0DA5140-2D69-425D-BE1E-6F034081221C}" presName="composite" presStyleCnt="0"/>
      <dgm:spPr/>
    </dgm:pt>
    <dgm:pt modelId="{F6ED0246-795A-465A-BD67-61BABA2B8E74}" type="pres">
      <dgm:prSet presAssocID="{C0DA5140-2D69-425D-BE1E-6F034081221C}" presName="parentText" presStyleLbl="alignNode1" presStyleIdx="2" presStyleCnt="5" custLinFactNeighborX="-4249" custLinFactNeighborY="5949">
        <dgm:presLayoutVars>
          <dgm:chMax val="1"/>
          <dgm:bulletEnabled val="1"/>
        </dgm:presLayoutVars>
      </dgm:prSet>
      <dgm:spPr/>
    </dgm:pt>
    <dgm:pt modelId="{AEE101AF-D66C-413B-9FF1-FB9A8486333D}" type="pres">
      <dgm:prSet presAssocID="{C0DA5140-2D69-425D-BE1E-6F034081221C}" presName="descendantText" presStyleLbl="alignAcc1" presStyleIdx="2" presStyleCnt="5">
        <dgm:presLayoutVars>
          <dgm:bulletEnabled val="1"/>
        </dgm:presLayoutVars>
      </dgm:prSet>
      <dgm:spPr>
        <a:xfrm rot="5400000">
          <a:off x="2787308" y="-425453"/>
          <a:ext cx="614849" cy="4865174"/>
        </a:xfrm>
        <a:prstGeom prst="round2SameRect">
          <a:avLst/>
        </a:prstGeom>
      </dgm:spPr>
    </dgm:pt>
    <dgm:pt modelId="{CB6B0D03-D427-4B4B-B6B0-DC80B236B351}" type="pres">
      <dgm:prSet presAssocID="{855577E5-3B06-4AE5-9DF4-D8E7521F6B0C}" presName="sp" presStyleCnt="0"/>
      <dgm:spPr/>
    </dgm:pt>
    <dgm:pt modelId="{63159C1E-4A71-4CC1-885F-DD5E86ED2663}" type="pres">
      <dgm:prSet presAssocID="{C06F835C-77FE-47E3-A9E7-FA36C2309B18}" presName="composite" presStyleCnt="0"/>
      <dgm:spPr/>
    </dgm:pt>
    <dgm:pt modelId="{2C52E1E6-278E-485B-A7F2-3CB10FFCDC72}" type="pres">
      <dgm:prSet presAssocID="{C06F835C-77FE-47E3-A9E7-FA36C2309B18}" presName="parentText" presStyleLbl="alignNode1" presStyleIdx="3" presStyleCnt="5" custLinFactNeighborX="-4249" custLinFactNeighborY="5949">
        <dgm:presLayoutVars>
          <dgm:chMax val="1"/>
          <dgm:bulletEnabled val="1"/>
        </dgm:presLayoutVars>
      </dgm:prSet>
      <dgm:spPr/>
    </dgm:pt>
    <dgm:pt modelId="{D9AF5DE3-38DC-4EBA-A7C0-44F2783872BE}" type="pres">
      <dgm:prSet presAssocID="{C06F835C-77FE-47E3-A9E7-FA36C2309B18}" presName="descendantText" presStyleLbl="alignAcc1" presStyleIdx="3" presStyleCnt="5">
        <dgm:presLayoutVars>
          <dgm:bulletEnabled val="1"/>
        </dgm:presLayoutVars>
      </dgm:prSet>
      <dgm:spPr/>
    </dgm:pt>
    <dgm:pt modelId="{F89F2822-E836-4311-BD55-B71D249D1A58}" type="pres">
      <dgm:prSet presAssocID="{58637480-F695-469C-90C8-B7D352D75CED}" presName="sp" presStyleCnt="0"/>
      <dgm:spPr/>
    </dgm:pt>
    <dgm:pt modelId="{77EBAA5A-15A9-4B59-A328-BAF6A5C30A73}" type="pres">
      <dgm:prSet presAssocID="{7005955B-9644-4A9A-800F-385F46ED6248}" presName="composite" presStyleCnt="0"/>
      <dgm:spPr/>
    </dgm:pt>
    <dgm:pt modelId="{3BB1F12B-1F03-43D8-9625-3AF990DB6693}" type="pres">
      <dgm:prSet presAssocID="{7005955B-9644-4A9A-800F-385F46ED6248}" presName="parentText" presStyleLbl="alignNode1" presStyleIdx="4" presStyleCnt="5" custLinFactNeighborX="-4249" custLinFactNeighborY="5949">
        <dgm:presLayoutVars>
          <dgm:chMax val="1"/>
          <dgm:bulletEnabled val="1"/>
        </dgm:presLayoutVars>
      </dgm:prSet>
      <dgm:spPr/>
    </dgm:pt>
    <dgm:pt modelId="{5979C37D-292E-4F29-9692-9A78D9FE60D7}" type="pres">
      <dgm:prSet presAssocID="{7005955B-9644-4A9A-800F-385F46ED6248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A279B02-89A7-4DC0-BFDF-FD6FC1FF03A8}" type="presOf" srcId="{C06F835C-77FE-47E3-A9E7-FA36C2309B18}" destId="{2C52E1E6-278E-485B-A7F2-3CB10FFCDC72}" srcOrd="0" destOrd="0" presId="urn:microsoft.com/office/officeart/2005/8/layout/chevron2"/>
    <dgm:cxn modelId="{C91EDE0C-FDD6-4835-B9C0-978C295FE9A9}" type="presOf" srcId="{E149562D-B147-46C1-91CC-ADCD919A06CA}" destId="{5979C37D-292E-4F29-9692-9A78D9FE60D7}" srcOrd="0" destOrd="0" presId="urn:microsoft.com/office/officeart/2005/8/layout/chevron2"/>
    <dgm:cxn modelId="{9886F80D-E6DF-4964-9949-659C890E4578}" type="presOf" srcId="{C0DA5140-2D69-425D-BE1E-6F034081221C}" destId="{F6ED0246-795A-465A-BD67-61BABA2B8E74}" srcOrd="0" destOrd="0" presId="urn:microsoft.com/office/officeart/2005/8/layout/chevron2"/>
    <dgm:cxn modelId="{3E58500F-E7F1-46D1-9F9F-5D6EFF7016FF}" type="presOf" srcId="{6E14A422-16E1-4AA8-959A-33AF47FED765}" destId="{AEE101AF-D66C-413B-9FF1-FB9A8486333D}" srcOrd="0" destOrd="0" presId="urn:microsoft.com/office/officeart/2005/8/layout/chevron2"/>
    <dgm:cxn modelId="{32EB1311-09F0-4CED-B7D1-BDB170E115AE}" srcId="{35CFDC8D-E18D-4622-A499-30221EA10B89}" destId="{F43F3562-48C0-41BF-9793-CCAF79DB19E7}" srcOrd="0" destOrd="0" parTransId="{F077B360-BDFE-48A2-BCD5-06BD170AB2DE}" sibTransId="{31FFAF1B-AA21-443E-98D5-6C9832DB2C1D}"/>
    <dgm:cxn modelId="{88885124-973C-4F77-A738-AF748DDBBFFD}" srcId="{C0DA5140-2D69-425D-BE1E-6F034081221C}" destId="{6E14A422-16E1-4AA8-959A-33AF47FED765}" srcOrd="0" destOrd="0" parTransId="{929125F9-0F0D-460F-B12E-974A65E05CD6}" sibTransId="{57B553A5-8107-4446-AB99-15C36A395B85}"/>
    <dgm:cxn modelId="{EF5E1527-1324-45FF-93E0-4E425B74537A}" srcId="{F43F3562-48C0-41BF-9793-CCAF79DB19E7}" destId="{368322F0-BDBE-4ACF-B790-994E622ED230}" srcOrd="0" destOrd="0" parTransId="{39AE390C-94DB-40F3-8F25-2BD277B54D94}" sibTransId="{39E97355-98F0-40EA-AAA3-9D5B7EB919D6}"/>
    <dgm:cxn modelId="{79495F39-1FF5-437D-A940-E4B994354071}" srcId="{35CFDC8D-E18D-4622-A499-30221EA10B89}" destId="{C06F835C-77FE-47E3-A9E7-FA36C2309B18}" srcOrd="3" destOrd="0" parTransId="{2D840F46-FE0E-43A1-9D92-98A143ED0519}" sibTransId="{58637480-F695-469C-90C8-B7D352D75CED}"/>
    <dgm:cxn modelId="{18B16839-D7BF-4619-8E5E-862CD827A949}" type="presOf" srcId="{7005955B-9644-4A9A-800F-385F46ED6248}" destId="{3BB1F12B-1F03-43D8-9625-3AF990DB6693}" srcOrd="0" destOrd="0" presId="urn:microsoft.com/office/officeart/2005/8/layout/chevron2"/>
    <dgm:cxn modelId="{6CC7793D-B2B4-44FF-9114-2DC1F62F85C5}" srcId="{35CFDC8D-E18D-4622-A499-30221EA10B89}" destId="{7005955B-9644-4A9A-800F-385F46ED6248}" srcOrd="4" destOrd="0" parTransId="{07A0DA95-B045-45B7-A0E9-DB304F816F5D}" sibTransId="{1609FCF5-1987-4F76-BB6E-02E559380FB4}"/>
    <dgm:cxn modelId="{D106254D-E24D-44E9-AECE-4C0B6C9E053B}" srcId="{7005955B-9644-4A9A-800F-385F46ED6248}" destId="{E149562D-B147-46C1-91CC-ADCD919A06CA}" srcOrd="0" destOrd="0" parTransId="{8FFC94AD-8CF3-4A90-83AA-F11EC6D0F4C9}" sibTransId="{55696D25-E0B7-4B52-B701-FA5D5CA3A1B8}"/>
    <dgm:cxn modelId="{8D23D065-D51F-4346-BBA7-BC897C63DF11}" srcId="{C06F835C-77FE-47E3-A9E7-FA36C2309B18}" destId="{CDC5D915-B22F-4931-8F10-3B7C347A4911}" srcOrd="0" destOrd="0" parTransId="{AA44EF8B-CC80-4FCC-B05D-2EB01F49FB59}" sibTransId="{E9035B9F-C435-47FF-AF05-4B998B930202}"/>
    <dgm:cxn modelId="{83A13B79-A831-4C3F-921D-7D2100AFD79F}" type="presOf" srcId="{F43F3562-48C0-41BF-9793-CCAF79DB19E7}" destId="{CF2A01F9-EE25-4634-ADD8-3652361DB928}" srcOrd="0" destOrd="0" presId="urn:microsoft.com/office/officeart/2005/8/layout/chevron2"/>
    <dgm:cxn modelId="{9F143F86-B9DF-4638-B84D-D09758CD9BD2}" srcId="{1A113213-D87D-4B30-8C19-986F99406E2D}" destId="{71C26D2C-CE1D-4716-8640-C879367C0D62}" srcOrd="0" destOrd="0" parTransId="{BE563DBD-131A-4D3B-B301-CA24708D77A2}" sibTransId="{5FB2B329-B84D-4817-AD37-F62C30525735}"/>
    <dgm:cxn modelId="{5EA70D9D-B9D1-4AB9-80C0-1EC57C8A8BFC}" type="presOf" srcId="{CDC5D915-B22F-4931-8F10-3B7C347A4911}" destId="{D9AF5DE3-38DC-4EBA-A7C0-44F2783872BE}" srcOrd="0" destOrd="0" presId="urn:microsoft.com/office/officeart/2005/8/layout/chevron2"/>
    <dgm:cxn modelId="{91E5FEB8-CF1D-4613-A3D1-CEEA1E058200}" type="presOf" srcId="{71C26D2C-CE1D-4716-8640-C879367C0D62}" destId="{0E279683-9EB8-4F41-8D91-C7A5779FC720}" srcOrd="0" destOrd="0" presId="urn:microsoft.com/office/officeart/2005/8/layout/chevron2"/>
    <dgm:cxn modelId="{C9C60DBD-0749-4AC4-9FA2-E10370428B80}" srcId="{35CFDC8D-E18D-4622-A499-30221EA10B89}" destId="{C0DA5140-2D69-425D-BE1E-6F034081221C}" srcOrd="2" destOrd="0" parTransId="{958F2697-793C-406A-88F7-B0AE67A42854}" sibTransId="{855577E5-3B06-4AE5-9DF4-D8E7521F6B0C}"/>
    <dgm:cxn modelId="{961F08C8-022A-4FE0-815C-EA3AE2AB5119}" srcId="{35CFDC8D-E18D-4622-A499-30221EA10B89}" destId="{1A113213-D87D-4B30-8C19-986F99406E2D}" srcOrd="1" destOrd="0" parTransId="{6202E207-1514-4609-A444-974ABA84ECEB}" sibTransId="{3F2F8A03-8C26-48F0-BC93-CD15663B1C05}"/>
    <dgm:cxn modelId="{98F483D3-3814-4514-A3FC-7687BDA1BB17}" type="presOf" srcId="{1A113213-D87D-4B30-8C19-986F99406E2D}" destId="{F3F2E482-8C61-4E4C-AD3D-F5550ADA6EDE}" srcOrd="0" destOrd="0" presId="urn:microsoft.com/office/officeart/2005/8/layout/chevron2"/>
    <dgm:cxn modelId="{A1FEFEED-41E5-439F-ACEB-8A4D74283139}" type="presOf" srcId="{368322F0-BDBE-4ACF-B790-994E622ED230}" destId="{4BF1AC5C-FB2B-4603-9283-72DDC1111C87}" srcOrd="0" destOrd="0" presId="urn:microsoft.com/office/officeart/2005/8/layout/chevron2"/>
    <dgm:cxn modelId="{950F65F8-3F7E-4159-BDAF-8E5B672BD0D0}" type="presOf" srcId="{35CFDC8D-E18D-4622-A499-30221EA10B89}" destId="{2184FB0B-245F-4063-BBCA-7D9EBDA69C1B}" srcOrd="0" destOrd="0" presId="urn:microsoft.com/office/officeart/2005/8/layout/chevron2"/>
    <dgm:cxn modelId="{DB22DAE1-32E5-4ACA-BB0C-CB379C7F8713}" type="presParOf" srcId="{2184FB0B-245F-4063-BBCA-7D9EBDA69C1B}" destId="{FD353819-8F14-4628-A484-AFDE95D4E746}" srcOrd="0" destOrd="0" presId="urn:microsoft.com/office/officeart/2005/8/layout/chevron2"/>
    <dgm:cxn modelId="{7D118E48-99A5-45BF-9840-C386BD36E2F1}" type="presParOf" srcId="{FD353819-8F14-4628-A484-AFDE95D4E746}" destId="{CF2A01F9-EE25-4634-ADD8-3652361DB928}" srcOrd="0" destOrd="0" presId="urn:microsoft.com/office/officeart/2005/8/layout/chevron2"/>
    <dgm:cxn modelId="{5F9245BD-C0DE-4CA7-8078-CBDD8DF9A828}" type="presParOf" srcId="{FD353819-8F14-4628-A484-AFDE95D4E746}" destId="{4BF1AC5C-FB2B-4603-9283-72DDC1111C87}" srcOrd="1" destOrd="0" presId="urn:microsoft.com/office/officeart/2005/8/layout/chevron2"/>
    <dgm:cxn modelId="{B5ABE2FF-AFDC-4281-894A-6C9F1ADDB0EF}" type="presParOf" srcId="{2184FB0B-245F-4063-BBCA-7D9EBDA69C1B}" destId="{B73D4622-FA26-44EE-BF39-A8B9D33BA518}" srcOrd="1" destOrd="0" presId="urn:microsoft.com/office/officeart/2005/8/layout/chevron2"/>
    <dgm:cxn modelId="{C6C57354-79E2-4FC8-B1FD-8EE51B3EA73E}" type="presParOf" srcId="{2184FB0B-245F-4063-BBCA-7D9EBDA69C1B}" destId="{E7D2AC74-6218-4495-9169-F8B2BAEA102F}" srcOrd="2" destOrd="0" presId="urn:microsoft.com/office/officeart/2005/8/layout/chevron2"/>
    <dgm:cxn modelId="{2BE57E5D-6C51-443C-8B6F-8F540A3E5B72}" type="presParOf" srcId="{E7D2AC74-6218-4495-9169-F8B2BAEA102F}" destId="{F3F2E482-8C61-4E4C-AD3D-F5550ADA6EDE}" srcOrd="0" destOrd="0" presId="urn:microsoft.com/office/officeart/2005/8/layout/chevron2"/>
    <dgm:cxn modelId="{CC493199-D462-41EC-9D9B-EF90F0C4F5EB}" type="presParOf" srcId="{E7D2AC74-6218-4495-9169-F8B2BAEA102F}" destId="{0E279683-9EB8-4F41-8D91-C7A5779FC720}" srcOrd="1" destOrd="0" presId="urn:microsoft.com/office/officeart/2005/8/layout/chevron2"/>
    <dgm:cxn modelId="{BF065823-8865-43E5-BE19-64518FD68BE6}" type="presParOf" srcId="{2184FB0B-245F-4063-BBCA-7D9EBDA69C1B}" destId="{84A1CF3E-D9BC-4F82-9B83-C34EFA865883}" srcOrd="3" destOrd="0" presId="urn:microsoft.com/office/officeart/2005/8/layout/chevron2"/>
    <dgm:cxn modelId="{3111400A-16AE-4565-9469-BE727A3F020C}" type="presParOf" srcId="{2184FB0B-245F-4063-BBCA-7D9EBDA69C1B}" destId="{D1A8784B-9567-491C-B84C-FB1AFFBDAC55}" srcOrd="4" destOrd="0" presId="urn:microsoft.com/office/officeart/2005/8/layout/chevron2"/>
    <dgm:cxn modelId="{25171CDA-1EBA-4323-B31D-B6777C7F3BF4}" type="presParOf" srcId="{D1A8784B-9567-491C-B84C-FB1AFFBDAC55}" destId="{F6ED0246-795A-465A-BD67-61BABA2B8E74}" srcOrd="0" destOrd="0" presId="urn:microsoft.com/office/officeart/2005/8/layout/chevron2"/>
    <dgm:cxn modelId="{9A0C5A87-E125-4686-AF03-E8AA0051EBE7}" type="presParOf" srcId="{D1A8784B-9567-491C-B84C-FB1AFFBDAC55}" destId="{AEE101AF-D66C-413B-9FF1-FB9A8486333D}" srcOrd="1" destOrd="0" presId="urn:microsoft.com/office/officeart/2005/8/layout/chevron2"/>
    <dgm:cxn modelId="{00528593-9D99-42AB-8175-A682DE80933C}" type="presParOf" srcId="{2184FB0B-245F-4063-BBCA-7D9EBDA69C1B}" destId="{CB6B0D03-D427-4B4B-B6B0-DC80B236B351}" srcOrd="5" destOrd="0" presId="urn:microsoft.com/office/officeart/2005/8/layout/chevron2"/>
    <dgm:cxn modelId="{40A40A0E-BB9D-4C66-A808-EF5E098E31D3}" type="presParOf" srcId="{2184FB0B-245F-4063-BBCA-7D9EBDA69C1B}" destId="{63159C1E-4A71-4CC1-885F-DD5E86ED2663}" srcOrd="6" destOrd="0" presId="urn:microsoft.com/office/officeart/2005/8/layout/chevron2"/>
    <dgm:cxn modelId="{EAE9BFD6-AF69-47A8-B431-98E679F3EF66}" type="presParOf" srcId="{63159C1E-4A71-4CC1-885F-DD5E86ED2663}" destId="{2C52E1E6-278E-485B-A7F2-3CB10FFCDC72}" srcOrd="0" destOrd="0" presId="urn:microsoft.com/office/officeart/2005/8/layout/chevron2"/>
    <dgm:cxn modelId="{920BDA62-BA99-432D-B7CF-0A8A915E6977}" type="presParOf" srcId="{63159C1E-4A71-4CC1-885F-DD5E86ED2663}" destId="{D9AF5DE3-38DC-4EBA-A7C0-44F2783872BE}" srcOrd="1" destOrd="0" presId="urn:microsoft.com/office/officeart/2005/8/layout/chevron2"/>
    <dgm:cxn modelId="{16099E88-1CC6-4796-8276-F997D638AA79}" type="presParOf" srcId="{2184FB0B-245F-4063-BBCA-7D9EBDA69C1B}" destId="{F89F2822-E836-4311-BD55-B71D249D1A58}" srcOrd="7" destOrd="0" presId="urn:microsoft.com/office/officeart/2005/8/layout/chevron2"/>
    <dgm:cxn modelId="{919F08A6-537D-426E-9640-D193061454EF}" type="presParOf" srcId="{2184FB0B-245F-4063-BBCA-7D9EBDA69C1B}" destId="{77EBAA5A-15A9-4B59-A328-BAF6A5C30A73}" srcOrd="8" destOrd="0" presId="urn:microsoft.com/office/officeart/2005/8/layout/chevron2"/>
    <dgm:cxn modelId="{62E8A440-73D9-4315-A9C8-10F590FF82B7}" type="presParOf" srcId="{77EBAA5A-15A9-4B59-A328-BAF6A5C30A73}" destId="{3BB1F12B-1F03-43D8-9625-3AF990DB6693}" srcOrd="0" destOrd="0" presId="urn:microsoft.com/office/officeart/2005/8/layout/chevron2"/>
    <dgm:cxn modelId="{F02F624B-A728-4FAA-908F-909325978206}" type="presParOf" srcId="{77EBAA5A-15A9-4B59-A328-BAF6A5C30A73}" destId="{5979C37D-292E-4F29-9692-9A78D9FE60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A01F9-EE25-4634-ADD8-3652361DB928}">
      <dsp:nvSpPr>
        <dsp:cNvPr id="0" name=""/>
        <dsp:cNvSpPr/>
      </dsp:nvSpPr>
      <dsp:spPr>
        <a:xfrm rot="5400000">
          <a:off x="-166129" y="234188"/>
          <a:ext cx="1107527" cy="775269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1</a:t>
          </a:r>
          <a:endParaRPr lang="ru-RU" sz="2100" b="1" kern="1200" dirty="0"/>
        </a:p>
      </dsp:txBody>
      <dsp:txXfrm rot="-5400000">
        <a:off x="1" y="455694"/>
        <a:ext cx="775269" cy="332258"/>
      </dsp:txXfrm>
    </dsp:sp>
    <dsp:sp modelId="{4BF1AC5C-FB2B-4603-9283-72DDC1111C87}">
      <dsp:nvSpPr>
        <dsp:cNvPr id="0" name=""/>
        <dsp:cNvSpPr/>
      </dsp:nvSpPr>
      <dsp:spPr>
        <a:xfrm rot="5400000">
          <a:off x="4629855" y="-3852413"/>
          <a:ext cx="719892" cy="8429064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Сбор и анализ исходных данных</a:t>
          </a:r>
        </a:p>
      </dsp:txBody>
      <dsp:txXfrm rot="-5400000">
        <a:off x="775269" y="37315"/>
        <a:ext cx="8393922" cy="649608"/>
      </dsp:txXfrm>
    </dsp:sp>
    <dsp:sp modelId="{F3F2E482-8C61-4E4C-AD3D-F5550ADA6EDE}">
      <dsp:nvSpPr>
        <dsp:cNvPr id="0" name=""/>
        <dsp:cNvSpPr/>
      </dsp:nvSpPr>
      <dsp:spPr>
        <a:xfrm rot="5400000">
          <a:off x="-166129" y="1224797"/>
          <a:ext cx="1107527" cy="775269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2</a:t>
          </a:r>
          <a:endParaRPr lang="ru-RU" sz="2100" b="1" kern="1200" dirty="0"/>
        </a:p>
      </dsp:txBody>
      <dsp:txXfrm rot="-5400000">
        <a:off x="1" y="1446303"/>
        <a:ext cx="775269" cy="332258"/>
      </dsp:txXfrm>
    </dsp:sp>
    <dsp:sp modelId="{0E279683-9EB8-4F41-8D91-C7A5779FC720}">
      <dsp:nvSpPr>
        <dsp:cNvPr id="0" name=""/>
        <dsp:cNvSpPr/>
      </dsp:nvSpPr>
      <dsp:spPr>
        <a:xfrm rot="5400000">
          <a:off x="4629855" y="-2861804"/>
          <a:ext cx="719892" cy="8429064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Построение краткосрочной модели курса акций </a:t>
          </a:r>
        </a:p>
      </dsp:txBody>
      <dsp:txXfrm rot="-5400000">
        <a:off x="775269" y="1027924"/>
        <a:ext cx="8393922" cy="649608"/>
      </dsp:txXfrm>
    </dsp:sp>
    <dsp:sp modelId="{F6ED0246-795A-465A-BD67-61BABA2B8E74}">
      <dsp:nvSpPr>
        <dsp:cNvPr id="0" name=""/>
        <dsp:cNvSpPr/>
      </dsp:nvSpPr>
      <dsp:spPr>
        <a:xfrm rot="5400000">
          <a:off x="-166129" y="2215406"/>
          <a:ext cx="1107527" cy="775269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3</a:t>
          </a:r>
          <a:endParaRPr lang="ru-RU" sz="2100" b="1" kern="1200" dirty="0"/>
        </a:p>
      </dsp:txBody>
      <dsp:txXfrm rot="-5400000">
        <a:off x="1" y="2436912"/>
        <a:ext cx="775269" cy="332258"/>
      </dsp:txXfrm>
    </dsp:sp>
    <dsp:sp modelId="{AEE101AF-D66C-413B-9FF1-FB9A8486333D}">
      <dsp:nvSpPr>
        <dsp:cNvPr id="0" name=""/>
        <dsp:cNvSpPr/>
      </dsp:nvSpPr>
      <dsp:spPr>
        <a:xfrm rot="5400000">
          <a:off x="4629855" y="-1871195"/>
          <a:ext cx="719892" cy="8429064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Построение модели на основе агрегированных по неделям данных</a:t>
          </a:r>
        </a:p>
      </dsp:txBody>
      <dsp:txXfrm rot="-5400000">
        <a:off x="775269" y="2018533"/>
        <a:ext cx="8393922" cy="649608"/>
      </dsp:txXfrm>
    </dsp:sp>
    <dsp:sp modelId="{2C52E1E6-278E-485B-A7F2-3CB10FFCDC72}">
      <dsp:nvSpPr>
        <dsp:cNvPr id="0" name=""/>
        <dsp:cNvSpPr/>
      </dsp:nvSpPr>
      <dsp:spPr>
        <a:xfrm rot="5400000">
          <a:off x="-166129" y="3206015"/>
          <a:ext cx="1107527" cy="775269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4</a:t>
          </a:r>
          <a:endParaRPr lang="ru-RU" sz="2100" b="1" kern="1200" dirty="0"/>
        </a:p>
      </dsp:txBody>
      <dsp:txXfrm rot="-5400000">
        <a:off x="1" y="3427521"/>
        <a:ext cx="775269" cy="332258"/>
      </dsp:txXfrm>
    </dsp:sp>
    <dsp:sp modelId="{D9AF5DE3-38DC-4EBA-A7C0-44F2783872BE}">
      <dsp:nvSpPr>
        <dsp:cNvPr id="0" name=""/>
        <dsp:cNvSpPr/>
      </dsp:nvSpPr>
      <dsp:spPr>
        <a:xfrm rot="5400000">
          <a:off x="4629855" y="-880586"/>
          <a:ext cx="719892" cy="8429064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Построение модели на основе агрегированных данных по месяцам</a:t>
          </a:r>
        </a:p>
      </dsp:txBody>
      <dsp:txXfrm rot="-5400000">
        <a:off x="775269" y="3009142"/>
        <a:ext cx="8393922" cy="649608"/>
      </dsp:txXfrm>
    </dsp:sp>
    <dsp:sp modelId="{3BB1F12B-1F03-43D8-9625-3AF990DB6693}">
      <dsp:nvSpPr>
        <dsp:cNvPr id="0" name=""/>
        <dsp:cNvSpPr/>
      </dsp:nvSpPr>
      <dsp:spPr>
        <a:xfrm rot="5400000">
          <a:off x="-166129" y="4132909"/>
          <a:ext cx="1107527" cy="775269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5</a:t>
          </a:r>
          <a:endParaRPr lang="ru-RU" sz="2100" b="1" kern="1200" dirty="0"/>
        </a:p>
      </dsp:txBody>
      <dsp:txXfrm rot="-5400000">
        <a:off x="1" y="4354415"/>
        <a:ext cx="775269" cy="332258"/>
      </dsp:txXfrm>
    </dsp:sp>
    <dsp:sp modelId="{5979C37D-292E-4F29-9692-9A78D9FE60D7}">
      <dsp:nvSpPr>
        <dsp:cNvPr id="0" name=""/>
        <dsp:cNvSpPr/>
      </dsp:nvSpPr>
      <dsp:spPr>
        <a:xfrm rot="5400000">
          <a:off x="4629855" y="110021"/>
          <a:ext cx="719892" cy="8429064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Прогнозирование по построенным моделям</a:t>
          </a:r>
        </a:p>
      </dsp:txBody>
      <dsp:txXfrm rot="-5400000">
        <a:off x="775269" y="3999749"/>
        <a:ext cx="8393922" cy="649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0783F-0BC5-5D4E-85F5-849D7EAE1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33A0DB-A696-0940-B570-92B5F5324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E9FF65-12A4-C944-9514-BED26A6A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B0A0E9-4B6F-4646-A07B-73680C79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664A8-A7E7-1B4A-8616-C7CE7039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0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0F378-9CDC-4844-AE3A-3BA6E413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8201CE-F5E9-3F46-8EBF-B1B6A4EF5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76390-7A78-2E4C-AAD4-DA9C114D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CC8DA-5A7D-3D4F-9C19-576D26A6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646F5-6D34-3F4D-9EB6-9745029C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435667-525A-5547-AF80-74E9C57A7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EA2CB2-1455-A145-81F9-77A0E215D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DF94DC-51BA-834A-B4AF-BD6B5A10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CADEE-0E58-F043-BF32-8DF164A8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6E08-1434-DD44-8DD3-C2BD5D1B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B67A1-7960-3D40-9113-88B36342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E0BD5-F15E-6A4D-AADC-A02379FA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FC37B-107C-134B-8EC8-0C9674AA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A95A12-A693-984C-97AA-1B98FF1A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3BDA2-0342-474A-943C-B2FEE206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A42B8-9F88-2548-B1D0-358A2351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3DE918-C2F6-9849-9C1E-53DE417C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84B09-B077-3E4E-80AF-4A2B9F77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EC539-1D3A-F44B-A127-FBFA9ED6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60BA7-4387-A841-B8C5-A922410A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95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144BF-9536-9144-BAC5-89DF676E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893FE-652A-4F41-92AB-2301C9239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83889D-5BA6-B640-883B-1C601A79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87E40B-1466-F946-93BF-BD39D902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E35A6D-2005-D04B-B75E-B4B79D49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485D87-5AF7-0548-BD43-B9E7FF63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84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4C65F-D700-A74D-A001-B81926FB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B322B8-0842-384E-85B1-71EBEF6B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E0016B-5E20-5848-AE20-6653F65B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A67AAC-DB3B-DB49-88C9-81FFEF27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1FD5BC-8BA2-7846-BEDC-44EAE69A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2F8463-7423-D64B-A31A-CBCFE701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825FFC-223B-2245-AA01-C0F9F90C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AF0CC-8E8F-6E41-9743-0817C78A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4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A9921-E9FD-E54A-AB56-0D47E2C8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878AFE-564C-6F43-A8C5-29FA924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3EA6E8-3DCE-E74D-BA93-B2E96F56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E5702A-AC23-3B48-9DF7-9C0109A3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9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FDADF-6325-434E-BE2B-61FC106D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69A00F-0F8F-0F48-AB46-33FC6993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0398E6-11D4-0E47-8B42-5020B35A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6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F7885-4A1F-E149-96E2-C222F8EB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C44EB-847D-2D4D-814B-251C2572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73477C-4075-CB4C-86FB-83A82E0E1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8158DA-897A-5C4B-B925-81C4EDE1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DE78A2-C758-7746-AF4B-8B4040E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F3B6C-9903-0645-A3E6-A1C64261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51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966CE-1E35-F94C-A37A-866B5FE1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5845C1-2A0C-5B4D-91F2-14FD2826C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25CE37-C411-BC41-8DF6-EBCB9A06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4647DC-96EA-1C4C-A5FC-8D58E4E6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920CE-D961-4F41-B9F7-7DCE90D7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F8761-D6EE-CE47-BF05-65171542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72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701A-322A-2E47-8C29-EBBECDDF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16DCB3-632E-B14B-A80A-A075F39B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FD245E-7BBE-674E-86C2-338AFA792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3CBD-67E9-4508-A6F9-8F4E38BC1415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DBC06-E02A-B54A-95DF-520591810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5B5C4-B78C-184B-AC17-ADD5CED8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638B-AFBD-4E20-BE5E-EF7ADDF4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7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59F964-CA13-4ACB-B7D0-743E36AAA4DD}"/>
              </a:ext>
            </a:extLst>
          </p:cNvPr>
          <p:cNvSpPr txBox="1"/>
          <p:nvPr/>
        </p:nvSpPr>
        <p:spPr>
          <a:xfrm>
            <a:off x="399141" y="1894493"/>
            <a:ext cx="7017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Математической экономики, статистики и информатики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Прикладная математика и информатика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Общий</a:t>
            </a:r>
          </a:p>
          <a:p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Математических методов в экономике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6BEDBE-8E09-4F99-B162-98B98F0E0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" y="385324"/>
            <a:ext cx="1560580" cy="1120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62721-2C58-49A8-B8DC-9B5A2173ED06}"/>
              </a:ext>
            </a:extLst>
          </p:cNvPr>
          <p:cNvSpPr txBox="1"/>
          <p:nvPr/>
        </p:nvSpPr>
        <p:spPr>
          <a:xfrm>
            <a:off x="2859315" y="263277"/>
            <a:ext cx="7823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экономический университет имени Г.В. Плеханова</a:t>
            </a:r>
          </a:p>
          <a:p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CB65DA2-233D-40DC-97F7-2BBD4DB0487B}"/>
              </a:ext>
            </a:extLst>
          </p:cNvPr>
          <p:cNvSpPr/>
          <p:nvPr/>
        </p:nvSpPr>
        <p:spPr>
          <a:xfrm>
            <a:off x="3048000" y="3187155"/>
            <a:ext cx="6096000" cy="19441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КУРСОВАЯ РАБОТА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Эконометрика и эконометрическое моделирование»</a:t>
            </a:r>
          </a:p>
          <a:p>
            <a:pPr algn="ctr">
              <a:spcAft>
                <a:spcPts val="0"/>
              </a:spcAft>
            </a:pPr>
            <a:endParaRPr lang="ru-RU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тему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«Моделирование и прогнозирование курса акций 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Coca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 Company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 учетом риска повышенной волатильности»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0E40BB-8F83-4616-8026-DFE60022218A}"/>
              </a:ext>
            </a:extLst>
          </p:cNvPr>
          <p:cNvSpPr/>
          <p:nvPr/>
        </p:nvSpPr>
        <p:spPr>
          <a:xfrm>
            <a:off x="5416711" y="5798574"/>
            <a:ext cx="1358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Москва, 2018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E33AB51-D050-457A-A84F-33D83496C739}"/>
              </a:ext>
            </a:extLst>
          </p:cNvPr>
          <p:cNvSpPr/>
          <p:nvPr/>
        </p:nvSpPr>
        <p:spPr>
          <a:xfrm>
            <a:off x="9579428" y="3187155"/>
            <a:ext cx="2481942" cy="286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Выполнена: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студентом 434 группы 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очной формы обучения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Эль-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Айяссом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Валидом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д.э.н., профессор 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Тихомиров Н.П.</a:t>
            </a:r>
          </a:p>
          <a:p>
            <a:pPr indent="134620" algn="r">
              <a:lnSpc>
                <a:spcPct val="75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к.э.н. Ильясов Д.Ф</a:t>
            </a:r>
          </a:p>
        </p:txBody>
      </p:sp>
    </p:spTree>
    <p:extLst>
      <p:ext uri="{BB962C8B-B14F-4D97-AF65-F5344CB8AC3E}">
        <p14:creationId xmlns:p14="http://schemas.microsoft.com/office/powerpoint/2010/main" val="409201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56FC5-22AB-1E47-8756-FF28F28C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2" y="231228"/>
            <a:ext cx="11887199" cy="78679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в среднесрочной перспективе</a:t>
            </a:r>
            <a:endParaRPr lang="ru-RU" sz="3600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56F4DF6-4692-9A46-A1E0-F497F63AD7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413346"/>
              </p:ext>
            </p:extLst>
          </p:nvPr>
        </p:nvGraphicFramePr>
        <p:xfrm>
          <a:off x="844806" y="1196702"/>
          <a:ext cx="10407789" cy="5141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873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36B34-D6C0-0F42-B626-F635E4CE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81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 и распределение агрегированного по неделям ряда</a:t>
            </a:r>
            <a:endParaRPr lang="ru-R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99416-C94C-964F-814A-B6589C7AD136}"/>
              </a:ext>
            </a:extLst>
          </p:cNvPr>
          <p:cNvSpPr txBox="1"/>
          <p:nvPr/>
        </p:nvSpPr>
        <p:spPr>
          <a:xfrm>
            <a:off x="817973" y="1690688"/>
            <a:ext cx="491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Распределение ряда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21714-8EF6-A043-96C2-2922A3A85653}"/>
              </a:ext>
            </a:extLst>
          </p:cNvPr>
          <p:cNvSpPr txBox="1"/>
          <p:nvPr/>
        </p:nvSpPr>
        <p:spPr>
          <a:xfrm>
            <a:off x="6394795" y="1690688"/>
            <a:ext cx="5039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Характеристики ряда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FB8C25-708C-D047-B0C3-EF5B838794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5" y="2443658"/>
            <a:ext cx="5777779" cy="41775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979429-3BCA-C045-A4FF-5B0D990EDD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5" y="2557397"/>
            <a:ext cx="5940425" cy="29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3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05F6F-C617-43D8-A0D4-21908197F641}"/>
              </a:ext>
            </a:extLst>
          </p:cNvPr>
          <p:cNvSpPr txBox="1"/>
          <p:nvPr/>
        </p:nvSpPr>
        <p:spPr>
          <a:xfrm>
            <a:off x="2664652" y="281491"/>
            <a:ext cx="686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Автокорреляционная функция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19A6D-FBF5-5E4E-874E-3A8F9690DDDB}"/>
              </a:ext>
            </a:extLst>
          </p:cNvPr>
          <p:cNvSpPr txBox="1"/>
          <p:nvPr/>
        </p:nvSpPr>
        <p:spPr>
          <a:xfrm>
            <a:off x="764104" y="5935424"/>
            <a:ext cx="551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ВАФ и ЧАФ агрегированного по неделям ряда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E3C26E-F0E3-9241-8152-AC0F7368C4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8" y="1259818"/>
            <a:ext cx="5940425" cy="44621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CD1CF6-51ED-7644-9291-E57AEF7B16E9}"/>
              </a:ext>
            </a:extLst>
          </p:cNvPr>
          <p:cNvSpPr/>
          <p:nvPr/>
        </p:nvSpPr>
        <p:spPr>
          <a:xfrm>
            <a:off x="6493283" y="1524019"/>
            <a:ext cx="4792717" cy="419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 типа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использовать только в краткосрочной перспективе, поэтому альтернативой является модель с лаговой зависимой переменной.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основании частной автокорреляционной функции можно предположить, что наш ряд зависит от предыдущих значений с лагом 3.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003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05F6F-C617-43D8-A0D4-21908197F641}"/>
              </a:ext>
            </a:extLst>
          </p:cNvPr>
          <p:cNvSpPr txBox="1"/>
          <p:nvPr/>
        </p:nvSpPr>
        <p:spPr>
          <a:xfrm>
            <a:off x="1792294" y="314472"/>
            <a:ext cx="873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 тремя лаговыми переменными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C31804F-3061-F24F-9DE3-7E4F6E781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14" y="5058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2B117FE-FC71-4147-A22C-2E586B285F0C}"/>
              </a:ext>
            </a:extLst>
          </p:cNvPr>
          <p:cNvSpPr/>
          <p:nvPr/>
        </p:nvSpPr>
        <p:spPr>
          <a:xfrm>
            <a:off x="7162513" y="2411146"/>
            <a:ext cx="4330262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Ряд ошибок модели с тремя лаговыми переменными обладает свойствами «белого шума».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0BC735EE-BCF7-A540-92DC-77332C95928D}"/>
                  </a:ext>
                </a:extLst>
              </p:cNvPr>
              <p:cNvSpPr/>
              <p:nvPr/>
            </p:nvSpPr>
            <p:spPr>
              <a:xfrm>
                <a:off x="2645835" y="1424364"/>
                <a:ext cx="70319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8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=2,03+0,92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−0,19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+0,22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0BC735EE-BCF7-A540-92DC-77332C959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835" y="1424364"/>
                <a:ext cx="7031990" cy="523220"/>
              </a:xfrm>
              <a:prstGeom prst="rect">
                <a:avLst/>
              </a:prstGeom>
              <a:blipFill>
                <a:blip r:embed="rId2"/>
                <a:stretch>
                  <a:fillRect t="-4762" b="-9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0E1098-84E2-C74E-8679-D1E6F3B34A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8" y="2201919"/>
            <a:ext cx="6230406" cy="36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0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23FDC5-3873-4B88-9663-0DA45DB5FCDA}"/>
              </a:ext>
            </a:extLst>
          </p:cNvPr>
          <p:cNvSpPr txBox="1"/>
          <p:nvPr/>
        </p:nvSpPr>
        <p:spPr>
          <a:xfrm>
            <a:off x="1198181" y="313022"/>
            <a:ext cx="978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в среднесрочной перспективе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12E14F7-C92A-8241-832C-59CAD1A37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39241"/>
              </p:ext>
            </p:extLst>
          </p:nvPr>
        </p:nvGraphicFramePr>
        <p:xfrm>
          <a:off x="482161" y="1325751"/>
          <a:ext cx="4152900" cy="4812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017">
                  <a:extLst>
                    <a:ext uri="{9D8B030D-6E8A-4147-A177-3AD203B41FA5}">
                      <a16:colId xmlns:a16="http://schemas.microsoft.com/office/drawing/2014/main" val="1144114846"/>
                    </a:ext>
                  </a:extLst>
                </a:gridCol>
                <a:gridCol w="1363383">
                  <a:extLst>
                    <a:ext uri="{9D8B030D-6E8A-4147-A177-3AD203B41FA5}">
                      <a16:colId xmlns:a16="http://schemas.microsoft.com/office/drawing/2014/main" val="1081426170"/>
                    </a:ext>
                  </a:extLst>
                </a:gridCol>
                <a:gridCol w="1376500">
                  <a:extLst>
                    <a:ext uri="{9D8B030D-6E8A-4147-A177-3AD203B41FA5}">
                      <a16:colId xmlns:a16="http://schemas.microsoft.com/office/drawing/2014/main" val="2136039414"/>
                    </a:ext>
                  </a:extLst>
                </a:gridCol>
              </a:tblGrid>
              <a:tr h="1480534"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Границы 95% доверительного интервала прогноза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599" marR="131599" marT="65800" marB="6580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599" marR="131599" marT="65800" marB="65800"/>
                </a:tc>
                <a:extLst>
                  <a:ext uri="{0D108BD9-81ED-4DB2-BD59-A6C34878D82A}">
                    <a16:rowId xmlns:a16="http://schemas.microsoft.com/office/drawing/2014/main" val="1906650669"/>
                  </a:ext>
                </a:extLst>
              </a:tr>
              <a:tr h="668323">
                <a:tc>
                  <a:txBody>
                    <a:bodyPr/>
                    <a:lstStyle/>
                    <a:p>
                      <a:pPr algn="ctr"/>
                      <a:endParaRPr lang="ru-RU" sz="1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07.05.2018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14.05.2018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3484088079"/>
                  </a:ext>
                </a:extLst>
              </a:tr>
              <a:tr h="668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Прогноз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43,27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43,24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2374663492"/>
                  </a:ext>
                </a:extLst>
              </a:tr>
              <a:tr h="668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Нижняя</a:t>
                      </a:r>
                      <a:endParaRPr lang="en-US" sz="2000" dirty="0">
                        <a:effectLst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41,68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41,09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394735884"/>
                  </a:ext>
                </a:extLst>
              </a:tr>
              <a:tr h="663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Верхняя</a:t>
                      </a: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44,85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45,40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3805915133"/>
                  </a:ext>
                </a:extLst>
              </a:tr>
              <a:tr h="663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Факт</a:t>
                      </a: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42,</a:t>
                      </a:r>
                      <a:r>
                        <a:rPr lang="ru-RU" sz="1800" dirty="0">
                          <a:effectLst/>
                        </a:rPr>
                        <a:t>14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42,</a:t>
                      </a:r>
                      <a:r>
                        <a:rPr lang="ru-RU" sz="1800" dirty="0">
                          <a:effectLst/>
                        </a:rPr>
                        <a:t>18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2243202126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ABB21D-C4C2-1C49-BACD-3E0F2F8C8F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42" y="1325751"/>
            <a:ext cx="6381859" cy="47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8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56FC5-22AB-1E47-8756-FF28F28C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2" y="231228"/>
            <a:ext cx="11887199" cy="78679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в долгосрочной перспективе</a:t>
            </a:r>
            <a:endParaRPr lang="ru-RU" sz="36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7F53720-6B94-964E-AB9C-81CEF0B67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882485"/>
              </p:ext>
            </p:extLst>
          </p:nvPr>
        </p:nvGraphicFramePr>
        <p:xfrm>
          <a:off x="958546" y="1238745"/>
          <a:ext cx="10180309" cy="4926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50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36B34-D6C0-0F42-B626-F635E4CE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81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 и распределение агрегированного по неделям ряда</a:t>
            </a:r>
            <a:endParaRPr lang="ru-R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99416-C94C-964F-814A-B6589C7AD136}"/>
              </a:ext>
            </a:extLst>
          </p:cNvPr>
          <p:cNvSpPr txBox="1"/>
          <p:nvPr/>
        </p:nvSpPr>
        <p:spPr>
          <a:xfrm>
            <a:off x="817973" y="1690688"/>
            <a:ext cx="491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Распределение ряда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21714-8EF6-A043-96C2-2922A3A85653}"/>
              </a:ext>
            </a:extLst>
          </p:cNvPr>
          <p:cNvSpPr txBox="1"/>
          <p:nvPr/>
        </p:nvSpPr>
        <p:spPr>
          <a:xfrm>
            <a:off x="6394795" y="1690688"/>
            <a:ext cx="5039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Характеристики ряда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70B8EB-0C31-4E4E-942B-C1D83EED9C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2" y="2213908"/>
            <a:ext cx="5940425" cy="42856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14256B-E849-C145-AB05-A517194899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95" y="2357164"/>
            <a:ext cx="5461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6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05F6F-C617-43D8-A0D4-21908197F641}"/>
              </a:ext>
            </a:extLst>
          </p:cNvPr>
          <p:cNvSpPr txBox="1"/>
          <p:nvPr/>
        </p:nvSpPr>
        <p:spPr>
          <a:xfrm>
            <a:off x="2664652" y="281491"/>
            <a:ext cx="686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Автокорреляционная функция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19A6D-FBF5-5E4E-874E-3A8F9690DDDB}"/>
              </a:ext>
            </a:extLst>
          </p:cNvPr>
          <p:cNvSpPr txBox="1"/>
          <p:nvPr/>
        </p:nvSpPr>
        <p:spPr>
          <a:xfrm>
            <a:off x="764104" y="5935424"/>
            <a:ext cx="551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ВАФ и ЧАФ агрегированного по неделям ряда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CD1CF6-51ED-7644-9291-E57AEF7B16E9}"/>
              </a:ext>
            </a:extLst>
          </p:cNvPr>
          <p:cNvSpPr/>
          <p:nvPr/>
        </p:nvSpPr>
        <p:spPr>
          <a:xfrm>
            <a:off x="6493283" y="1524019"/>
            <a:ext cx="4792717" cy="419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 типа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использовать только в краткосрочной перспективе, поэтому альтернативой является модель с лаговой зависимой переменной.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основании частной автокорреляционной функции можно предположить, что наш ряд зависит от предыдущих значений с лагом 2. 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DC2734-339B-C94A-9E10-35DCC6C2125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"/>
          <a:stretch/>
        </p:blipFill>
        <p:spPr bwMode="auto">
          <a:xfrm>
            <a:off x="445649" y="1410333"/>
            <a:ext cx="5940425" cy="4425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550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05F6F-C617-43D8-A0D4-21908197F641}"/>
              </a:ext>
            </a:extLst>
          </p:cNvPr>
          <p:cNvSpPr txBox="1"/>
          <p:nvPr/>
        </p:nvSpPr>
        <p:spPr>
          <a:xfrm>
            <a:off x="1792294" y="314472"/>
            <a:ext cx="873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 двумя лаговыми переменными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C31804F-3061-F24F-9DE3-7E4F6E781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14" y="5058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2B117FE-FC71-4147-A22C-2E586B285F0C}"/>
              </a:ext>
            </a:extLst>
          </p:cNvPr>
          <p:cNvSpPr/>
          <p:nvPr/>
        </p:nvSpPr>
        <p:spPr>
          <a:xfrm>
            <a:off x="7162513" y="2411146"/>
            <a:ext cx="4330262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Ряд ошибок модели с двумя лаговыми переменными обладает свойствами «белого шума».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B913502-74AE-1C49-BDB2-C157B2C2547F}"/>
                  </a:ext>
                </a:extLst>
              </p:cNvPr>
              <p:cNvSpPr/>
              <p:nvPr/>
            </p:nvSpPr>
            <p:spPr>
              <a:xfrm>
                <a:off x="3231252" y="1319751"/>
                <a:ext cx="58611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8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=7,097+0,552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+0,281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B913502-74AE-1C49-BDB2-C157B2C25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252" y="1319751"/>
                <a:ext cx="5861156" cy="523220"/>
              </a:xfrm>
              <a:prstGeom prst="rect">
                <a:avLst/>
              </a:prstGeom>
              <a:blipFill>
                <a:blip r:embed="rId2"/>
                <a:stretch>
                  <a:fillRect t="-4762" b="-9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E7A85C-AB12-0E4A-96CE-7D15E71D1F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1" y="2201919"/>
            <a:ext cx="6301947" cy="36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5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23FDC5-3873-4B88-9663-0DA45DB5FCDA}"/>
              </a:ext>
            </a:extLst>
          </p:cNvPr>
          <p:cNvSpPr txBox="1"/>
          <p:nvPr/>
        </p:nvSpPr>
        <p:spPr>
          <a:xfrm>
            <a:off x="1198181" y="313022"/>
            <a:ext cx="978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в долгосрочной перспективе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12E14F7-C92A-8241-832C-59CAD1A37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99648"/>
              </p:ext>
            </p:extLst>
          </p:nvPr>
        </p:nvGraphicFramePr>
        <p:xfrm>
          <a:off x="482161" y="1325751"/>
          <a:ext cx="4152900" cy="4812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017">
                  <a:extLst>
                    <a:ext uri="{9D8B030D-6E8A-4147-A177-3AD203B41FA5}">
                      <a16:colId xmlns:a16="http://schemas.microsoft.com/office/drawing/2014/main" val="1144114846"/>
                    </a:ext>
                  </a:extLst>
                </a:gridCol>
                <a:gridCol w="1363383">
                  <a:extLst>
                    <a:ext uri="{9D8B030D-6E8A-4147-A177-3AD203B41FA5}">
                      <a16:colId xmlns:a16="http://schemas.microsoft.com/office/drawing/2014/main" val="1081426170"/>
                    </a:ext>
                  </a:extLst>
                </a:gridCol>
                <a:gridCol w="1376500">
                  <a:extLst>
                    <a:ext uri="{9D8B030D-6E8A-4147-A177-3AD203B41FA5}">
                      <a16:colId xmlns:a16="http://schemas.microsoft.com/office/drawing/2014/main" val="2136039414"/>
                    </a:ext>
                  </a:extLst>
                </a:gridCol>
              </a:tblGrid>
              <a:tr h="1480534"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Границы 95% доверительного интервала прогноза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599" marR="131599" marT="65800" marB="6580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599" marR="131599" marT="65800" marB="65800"/>
                </a:tc>
                <a:extLst>
                  <a:ext uri="{0D108BD9-81ED-4DB2-BD59-A6C34878D82A}">
                    <a16:rowId xmlns:a16="http://schemas.microsoft.com/office/drawing/2014/main" val="1906650669"/>
                  </a:ext>
                </a:extLst>
              </a:tr>
              <a:tr h="668323">
                <a:tc>
                  <a:txBody>
                    <a:bodyPr/>
                    <a:lstStyle/>
                    <a:p>
                      <a:pPr algn="ctr"/>
                      <a:endParaRPr lang="ru-RU" sz="1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Май 2018</a:t>
                      </a: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Июнь 2018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3484088079"/>
                  </a:ext>
                </a:extLst>
              </a:tr>
              <a:tr h="668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Прогноз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43,19</a:t>
                      </a: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43,11</a:t>
                      </a: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2374663492"/>
                  </a:ext>
                </a:extLst>
              </a:tr>
              <a:tr h="668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Нижняя</a:t>
                      </a:r>
                      <a:endParaRPr lang="en-US" sz="2000" dirty="0">
                        <a:effectLst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40,26</a:t>
                      </a: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39,77</a:t>
                      </a: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394735884"/>
                  </a:ext>
                </a:extLst>
              </a:tr>
              <a:tr h="663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Верхняя</a:t>
                      </a: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46,11</a:t>
                      </a: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46,46</a:t>
                      </a: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3805915133"/>
                  </a:ext>
                </a:extLst>
              </a:tr>
              <a:tr h="663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Факт</a:t>
                      </a: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2243202126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CFB643-E307-064D-B872-F977F2C6B9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8" y="1325751"/>
            <a:ext cx="6433119" cy="48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2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2F46B-09D6-4076-B47D-2469E1B1E20A}"/>
              </a:ext>
            </a:extLst>
          </p:cNvPr>
          <p:cNvSpPr txBox="1"/>
          <p:nvPr/>
        </p:nvSpPr>
        <p:spPr>
          <a:xfrm>
            <a:off x="4732907" y="232124"/>
            <a:ext cx="245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CF036F-7C2C-D94B-BB7E-07C51B88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7" y="4141077"/>
            <a:ext cx="11292396" cy="232623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503D10-E75A-264A-A49F-41C0A07F4516}"/>
              </a:ext>
            </a:extLst>
          </p:cNvPr>
          <p:cNvSpPr/>
          <p:nvPr/>
        </p:nvSpPr>
        <p:spPr>
          <a:xfrm>
            <a:off x="395107" y="1157867"/>
            <a:ext cx="11288110" cy="260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данной работы является выявление закономерности в изменении курса акций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The Coca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Cola Company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построение достоверной модели и прогнозирование указанного показателя с учетом риска изменчивости цены.</a:t>
            </a:r>
          </a:p>
        </p:txBody>
      </p:sp>
    </p:spTree>
    <p:extLst>
      <p:ext uri="{BB962C8B-B14F-4D97-AF65-F5344CB8AC3E}">
        <p14:creationId xmlns:p14="http://schemas.microsoft.com/office/powerpoint/2010/main" val="382816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2F46B-09D6-4076-B47D-2469E1B1E20A}"/>
              </a:ext>
            </a:extLst>
          </p:cNvPr>
          <p:cNvSpPr txBox="1"/>
          <p:nvPr/>
        </p:nvSpPr>
        <p:spPr>
          <a:xfrm>
            <a:off x="4706630" y="182498"/>
            <a:ext cx="222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252ECF73-BDF6-4D50-8E4D-590D96840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226045"/>
              </p:ext>
            </p:extLst>
          </p:nvPr>
        </p:nvGraphicFramePr>
        <p:xfrm>
          <a:off x="1216935" y="1734785"/>
          <a:ext cx="9204334" cy="5074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8D8E47D-3B31-1A44-9F77-9E8EBFF80021}"/>
              </a:ext>
            </a:extLst>
          </p:cNvPr>
          <p:cNvSpPr txBox="1"/>
          <p:nvPr/>
        </p:nvSpPr>
        <p:spPr>
          <a:xfrm>
            <a:off x="3843157" y="956408"/>
            <a:ext cx="395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Задачи курсовой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20768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2F46B-09D6-4076-B47D-2469E1B1E20A}"/>
              </a:ext>
            </a:extLst>
          </p:cNvPr>
          <p:cNvSpPr txBox="1"/>
          <p:nvPr/>
        </p:nvSpPr>
        <p:spPr>
          <a:xfrm>
            <a:off x="1111203" y="288233"/>
            <a:ext cx="983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в краткосрочной перспективе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FC00FCB3-F543-2B4A-87DF-2B21985AA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801753"/>
              </p:ext>
            </p:extLst>
          </p:nvPr>
        </p:nvGraphicFramePr>
        <p:xfrm>
          <a:off x="840828" y="1086146"/>
          <a:ext cx="10376858" cy="5638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582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05F6F-C617-43D8-A0D4-21908197F641}"/>
              </a:ext>
            </a:extLst>
          </p:cNvPr>
          <p:cNvSpPr txBox="1"/>
          <p:nvPr/>
        </p:nvSpPr>
        <p:spPr>
          <a:xfrm>
            <a:off x="1304919" y="346566"/>
            <a:ext cx="1006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в краткосрочной перспективе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CF912751-402B-D243-A693-E26F7C8E3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337263"/>
              </p:ext>
            </p:extLst>
          </p:nvPr>
        </p:nvGraphicFramePr>
        <p:xfrm>
          <a:off x="1837881" y="2458500"/>
          <a:ext cx="8996546" cy="4209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B27FC48-D368-7B4E-A4CD-4FDC2BFC4889}"/>
              </a:ext>
            </a:extLst>
          </p:cNvPr>
          <p:cNvSpPr txBox="1"/>
          <p:nvPr/>
        </p:nvSpPr>
        <p:spPr>
          <a:xfrm>
            <a:off x="2510389" y="1163396"/>
            <a:ext cx="7651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Получен ряд вторых разностей, который является стационарным</a:t>
            </a:r>
          </a:p>
        </p:txBody>
      </p:sp>
    </p:spTree>
    <p:extLst>
      <p:ext uri="{BB962C8B-B14F-4D97-AF65-F5344CB8AC3E}">
        <p14:creationId xmlns:p14="http://schemas.microsoft.com/office/powerpoint/2010/main" val="155205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36B34-D6C0-0F42-B626-F635E4CE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 и распределение ряда вторых разностей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D6C8A2-A50C-674F-AA5C-6CF5F48077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24" y="2623815"/>
            <a:ext cx="5862806" cy="28941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06F4BE-12B3-E241-A0E6-B57D2B8328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" y="2340036"/>
            <a:ext cx="5601165" cy="4058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99416-C94C-964F-814A-B6589C7AD136}"/>
              </a:ext>
            </a:extLst>
          </p:cNvPr>
          <p:cNvSpPr txBox="1"/>
          <p:nvPr/>
        </p:nvSpPr>
        <p:spPr>
          <a:xfrm>
            <a:off x="817973" y="1690688"/>
            <a:ext cx="491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Распределение ряда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21714-8EF6-A043-96C2-2922A3A85653}"/>
              </a:ext>
            </a:extLst>
          </p:cNvPr>
          <p:cNvSpPr txBox="1"/>
          <p:nvPr/>
        </p:nvSpPr>
        <p:spPr>
          <a:xfrm>
            <a:off x="6394795" y="1690688"/>
            <a:ext cx="5039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Характеристики ряда</a:t>
            </a:r>
          </a:p>
        </p:txBody>
      </p:sp>
    </p:spTree>
    <p:extLst>
      <p:ext uri="{BB962C8B-B14F-4D97-AF65-F5344CB8AC3E}">
        <p14:creationId xmlns:p14="http://schemas.microsoft.com/office/powerpoint/2010/main" val="411794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05F6F-C617-43D8-A0D4-21908197F641}"/>
              </a:ext>
            </a:extLst>
          </p:cNvPr>
          <p:cNvSpPr txBox="1"/>
          <p:nvPr/>
        </p:nvSpPr>
        <p:spPr>
          <a:xfrm>
            <a:off x="2664652" y="281491"/>
            <a:ext cx="686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Автокорреляционная функция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7C1399-7D62-0044-BF8E-0BBE7654CF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6" y="1358709"/>
            <a:ext cx="6091790" cy="45784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A19A6D-FBF5-5E4E-874E-3A8F9690DDDB}"/>
              </a:ext>
            </a:extLst>
          </p:cNvPr>
          <p:cNvSpPr txBox="1"/>
          <p:nvPr/>
        </p:nvSpPr>
        <p:spPr>
          <a:xfrm>
            <a:off x="764105" y="6053959"/>
            <a:ext cx="551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ВАФ и ЧАФ ряда вторых разностей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6C46DBC-C61B-9849-8D7C-F6810A9A2CAF}"/>
                  </a:ext>
                </a:extLst>
              </p:cNvPr>
              <p:cNvSpPr/>
              <p:nvPr/>
            </p:nvSpPr>
            <p:spPr>
              <a:xfrm>
                <a:off x="6899756" y="1596007"/>
                <a:ext cx="4687615" cy="4457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Ряд вторых разностей (стационарный) не является «белым шумом», а значит его можно </a:t>
                </a:r>
                <a:r>
                  <a:rPr lang="ru-RU" sz="24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замоделировать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с помощью 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ARIMA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График ВАФ и ЧАФ внешне напоминает МА(1) с положительным коэффициентом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6C46DBC-C61B-9849-8D7C-F6810A9A2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756" y="1596007"/>
                <a:ext cx="4687615" cy="4457952"/>
              </a:xfrm>
              <a:prstGeom prst="rect">
                <a:avLst/>
              </a:prstGeom>
              <a:blipFill>
                <a:blip r:embed="rId3"/>
                <a:stretch>
                  <a:fillRect l="-1892" r="-1892" b="-19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38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05F6F-C617-43D8-A0D4-21908197F641}"/>
              </a:ext>
            </a:extLst>
          </p:cNvPr>
          <p:cNvSpPr txBox="1"/>
          <p:nvPr/>
        </p:nvSpPr>
        <p:spPr>
          <a:xfrm>
            <a:off x="2664652" y="281491"/>
            <a:ext cx="686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ARIMA(0,2,1)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087DA0CD-32BB-F44D-B10A-C76E2D640BA2}"/>
                  </a:ext>
                </a:extLst>
              </p:cNvPr>
              <p:cNvSpPr/>
              <p:nvPr/>
            </p:nvSpPr>
            <p:spPr>
              <a:xfrm>
                <a:off x="232207" y="1114648"/>
                <a:ext cx="5317255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540385"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54038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=△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54038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54038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+0,00015−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0,9872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087DA0CD-32BB-F44D-B10A-C76E2D640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7" y="1114648"/>
                <a:ext cx="5317255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79508B-9E6D-084C-AAAD-721DDA5B5C3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"/>
          <a:stretch/>
        </p:blipFill>
        <p:spPr bwMode="auto">
          <a:xfrm>
            <a:off x="232207" y="2847603"/>
            <a:ext cx="6680281" cy="39090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AC31804F-3061-F24F-9DE3-7E4F6E781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14" y="5058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2B117FE-FC71-4147-A22C-2E586B285F0C}"/>
              </a:ext>
            </a:extLst>
          </p:cNvPr>
          <p:cNvSpPr/>
          <p:nvPr/>
        </p:nvSpPr>
        <p:spPr>
          <a:xfrm>
            <a:off x="7362210" y="2201920"/>
            <a:ext cx="4330262" cy="260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Ряд ошибок модели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ARIMA(0,2,1)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обладает свойствами «белого шума».</a:t>
            </a:r>
          </a:p>
        </p:txBody>
      </p:sp>
    </p:spTree>
    <p:extLst>
      <p:ext uri="{BB962C8B-B14F-4D97-AF65-F5344CB8AC3E}">
        <p14:creationId xmlns:p14="http://schemas.microsoft.com/office/powerpoint/2010/main" val="15404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23FDC5-3873-4B88-9663-0DA45DB5FCDA}"/>
              </a:ext>
            </a:extLst>
          </p:cNvPr>
          <p:cNvSpPr txBox="1"/>
          <p:nvPr/>
        </p:nvSpPr>
        <p:spPr>
          <a:xfrm>
            <a:off x="1198181" y="313022"/>
            <a:ext cx="978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в краткосрочной перспективе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12E14F7-C92A-8241-832C-59CAD1A37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04456"/>
              </p:ext>
            </p:extLst>
          </p:nvPr>
        </p:nvGraphicFramePr>
        <p:xfrm>
          <a:off x="482161" y="1325751"/>
          <a:ext cx="4152900" cy="4812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017">
                  <a:extLst>
                    <a:ext uri="{9D8B030D-6E8A-4147-A177-3AD203B41FA5}">
                      <a16:colId xmlns:a16="http://schemas.microsoft.com/office/drawing/2014/main" val="1144114846"/>
                    </a:ext>
                  </a:extLst>
                </a:gridCol>
                <a:gridCol w="1363383">
                  <a:extLst>
                    <a:ext uri="{9D8B030D-6E8A-4147-A177-3AD203B41FA5}">
                      <a16:colId xmlns:a16="http://schemas.microsoft.com/office/drawing/2014/main" val="1081426170"/>
                    </a:ext>
                  </a:extLst>
                </a:gridCol>
                <a:gridCol w="1376500">
                  <a:extLst>
                    <a:ext uri="{9D8B030D-6E8A-4147-A177-3AD203B41FA5}">
                      <a16:colId xmlns:a16="http://schemas.microsoft.com/office/drawing/2014/main" val="2136039414"/>
                    </a:ext>
                  </a:extLst>
                </a:gridCol>
              </a:tblGrid>
              <a:tr h="1480534"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Границы 95% доверительного интервала прогноза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599" marR="131599" marT="65800" marB="6580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599" marR="131599" marT="65800" marB="65800"/>
                </a:tc>
                <a:extLst>
                  <a:ext uri="{0D108BD9-81ED-4DB2-BD59-A6C34878D82A}">
                    <a16:rowId xmlns:a16="http://schemas.microsoft.com/office/drawing/2014/main" val="1906650669"/>
                  </a:ext>
                </a:extLst>
              </a:tr>
              <a:tr h="668323">
                <a:tc>
                  <a:txBody>
                    <a:bodyPr/>
                    <a:lstStyle/>
                    <a:p>
                      <a:pPr algn="ctr"/>
                      <a:endParaRPr lang="ru-RU" sz="1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01.05.2018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02.05.2018</a:t>
                      </a: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3484088079"/>
                  </a:ext>
                </a:extLst>
              </a:tr>
              <a:tr h="668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Прогноз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43,20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43,19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2374663492"/>
                  </a:ext>
                </a:extLst>
              </a:tr>
              <a:tr h="668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Нижняя</a:t>
                      </a:r>
                      <a:endParaRPr lang="en-US" sz="2000" dirty="0">
                        <a:effectLst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42,53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42,23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394735884"/>
                  </a:ext>
                </a:extLst>
              </a:tr>
              <a:tr h="663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Верхняя</a:t>
                      </a: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43,88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44,16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3805915133"/>
                  </a:ext>
                </a:extLst>
              </a:tr>
              <a:tr h="663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Факт</a:t>
                      </a: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42,59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42,06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700" marR="98700" marT="0" marB="0" anchor="ctr"/>
                </a:tc>
                <a:extLst>
                  <a:ext uri="{0D108BD9-81ED-4DB2-BD59-A6C34878D82A}">
                    <a16:rowId xmlns:a16="http://schemas.microsoft.com/office/drawing/2014/main" val="2243202126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E34222-4446-7340-8986-A4E3DA65B1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53" y="1220648"/>
            <a:ext cx="6857999" cy="51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65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595</Words>
  <Application>Microsoft Macintosh PowerPoint</Application>
  <PresentationFormat>Широкоэкранный</PresentationFormat>
  <Paragraphs>126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Характеристики  и распределение ряда вторых разностей</vt:lpstr>
      <vt:lpstr>Презентация PowerPoint</vt:lpstr>
      <vt:lpstr>Презентация PowerPoint</vt:lpstr>
      <vt:lpstr>Презентация PowerPoint</vt:lpstr>
      <vt:lpstr>Моделирование в среднесрочной перспективе</vt:lpstr>
      <vt:lpstr>Характеристики  и распределение агрегированного по неделям ряда</vt:lpstr>
      <vt:lpstr>Презентация PowerPoint</vt:lpstr>
      <vt:lpstr>Презентация PowerPoint</vt:lpstr>
      <vt:lpstr>Презентация PowerPoint</vt:lpstr>
      <vt:lpstr>Моделирование в долгосрочной перспективе</vt:lpstr>
      <vt:lpstr>Характеристики  и распределение агрегированного по неделям ряда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Abricos</dc:creator>
  <cp:lastModifiedBy>Дани Эль-Айясс</cp:lastModifiedBy>
  <cp:revision>35</cp:revision>
  <dcterms:created xsi:type="dcterms:W3CDTF">2018-09-23T10:24:46Z</dcterms:created>
  <dcterms:modified xsi:type="dcterms:W3CDTF">2018-10-03T06:58:30Z</dcterms:modified>
</cp:coreProperties>
</file>