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52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2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8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5A20-D940-48FD-B007-E9E17DCE5C42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10CA-C190-4726-885B-F283FD325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1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1" y="3466318"/>
            <a:ext cx="9144000" cy="2277659"/>
          </a:xfrm>
        </p:spPr>
        <p:txBody>
          <a:bodyPr>
            <a:noAutofit/>
          </a:bodyPr>
          <a:lstStyle/>
          <a:p>
            <a:r>
              <a:rPr lang="ru-RU" sz="4800" dirty="0"/>
              <a:t>Курсовая работа по дисциплине </a:t>
            </a:r>
            <a:br>
              <a:rPr lang="ru-RU" sz="4800" dirty="0"/>
            </a:br>
            <a:r>
              <a:rPr lang="ru-RU" sz="4800" i="1" dirty="0"/>
              <a:t>"Информационные технологии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i="1" dirty="0"/>
              <a:t>в экономике"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на тему: </a:t>
            </a:r>
            <a:br>
              <a:rPr lang="ru-RU" sz="4800" dirty="0"/>
            </a:br>
            <a:r>
              <a:rPr lang="ru-RU" sz="4800" i="1" dirty="0"/>
              <a:t>"Обработка биржевых данных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i="1" dirty="0"/>
              <a:t>в </a:t>
            </a:r>
            <a:r>
              <a:rPr lang="en-US" sz="4800" i="1" dirty="0"/>
              <a:t>MS Excel </a:t>
            </a:r>
            <a:r>
              <a:rPr lang="ru-RU" sz="4800" i="1" dirty="0"/>
              <a:t>и </a:t>
            </a:r>
            <a:r>
              <a:rPr lang="en-US" sz="4800" i="1" dirty="0"/>
              <a:t>MS Access"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3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49" name="Объект 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356" y="1825625"/>
            <a:ext cx="2797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Точки и запятые в числах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2243"/>
            <a:ext cx="10515600" cy="124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3860"/>
            <a:ext cx="10515600" cy="126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Японские свечи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04" y="1957588"/>
            <a:ext cx="7218791" cy="388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Линии тренда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2316586"/>
            <a:ext cx="5184000" cy="394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00" y="2316587"/>
            <a:ext cx="5184000" cy="394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575" y="141667"/>
            <a:ext cx="6624849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Интерполяция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1331"/>
            <a:ext cx="10515600" cy="1147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8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061"/>
            <a:ext cx="5220000" cy="645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00" y="206061"/>
            <a:ext cx="5220000" cy="645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5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9757" y="1676155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70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</Words>
  <Application>Microsoft Office PowerPoint</Application>
  <PresentationFormat>Широкоэкранный</PresentationFormat>
  <Paragraphs>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Курсовая работа по дисциплине  "Информационные технологии в экономике" на тему:  "Обработка биржевых данных в MS Excel и MS Access" </vt:lpstr>
      <vt:lpstr>Блок-схема</vt:lpstr>
      <vt:lpstr>Точки и запятые в числах</vt:lpstr>
      <vt:lpstr>Японские свечи</vt:lpstr>
      <vt:lpstr>Линии тренда</vt:lpstr>
      <vt:lpstr>Презентация PowerPoint</vt:lpstr>
      <vt:lpstr>Интерполяция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 "Информационные технологии в экономике" на тему:  "Обработка биржевых данных в MS Excel и MS Access"</dc:title>
  <dc:creator>Дани</dc:creator>
  <cp:lastModifiedBy>Дани</cp:lastModifiedBy>
  <cp:revision>3</cp:revision>
  <dcterms:created xsi:type="dcterms:W3CDTF">2016-06-13T09:39:47Z</dcterms:created>
  <dcterms:modified xsi:type="dcterms:W3CDTF">2016-06-13T10:05:41Z</dcterms:modified>
</cp:coreProperties>
</file>