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251" d="100"/>
          <a:sy n="251" d="100"/>
        </p:scale>
        <p:origin x="-9585" y="-3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1D028-E1A4-4F89-A831-6061FA574117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7C11-58B1-4942-817F-6BC7ED15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788149" y="2901950"/>
            <a:ext cx="1352101" cy="560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6897" y="2877279"/>
            <a:ext cx="126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F</a:t>
            </a:r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#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Berlin Sans FB" panose="020E0602020502020306" pitchFamily="34" charset="0"/>
              </a:rPr>
              <a:t>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66819" y="3009373"/>
            <a:ext cx="0" cy="28425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40736" y="3025914"/>
            <a:ext cx="2339" cy="26771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0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</dc:creator>
  <cp:lastModifiedBy>DP</cp:lastModifiedBy>
  <cp:revision>1</cp:revision>
  <dcterms:created xsi:type="dcterms:W3CDTF">2016-07-18T04:17:36Z</dcterms:created>
  <dcterms:modified xsi:type="dcterms:W3CDTF">2016-07-18T04:26:28Z</dcterms:modified>
</cp:coreProperties>
</file>