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545"/>
                </a:solidFill>
              </a:rPr>
              <a:t>Unlike the other two type of attacks, classified as white-box attacks, as the adversary has full access to the internal structure of the classifier, in black-box attacks, the adversary doesnâ€™t have any knowledge about the model, except for the the labels, the allow him/her access to the output only. The goal is as we previously saw, to produce a minimal perturbation to input X, sufficient to determine the DNN to misclassify it, but imperceptible enough for the human eye. The approach to this type of attack is as following: use DNN as an orale to synthesized data and generate a synthetic data set S0 to build a model F that approximates the oracleâ€™s decision. Then using the new architecture F to craft adversarial samples, the oracle outputs a misclassified probability vector, corresponding to input X*. This step, called substitute DNN training algorithm, ends with the Jacobian-based dataset augmentation, which generates a new set of data S (Figure 7). Once the adversary training a substitute DNN, it uses it to craft adversarial samples, by using two types of algorithms: Goodfellow, or the fast gradient sign method and Papernot. Therefore, the black-box attack generalizes to machine learning models that are not necessarily DNNs, regardless of the differentiability of the functions. </a:t>
            </a:r>
            <a:endParaRPr sz="900">
              <a:solidFill>
                <a:srgbClr val="454545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54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black-box attack requires only the probability labels (the probability value for each category) that get outputted by the neural network.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 evolution = evolutional algorithm, that works with complex numbers; </a:t>
            </a:r>
            <a:r>
              <a:rPr lang="en" sz="1800"/>
              <a:t>during each iteration another set of candidate solutions (children) is generated according to the current population (fathers). Then the children are compared with their corresponding fathers, sur- viving if they are more fitted (possess higher fitness value) than their fathers. In such a way, only comparing the father and his child, the goal of keeping diversity and improving fitness values can be simultaneously achieved.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approximates the minimum of the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374467" y="767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Autonomous Cars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890050" y="3091125"/>
            <a:ext cx="3576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Daria Zahaleanu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875" y="9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on the steering angle prediction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10169" l="0" r="0" t="6546"/>
          <a:stretch/>
        </p:blipFill>
        <p:spPr>
          <a:xfrm>
            <a:off x="1780925" y="636575"/>
            <a:ext cx="3595700" cy="42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pixel attack 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75" y="1035325"/>
            <a:ext cx="28781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50" y="86550"/>
            <a:ext cx="6323350" cy="48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17125" y="18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Training Mode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4" y="3751925"/>
            <a:ext cx="4922635" cy="11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25" y="798100"/>
            <a:ext cx="4897649" cy="22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436125" y="3132050"/>
            <a:ext cx="4633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Autonomous Mode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86000" y="417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Black-Box Attacks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03350" y="1153425"/>
            <a:ext cx="72138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black-box attacks, the adversary doesn’t have any knowledge about the model, except for the the labels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produce a minimal perturbation to input X, sufficient to determine the DNN to misclassify it, but imperceptible enough for the human eye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Pixel Attack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5" y="1346200"/>
            <a:ext cx="5794400" cy="2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26" y="42350"/>
            <a:ext cx="8115349" cy="49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75" y="366975"/>
            <a:ext cx="5642675" cy="4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50" y="124000"/>
            <a:ext cx="55733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	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function that encodes the perturbation into an array which is optimized through differential evolution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00" y="1892372"/>
            <a:ext cx="4431749" cy="28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