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ontserrat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3"/>
    <p:restoredTop sz="94553"/>
  </p:normalViewPr>
  <p:slideViewPr>
    <p:cSldViewPr snapToGrid="0">
      <p:cViewPr varScale="1">
        <p:scale>
          <a:sx n="162" d="100"/>
          <a:sy n="162" d="100"/>
        </p:scale>
        <p:origin x="53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d4460d426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d4460d426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approximates the minimum of the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d964fc29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d964fc29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a6fcf84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a6fcf84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d4460d42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d4460d42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 evolution = evolutional algorithm, that works with complex numbers; </a:t>
            </a:r>
            <a:r>
              <a:rPr lang="en" sz="1800"/>
              <a:t>during each iteration another set of candidate solutions (children) is generated according to the current population (fathers). Then the children are compared with their corresponding fathers, sur- viving if they are more fitted (possess higher fitness value) than their fathers. In such a way, only comparing the father and his child, the goal of keeping diversity and improving fitness values can be simultaneously achieved.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d4460d42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d4460d42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d4460d42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d4460d426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d7701876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d7701876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d77018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d7701876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d9a23d8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d9a23d8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d7701876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d7701876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9566886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9566886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d9566886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d9566886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d2b400306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d2b400306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c50b0e3f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c50b0e3f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a6fcf841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a6fcf841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c7abe8f4a_5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c7abe8f4a_5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54545"/>
                </a:solidFill>
              </a:rPr>
              <a:t>Unlike the other two type of attacks, classified as white-box attacks, as the adversary has full access to the internal structure of the classifier, in black-box attacks, the adversary doesnâ€™t have any knowledge about the model, except for the the labels, the allow him/her access to the output only. The goal is as we previously saw, to produce a minimal perturbation to input X, sufficient to determine the DNN to misclassify it, but imperceptible enough for the human eye. The approach to this type of attack is as following: use DNN as an orale to synthesized data and generate a synthetic data set S0 to build a model F that approximates the oracleâ€™s decision. Then using the new architecture F to craft adversarial samples, the oracle outputs a misclassified probability vector, corresponding to input X*. This step, called substitute DNN training algorithm, ends with the Jacobian-based dataset augmentation, which generates a new set of data S (Figure 7). Once the adversary training a substitute DNN, it uses it to craft adversarial samples, by using two types of algorithms: Goodfellow, or the fast gradient sign method and Papernot. Therefore, the black-box attack generalizes to machine learning models that are not necessarily DNNs, regardless of the differentiability of the functions. </a:t>
            </a:r>
            <a:endParaRPr sz="900">
              <a:solidFill>
                <a:srgbClr val="454545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54545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c7abe8f4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c7abe8f4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black-box attack requires only the probability labels (the probability value for each category) that get outputted by the neural network.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a6fcf841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a6fcf841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310617" y="4910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Autonomous Cars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823625" y="3394725"/>
            <a:ext cx="38025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Daria Zahaleanu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51725" y="232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Evolution 	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51725" y="1003525"/>
            <a:ext cx="8520600" cy="39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evolutionary algorithm that encodes the perturbation into an array which is optimized through differential evolution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during each iteration, a set of solutions is generated according to the current population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50" y="2190322"/>
            <a:ext cx="4431749" cy="28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 rotWithShape="1">
          <a:blip r:embed="rId4">
            <a:alphaModFix/>
          </a:blip>
          <a:srcRect l="1579" t="34425" r="-1579" b="34586"/>
          <a:stretch/>
        </p:blipFill>
        <p:spPr>
          <a:xfrm>
            <a:off x="5176625" y="2630975"/>
            <a:ext cx="3595700" cy="15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Evolution 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Initialize a random population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While iter &lt;= max num of generations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Cycle through each individual in the population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a. Perform mutation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b. Perform recombination (‘crossover’)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c. Perform selection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4. If stopping criterion has been met: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Exit and return best individual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Else: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Iter = iter + 1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variations of the attack 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Attack on the steering angle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Attack on the distance between two images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50" y="2075125"/>
            <a:ext cx="4897649" cy="22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26" y="49450"/>
            <a:ext cx="8115349" cy="49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464700" y="237675"/>
            <a:ext cx="2986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Attack Scheme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50" y="124000"/>
            <a:ext cx="557333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575" y="366975"/>
            <a:ext cx="5642675" cy="44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98875" y="90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on the steering angle prediction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 rotWithShape="1">
          <a:blip r:embed="rId3">
            <a:alphaModFix/>
          </a:blip>
          <a:srcRect t="6546" b="10169"/>
          <a:stretch/>
        </p:blipFill>
        <p:spPr>
          <a:xfrm>
            <a:off x="1780925" y="636575"/>
            <a:ext cx="3595700" cy="42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on the distance between two images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75" y="1104900"/>
            <a:ext cx="3063257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301" y="1168324"/>
            <a:ext cx="3708725" cy="33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7738" y="1340275"/>
            <a:ext cx="21621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	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Account for the change in the number of pixels while minimizing the change in pix</a:t>
            </a:r>
            <a:endParaRPr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75" y="2430575"/>
            <a:ext cx="54673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Try to normalize the distance and the steering angle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Improve the attack by tampering with the classifier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65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Types of Attacks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25" y="1024850"/>
            <a:ext cx="8237725" cy="38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25" y="1218525"/>
            <a:ext cx="8148051" cy="24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50" y="86550"/>
            <a:ext cx="6323350" cy="487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417125" y="185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Training Mode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24" y="3751925"/>
            <a:ext cx="4922635" cy="11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25" y="798100"/>
            <a:ext cx="4897649" cy="22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436125" y="3132050"/>
            <a:ext cx="4633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Autonomous Mode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254925" y="1322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</a:endParaRPr>
          </a:p>
          <a:p>
            <a:pPr marL="3200400" lvl="0" indent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 Demo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86000" y="4171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Black-Box Attacks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703350" y="1153425"/>
            <a:ext cx="7213800" cy="16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black-box attacks, the adversary doesn’t have any knowledge about the model, except for the the labels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goal is to produce a minimal perturbation to input X, sufficient to determine the DNN to misclassify it, but imperceptible enough for the human eye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Pixel Attack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75" y="1346200"/>
            <a:ext cx="5794400" cy="23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Pixel Attack 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Instead of limiting the length of the perturbation vector, we propose the limitation of the number of pixels that can be modified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this paper, there is ideally only one pixel which is modified with differential evolution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Advantages of this attack: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Analysis of the vicinity of natural images by limiting the search sphere region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measure of perceptiveness by limiting the perturbations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Macintosh PowerPoint</Application>
  <PresentationFormat>On-screen Show (16:9)</PresentationFormat>
  <Paragraphs>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Montserrat</vt:lpstr>
      <vt:lpstr>Simple Dark</vt:lpstr>
      <vt:lpstr>         Autonomous Cars</vt:lpstr>
      <vt:lpstr>PowerPoint Presentation</vt:lpstr>
      <vt:lpstr>PowerPoint Presentation</vt:lpstr>
      <vt:lpstr>PowerPoint Presentation</vt:lpstr>
      <vt:lpstr>Training Mode</vt:lpstr>
      <vt:lpstr>PowerPoint Presentation</vt:lpstr>
      <vt:lpstr>Black-Box Attacks</vt:lpstr>
      <vt:lpstr>Regular Pixel Attack</vt:lpstr>
      <vt:lpstr>One Pixel Attack </vt:lpstr>
      <vt:lpstr>Differential Evolution  </vt:lpstr>
      <vt:lpstr>Differential Evolution </vt:lpstr>
      <vt:lpstr>Two variations of the attack </vt:lpstr>
      <vt:lpstr>PowerPoint Presentation</vt:lpstr>
      <vt:lpstr>PowerPoint Presentation</vt:lpstr>
      <vt:lpstr>PowerPoint Presentation</vt:lpstr>
      <vt:lpstr>Attack on the steering angle prediction</vt:lpstr>
      <vt:lpstr>Attack on the distance between two images</vt:lpstr>
      <vt:lpstr>Normalization </vt:lpstr>
      <vt:lpstr>Future Work 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Autonomous Cars</dc:title>
  <cp:lastModifiedBy>Daria Zahaleanu</cp:lastModifiedBy>
  <cp:revision>2</cp:revision>
  <dcterms:modified xsi:type="dcterms:W3CDTF">2018-07-19T06:15:29Z</dcterms:modified>
</cp:coreProperties>
</file>