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M2IebCN9Ht4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Autonomous Cars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Noise to Images</a:t>
            </a:r>
            <a:endParaRPr/>
          </a:p>
        </p:txBody>
      </p:sp>
      <p:pic>
        <p:nvPicPr>
          <p:cNvPr descr="A video summary of the paper: Nguyen A, Yosinski J, Clune J. Deep Neural Networks are Easily Fooled: High Confidence Predictions for Unrecognizable Images. In Computer Vision and Pattern Recognition (CVPR '15), IEEE, 2015.&#10;&#10;The paper is available here: http://EvolvingAI.org/fooling&#10;&#10;Special thanks to those who created the music, images, videos and software that were used to create this video.&#10;&#10;Music: Meet Francis&#10;Artist: Semaphore&#10;Newgrounds Audio Portal - http://www.newgrounds.com/audio/&#10;&#10;Sound effects from&#10;FreeSound&#10;www.freesound.org/&#10;&#10;&#10;Images from:&#10;&#10;Woman and thief characters&#10;http://www.goanimate.com/&#10;&#10;School bus&#10;Szegedy et. al. 2013 - Intriguing Properties of Neural Networks&#10;&#10;Guitars&#10;ILSVRC 2012 dataset&#10;&#10;Starfish&#10;http://en.wikipedia.org/wiki/File:Starfish,_Mauritius.jpg&#10;&#10;Real handwritten digits 0-9&#10;MNIST dataset &#10;&#10;Evolved images by humans - Parrot, Race car, Sea&#10;PicBreeder.org&#10;&#10;Darwin's face&#10;http://the-philosophers-stone.com&#10;&#10;Laptop&#10;http://clipartpanda.com" id="60" name="Shape 60" title="Deep Neural Networks are Easily Fool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75" y="1017725"/>
            <a:ext cx="7582100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adding noise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1293" r="0" t="0"/>
          <a:stretch/>
        </p:blipFill>
        <p:spPr>
          <a:xfrm>
            <a:off x="371950" y="1017725"/>
            <a:ext cx="4616524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vs. Noisy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5" y="1457675"/>
            <a:ext cx="4355275" cy="25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7675"/>
            <a:ext cx="4525450" cy="25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13" y="357188"/>
            <a:ext cx="79914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images per camera (center, left, right)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adversarial samples varied between 5 and 10 items 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was performed on 10 epochs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autonomous mode couldn’t be turned on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600675"/>
            <a:ext cx="70104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ways to make the autonomous mode work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Quantify the how the perturbations affect the autonomous mode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other cyber attacks (code injection)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