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54545"/>
                </a:solidFill>
              </a:rPr>
              <a:t>Unlike the other two type of attacks, classified as white-box attacks, as the adversary has full access to the internal structure of the classifier, in black-box attacks, the adversary doesnâ€™t have any knowledge about the model, except for the the labels, the allow him/her access to the output only. The goal is as we previously saw, to produce a minimal perturbation to input X, sufficient to determine the DNN to misclassify it, but imperceptible enough for the human eye. The approach to this type of attack is as following: use DNN as an orale to synthesized data and generate a synthetic data set S0 to build a model F that approximates the oracleâ€™s decision. Then using the new architecture F to craft adversarial samples, the oracle outputs a misclassified probability vector, corresponding to input X*. This step, called substitute DNN training algorithm, ends with the Jacobian-based dataset augmentation, which generates a new set of data S (Figure 7). Once the adversary training a substitute DNN, it uses it to craft adversarial samples, by using two types of algorithms: Goodfellow, or the fast gradient sign method and Papernot. Therefore, the black-box attack generalizes to machine learning models that are not necessarily DNNs, regardless of the differentiability of the functions. </a:t>
            </a:r>
            <a:endParaRPr sz="900">
              <a:solidFill>
                <a:srgbClr val="454545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54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black-box attack requires only the probability labels (the probability value for each category) that get outputted by the neural network.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-374467" y="767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Autonomous Cars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2890050" y="3091125"/>
            <a:ext cx="35769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Daria Zahaleanu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75" y="366975"/>
            <a:ext cx="5642675" cy="44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68602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Future Work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Quantify the how the perturbations affect the autonomous mode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Fully implement the one-pixel attack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Try to implement a genetic algorithm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50" y="86550"/>
            <a:ext cx="6323350" cy="487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Pixel Attack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5" y="1457675"/>
            <a:ext cx="4355275" cy="25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475" y="445025"/>
            <a:ext cx="3293025" cy="18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8475" y="2721500"/>
            <a:ext cx="3421400" cy="20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17125" y="18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Training Mode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24" y="3751925"/>
            <a:ext cx="4922635" cy="11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25" y="798100"/>
            <a:ext cx="4897649" cy="22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436125" y="3132038"/>
            <a:ext cx="3315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Autonomous Mode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41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Pixelated</a:t>
            </a: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images get trained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Autonomous mode doesn’t work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6000" y="417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Black-Box Attacks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03350" y="1153425"/>
            <a:ext cx="7213800" cy="1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black-box attacks, the adversary doesn’t have any knowledge about the model, except for the the labels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produce a minimal perturbation to input X, sufficient to determine the DNN to misclassify it, but imperceptible enough for the human eye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One Pixel Attack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75" y="1346200"/>
            <a:ext cx="5794400" cy="23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26" y="42350"/>
            <a:ext cx="8115349" cy="492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