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0c9426c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0c9426c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0c9426c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0c9426c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0c9426c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0c9426c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0c9426c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0c9426c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0c9426c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0c9426c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0c9426cb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0c9426c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0c9426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0c9426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0c9426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0c9426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0c9426c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0c9426c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0c9426c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0c9426c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0c9426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0c9426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0c9426c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0c9426c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0c9426c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0c9426c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0c9426c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0c9426c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Daria Zahaleanu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Optimization for Cross-Validation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" y="1064950"/>
            <a:ext cx="48318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Optimization for Cross-Validation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75" y="1138575"/>
            <a:ext cx="49296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Candidates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266700" rtl="0" algn="l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C=1000, gamma = 0.001, kernel = SVC linear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2667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 = 5000, gamma = 0.001, kernel = rbf, 10 k-folds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Candidates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50" y="1313775"/>
            <a:ext cx="3975750" cy="1918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4">
            <a:alphaModFix/>
          </a:blip>
          <a:srcRect b="0" l="0" r="0" t="32881"/>
          <a:stretch/>
        </p:blipFill>
        <p:spPr>
          <a:xfrm>
            <a:off x="4673000" y="1627045"/>
            <a:ext cx="4070400" cy="160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4">
            <a:alphaModFix/>
          </a:blip>
          <a:srcRect b="90680" l="0" r="0" t="0"/>
          <a:stretch/>
        </p:blipFill>
        <p:spPr>
          <a:xfrm>
            <a:off x="4673000" y="1313775"/>
            <a:ext cx="4070400" cy="3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Candidates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5" y="1152475"/>
            <a:ext cx="3856175" cy="26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697" y="1180722"/>
            <a:ext cx="4012476" cy="26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Candidates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180550" cy="26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950" y="1143825"/>
            <a:ext cx="4048323" cy="2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Shrink data to 2 columns: alcohol and malic acid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missing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25" y="2361488"/>
            <a:ext cx="3448050" cy="149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 flipH="1">
            <a:off x="3903850" y="2404475"/>
            <a:ext cx="13884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376425" y="2225675"/>
            <a:ext cx="15567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(178, 2) matrix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Method: Split Data vs Cross Validation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13494" t="0"/>
          <a:stretch/>
        </p:blipFill>
        <p:spPr>
          <a:xfrm>
            <a:off x="185550" y="1227950"/>
            <a:ext cx="4386451" cy="28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7918" t="0"/>
          <a:stretch/>
        </p:blipFill>
        <p:spPr>
          <a:xfrm>
            <a:off x="4792450" y="1227950"/>
            <a:ext cx="4123999" cy="28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Method: Cross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14214" t="0"/>
          <a:stretch/>
        </p:blipFill>
        <p:spPr>
          <a:xfrm>
            <a:off x="269625" y="1457275"/>
            <a:ext cx="4101950" cy="26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475" y="1425472"/>
            <a:ext cx="4057175" cy="2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Method: Cross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0" y="1380500"/>
            <a:ext cx="4018950" cy="28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5400"/>
            <a:ext cx="4018950" cy="281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Method: Cross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550" y="1063000"/>
            <a:ext cx="3835781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18140" t="0"/>
          <a:stretch/>
        </p:blipFill>
        <p:spPr>
          <a:xfrm>
            <a:off x="398300" y="1063000"/>
            <a:ext cx="3999899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Optimization for Cross-Validation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26" y="1017725"/>
            <a:ext cx="5125324" cy="396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Optimization for Cross-Validation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00" y="1096500"/>
            <a:ext cx="497846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Optimization for Cross-Validation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00" y="1128050"/>
            <a:ext cx="496790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