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1C1DF-EDBD-4FAB-8CB6-6F50996DD101}" v="7" dt="2022-01-11T06:44:29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306" autoAdjust="0"/>
  </p:normalViewPr>
  <p:slideViewPr>
    <p:cSldViewPr snapToGrid="0">
      <p:cViewPr varScale="1">
        <p:scale>
          <a:sx n="78" d="100"/>
          <a:sy n="7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E DUC 20194515" userId="32441812-81b6-4178-b027-38d89a7cfb09" providerId="ADAL" clId="{C291C1DF-EDBD-4FAB-8CB6-6F50996DD101}"/>
    <pc:docChg chg="custSel modSld">
      <pc:chgData name="NGUYEN THE DUC 20194515" userId="32441812-81b6-4178-b027-38d89a7cfb09" providerId="ADAL" clId="{C291C1DF-EDBD-4FAB-8CB6-6F50996DD101}" dt="2022-01-11T08:00:22.500" v="172" actId="22"/>
      <pc:docMkLst>
        <pc:docMk/>
      </pc:docMkLst>
      <pc:sldChg chg="addSp delSp modSp mod">
        <pc:chgData name="NGUYEN THE DUC 20194515" userId="32441812-81b6-4178-b027-38d89a7cfb09" providerId="ADAL" clId="{C291C1DF-EDBD-4FAB-8CB6-6F50996DD101}" dt="2022-01-11T08:00:22.500" v="172" actId="22"/>
        <pc:sldMkLst>
          <pc:docMk/>
          <pc:sldMk cId="2855002065" sldId="258"/>
        </pc:sldMkLst>
        <pc:spChg chg="add mod">
          <ac:chgData name="NGUYEN THE DUC 20194515" userId="32441812-81b6-4178-b027-38d89a7cfb09" providerId="ADAL" clId="{C291C1DF-EDBD-4FAB-8CB6-6F50996DD101}" dt="2022-01-11T06:41:16.131" v="119" actId="207"/>
          <ac:spMkLst>
            <pc:docMk/>
            <pc:sldMk cId="2855002065" sldId="258"/>
            <ac:spMk id="2" creationId="{398E417A-4FCE-4236-BCED-78DFADE7A171}"/>
          </ac:spMkLst>
        </pc:spChg>
        <pc:picChg chg="add">
          <ac:chgData name="NGUYEN THE DUC 20194515" userId="32441812-81b6-4178-b027-38d89a7cfb09" providerId="ADAL" clId="{C291C1DF-EDBD-4FAB-8CB6-6F50996DD101}" dt="2022-01-11T08:00:22.500" v="172" actId="22"/>
          <ac:picMkLst>
            <pc:docMk/>
            <pc:sldMk cId="2855002065" sldId="258"/>
            <ac:picMk id="4" creationId="{CA067EAE-64CE-4703-A01A-D63B54EE02D5}"/>
          </ac:picMkLst>
        </pc:picChg>
        <pc:picChg chg="add del">
          <ac:chgData name="NGUYEN THE DUC 20194515" userId="32441812-81b6-4178-b027-38d89a7cfb09" providerId="ADAL" clId="{C291C1DF-EDBD-4FAB-8CB6-6F50996DD101}" dt="2022-01-11T06:44:29.861" v="171" actId="478"/>
          <ac:picMkLst>
            <pc:docMk/>
            <pc:sldMk cId="2855002065" sldId="258"/>
            <ac:picMk id="1026" creationId="{EFCFCFF0-836D-47BA-B449-AE8427EDC95B}"/>
          </ac:picMkLst>
        </pc:picChg>
      </pc:sldChg>
      <pc:sldChg chg="addSp delSp modSp mod">
        <pc:chgData name="NGUYEN THE DUC 20194515" userId="32441812-81b6-4178-b027-38d89a7cfb09" providerId="ADAL" clId="{C291C1DF-EDBD-4FAB-8CB6-6F50996DD101}" dt="2022-01-11T06:44:27.730" v="170" actId="478"/>
        <pc:sldMkLst>
          <pc:docMk/>
          <pc:sldMk cId="1752572484" sldId="259"/>
        </pc:sldMkLst>
        <pc:spChg chg="add mod">
          <ac:chgData name="NGUYEN THE DUC 20194515" userId="32441812-81b6-4178-b027-38d89a7cfb09" providerId="ADAL" clId="{C291C1DF-EDBD-4FAB-8CB6-6F50996DD101}" dt="2022-01-11T06:42:53.620" v="169" actId="164"/>
          <ac:spMkLst>
            <pc:docMk/>
            <pc:sldMk cId="1752572484" sldId="259"/>
            <ac:spMk id="4" creationId="{8EB8910C-6888-4451-8BB1-3A2291C1B3AA}"/>
          </ac:spMkLst>
        </pc:spChg>
        <pc:grpChg chg="add del mod">
          <ac:chgData name="NGUYEN THE DUC 20194515" userId="32441812-81b6-4178-b027-38d89a7cfb09" providerId="ADAL" clId="{C291C1DF-EDBD-4FAB-8CB6-6F50996DD101}" dt="2022-01-11T06:44:27.730" v="170" actId="478"/>
          <ac:grpSpMkLst>
            <pc:docMk/>
            <pc:sldMk cId="1752572484" sldId="259"/>
            <ac:grpSpMk id="5" creationId="{41B4FAFA-174C-42BB-A2E0-FE28416B1373}"/>
          </ac:grpSpMkLst>
        </pc:grpChg>
        <pc:picChg chg="add del">
          <ac:chgData name="NGUYEN THE DUC 20194515" userId="32441812-81b6-4178-b027-38d89a7cfb09" providerId="ADAL" clId="{C291C1DF-EDBD-4FAB-8CB6-6F50996DD101}" dt="2022-01-11T06:42:12.565" v="121" actId="478"/>
          <ac:picMkLst>
            <pc:docMk/>
            <pc:sldMk cId="1752572484" sldId="259"/>
            <ac:picMk id="3" creationId="{8B28FDBA-EFF5-4B57-BB74-59582CB58A24}"/>
          </ac:picMkLst>
        </pc:picChg>
        <pc:picChg chg="add mod">
          <ac:chgData name="NGUYEN THE DUC 20194515" userId="32441812-81b6-4178-b027-38d89a7cfb09" providerId="ADAL" clId="{C291C1DF-EDBD-4FAB-8CB6-6F50996DD101}" dt="2022-01-11T06:42:53.620" v="169" actId="164"/>
          <ac:picMkLst>
            <pc:docMk/>
            <pc:sldMk cId="1752572484" sldId="259"/>
            <ac:picMk id="2050" creationId="{D43C013E-425C-4A7C-89B0-90E3BEBE8B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A0F1D-A90C-4A52-AC35-C53084A47247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56F2-EF5A-4FF8-8715-F2D1813F1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73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インターネット、ネットワークにおける通信では、データはすべてパケットという単位に分割して行われています。パケットとは、小包という意味です。パケット通信、パケット通信方式といいます。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56F2-EF5A-4FF8-8715-F2D1813F1064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315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データはパケットに分割され 送信元・送信先のポート番号や</a:t>
            </a:r>
            <a:r>
              <a:rPr lang="vi-VN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IP</a:t>
            </a:r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アドレスなどの情報が付きます。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分割されたパケットは、伝送先のトランスポート層のプロトコル</a:t>
            </a:r>
            <a:r>
              <a:rPr lang="vi-VN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TCP</a:t>
            </a:r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vi-VN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UDP</a:t>
            </a:r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で元のデータと同じものに復元され、アプリケーションに渡されます。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56F2-EF5A-4FF8-8715-F2D1813F106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02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分割されたパケットは、伝送先のトランスポート層のプロトコル</a:t>
            </a:r>
            <a:r>
              <a:rPr lang="vi-VN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TCP</a:t>
            </a:r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vi-VN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UDP</a:t>
            </a:r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で元のデータと同じものに復元され、アプリケーションに渡されます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56F2-EF5A-4FF8-8715-F2D1813F1064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30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7E8393-EBAD-422E-8C7B-E21E35482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33E4164-08B5-4CC1-8568-54535B1F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F000F7-9A66-4B94-9665-844AC5C0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FC91B0-FEF2-4482-B07F-0FC94569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3D73059-2FD6-4DF2-ACC5-D31BBFB1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777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53484B-9FE7-4165-A695-7996B968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79D64B9-320C-438D-8CC5-54F2185E8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2266314-326B-4AAA-985B-776B4A80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54AA13-9AE8-493C-BCA5-523E7302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EDB12E-99DF-4ACD-AD3D-DD1C4E54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88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736ABF7-E572-4FD3-BFE7-8D2880932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ED6CB69-BF51-4839-92EF-61B77395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F7243F-E616-4F97-B512-90FE205D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66D681-0E9F-4F46-8920-93B5B95C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FDC0754-F075-4E30-A017-091ABBA4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10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2B70C9-10CD-414A-B182-CA8A4E63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CC1F06-A7A1-44B3-AA50-F168AA26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2B04F09-1D63-4EE9-A450-3126E267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C254975-3EF7-48A0-9C3C-F2242B9A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3111339-E135-4760-BF7D-D1DFAEA8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22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013BED-2114-4F90-B984-DD13F918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452C87C-3053-49DE-A3B3-1556FDD4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54FE32-118A-49C0-9EA2-AC288E91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1D2C466-0E0D-4917-96AD-7FD1D058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DB28F8E-6267-4A85-AAD4-810D45FA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27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8911AB-A3D0-411A-861E-C52E640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685167-8FDE-473D-8956-3313D093F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03A9600-9DF0-4820-B772-32B76597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F664669-D1A1-4933-AB5A-064223F1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4102983-5AA3-4947-B5F2-31C072FD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C63D65E-805D-4BA9-A7D5-4C006010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493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6131CC-6216-4964-AE7A-8F1388BE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A4BBD56-B5AA-4643-BB29-09C1FEFC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1176D3E-D452-46F5-A506-F2E440F3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7752F3B-2F2B-490F-960F-7FA9CD454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435B866-4F59-4DCC-8975-837D26519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E070DED-892F-48BE-BD42-C26AC49B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8A5A741-6D2A-4BE0-8443-856BD910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461422A-94BE-49E8-9415-8D452779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833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A34FC4-FCE2-47DD-899E-F55C4665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9588AC3-E8DC-4DA6-AC37-18E6E83D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1D62DEC-9046-4B07-BA7D-E3C31C68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AC50E7A-2659-4DA7-9649-0DEB57A5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D0F0C8-B553-4D52-951B-5BF958E9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32B145D-2E4B-4FBF-947E-EC018053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602F6EB-AF01-4A8E-AD90-FE9C288E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958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B99340-BE80-472C-8279-9ACA6191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2E3030-DEBF-43C6-A662-21A8BE87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6B6B748-7AA4-45CA-AAD1-EFF8CDD9E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4B10D5B-7FAD-4138-B80E-F82D55C4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0DDD297-38C3-496C-856C-63BDE3BB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2F7B313-816D-4057-BCB9-F61658EF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7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4568A1-F7AF-4093-B092-5E272907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6757550-375A-4D7E-A8FF-036F860FC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34A75EB-780C-4E50-AA0B-DC2B3A19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4519C84-7FFA-45D2-9F2D-99D1E98E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25148CC-FA50-417F-AD59-81E768FB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5B689A1-7A90-4D99-9FBE-8017D050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31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39B49BF-3838-4A79-B133-50DBCD95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2E7D122-BA1F-4FA2-A8C8-ADC639FC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ED9C83-AD37-412C-B363-F0BFD02A5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EF58-42EA-4174-A88D-EECC545A5E7B}" type="datetimeFigureOut">
              <a:rPr lang="vi-VN" smtClean="0"/>
              <a:t>11/01/2022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4996E4-E8B5-4DDF-85A0-88A6B526C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7253A93-C338-4B80-885D-624602D71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3A48-655E-41C2-9CFA-79F1A95818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179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AC9413A-D2E6-4F32-829A-1C3C960023F6}"/>
              </a:ext>
            </a:extLst>
          </p:cNvPr>
          <p:cNvSpPr txBox="1"/>
          <p:nvPr/>
        </p:nvSpPr>
        <p:spPr>
          <a:xfrm>
            <a:off x="723569" y="397565"/>
            <a:ext cx="42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４．パケット</a:t>
            </a:r>
            <a:endParaRPr lang="vi-VN" dirty="0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F0374D34-DEB6-4FC8-8B0D-74F75B198266}"/>
              </a:ext>
            </a:extLst>
          </p:cNvPr>
          <p:cNvSpPr/>
          <p:nvPr/>
        </p:nvSpPr>
        <p:spPr>
          <a:xfrm>
            <a:off x="882959" y="1628861"/>
            <a:ext cx="3471645" cy="314447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solidFill>
                  <a:srgbClr val="FF0000"/>
                </a:solidFill>
              </a:rPr>
              <a:t>データ</a:t>
            </a:r>
            <a:endParaRPr lang="vi-VN" sz="4400" dirty="0">
              <a:solidFill>
                <a:srgbClr val="FF0000"/>
              </a:solidFill>
            </a:endParaRPr>
          </a:p>
        </p:txBody>
      </p: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FA45FDAD-3647-4FFA-B992-E6DCFCBF2EEC}"/>
              </a:ext>
            </a:extLst>
          </p:cNvPr>
          <p:cNvGrpSpPr/>
          <p:nvPr/>
        </p:nvGrpSpPr>
        <p:grpSpPr>
          <a:xfrm>
            <a:off x="6269355" y="1444303"/>
            <a:ext cx="3471645" cy="3166848"/>
            <a:chOff x="6260966" y="1628861"/>
            <a:chExt cx="3471645" cy="3166848"/>
          </a:xfrm>
          <a:solidFill>
            <a:schemeClr val="accent4"/>
          </a:solidFill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14134FE5-5AC9-40AE-9680-659EDBCC9DEB}"/>
                </a:ext>
              </a:extLst>
            </p:cNvPr>
            <p:cNvSpPr/>
            <p:nvPr/>
          </p:nvSpPr>
          <p:spPr>
            <a:xfrm>
              <a:off x="6260966" y="1628861"/>
              <a:ext cx="3471645" cy="314447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1A63FDE9-67C8-4ACB-9AAA-E72C989E6E2B}"/>
                </a:ext>
              </a:extLst>
            </p:cNvPr>
            <p:cNvSpPr/>
            <p:nvPr/>
          </p:nvSpPr>
          <p:spPr>
            <a:xfrm>
              <a:off x="6543413" y="1879134"/>
              <a:ext cx="813732" cy="80534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パケット</a:t>
              </a:r>
              <a:endParaRPr lang="vi-VN" sz="1050" dirty="0"/>
            </a:p>
          </p:txBody>
        </p:sp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8CACF698-AFE9-4040-83DF-1A355D35D1C5}"/>
                </a:ext>
              </a:extLst>
            </p:cNvPr>
            <p:cNvSpPr/>
            <p:nvPr/>
          </p:nvSpPr>
          <p:spPr>
            <a:xfrm>
              <a:off x="7589922" y="1879134"/>
              <a:ext cx="813732" cy="80534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パケット</a:t>
              </a:r>
              <a:endParaRPr lang="vi-VN" sz="1050" dirty="0"/>
            </a:p>
          </p:txBody>
        </p:sp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761346A6-F7FD-4126-B68B-3763891AF104}"/>
                </a:ext>
              </a:extLst>
            </p:cNvPr>
            <p:cNvSpPr/>
            <p:nvPr/>
          </p:nvSpPr>
          <p:spPr>
            <a:xfrm>
              <a:off x="8636431" y="1879134"/>
              <a:ext cx="813732" cy="80534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パケット</a:t>
              </a:r>
              <a:endParaRPr lang="vi-VN" sz="1050" dirty="0"/>
            </a:p>
          </p:txBody>
        </p:sp>
        <p:sp>
          <p:nvSpPr>
            <p:cNvPr id="22" name="Hình chữ nhật: Góc Tròn 21">
              <a:extLst>
                <a:ext uri="{FF2B5EF4-FFF2-40B4-BE49-F238E27FC236}">
                  <a16:creationId xmlns:a16="http://schemas.microsoft.com/office/drawing/2014/main" id="{DDCFD8C5-150F-451A-8749-FAB94A6D4A34}"/>
                </a:ext>
              </a:extLst>
            </p:cNvPr>
            <p:cNvSpPr/>
            <p:nvPr/>
          </p:nvSpPr>
          <p:spPr>
            <a:xfrm>
              <a:off x="6543413" y="2934750"/>
              <a:ext cx="813732" cy="80534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パケット</a:t>
              </a:r>
              <a:endParaRPr lang="vi-VN" sz="1050" dirty="0"/>
            </a:p>
          </p:txBody>
        </p:sp>
        <p:sp>
          <p:nvSpPr>
            <p:cNvPr id="23" name="Hình chữ nhật: Góc Tròn 22">
              <a:extLst>
                <a:ext uri="{FF2B5EF4-FFF2-40B4-BE49-F238E27FC236}">
                  <a16:creationId xmlns:a16="http://schemas.microsoft.com/office/drawing/2014/main" id="{A6E33303-F37A-4146-BEE3-BD92CE6C7802}"/>
                </a:ext>
              </a:extLst>
            </p:cNvPr>
            <p:cNvSpPr/>
            <p:nvPr/>
          </p:nvSpPr>
          <p:spPr>
            <a:xfrm>
              <a:off x="6543413" y="3990366"/>
              <a:ext cx="813732" cy="80534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パケット</a:t>
              </a:r>
              <a:endParaRPr lang="vi-VN" sz="1050" dirty="0"/>
            </a:p>
          </p:txBody>
        </p:sp>
        <p:sp>
          <p:nvSpPr>
            <p:cNvPr id="24" name="Hình chữ nhật: Góc Tròn 23">
              <a:extLst>
                <a:ext uri="{FF2B5EF4-FFF2-40B4-BE49-F238E27FC236}">
                  <a16:creationId xmlns:a16="http://schemas.microsoft.com/office/drawing/2014/main" id="{D8C60B6B-14DC-46CB-B4F8-923B696E1453}"/>
                </a:ext>
              </a:extLst>
            </p:cNvPr>
            <p:cNvSpPr/>
            <p:nvPr/>
          </p:nvSpPr>
          <p:spPr>
            <a:xfrm>
              <a:off x="7639592" y="2923562"/>
              <a:ext cx="813732" cy="80534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パケット</a:t>
              </a:r>
              <a:endParaRPr lang="vi-VN" sz="1050" dirty="0"/>
            </a:p>
          </p:txBody>
        </p:sp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0646AECE-111A-49D6-88CA-98492D7ED8C9}"/>
                </a:ext>
              </a:extLst>
            </p:cNvPr>
            <p:cNvSpPr/>
            <p:nvPr/>
          </p:nvSpPr>
          <p:spPr>
            <a:xfrm>
              <a:off x="7633947" y="3979178"/>
              <a:ext cx="813732" cy="80534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パケット</a:t>
              </a:r>
              <a:endParaRPr lang="vi-VN" sz="1050" dirty="0"/>
            </a:p>
          </p:txBody>
        </p:sp>
        <p:sp>
          <p:nvSpPr>
            <p:cNvPr id="26" name="Hình chữ nhật: Góc Tròn 25">
              <a:extLst>
                <a:ext uri="{FF2B5EF4-FFF2-40B4-BE49-F238E27FC236}">
                  <a16:creationId xmlns:a16="http://schemas.microsoft.com/office/drawing/2014/main" id="{A1078B23-303F-46FE-A67C-BAA98D75B683}"/>
                </a:ext>
              </a:extLst>
            </p:cNvPr>
            <p:cNvSpPr/>
            <p:nvPr/>
          </p:nvSpPr>
          <p:spPr>
            <a:xfrm>
              <a:off x="8636431" y="2923561"/>
              <a:ext cx="813732" cy="80534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パケット</a:t>
              </a:r>
              <a:endParaRPr lang="vi-VN" sz="1050" dirty="0"/>
            </a:p>
          </p:txBody>
        </p:sp>
        <p:sp>
          <p:nvSpPr>
            <p:cNvPr id="27" name="Hình chữ nhật: Góc Tròn 26">
              <a:extLst>
                <a:ext uri="{FF2B5EF4-FFF2-40B4-BE49-F238E27FC236}">
                  <a16:creationId xmlns:a16="http://schemas.microsoft.com/office/drawing/2014/main" id="{8726346D-8CD0-400D-91CE-CF46BBBD6B21}"/>
                </a:ext>
              </a:extLst>
            </p:cNvPr>
            <p:cNvSpPr/>
            <p:nvPr/>
          </p:nvSpPr>
          <p:spPr>
            <a:xfrm>
              <a:off x="8636431" y="3967988"/>
              <a:ext cx="813732" cy="80534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パケット</a:t>
              </a:r>
              <a:endParaRPr lang="vi-VN" sz="1050" dirty="0"/>
            </a:p>
          </p:txBody>
        </p:sp>
      </p:grpSp>
      <p:sp>
        <p:nvSpPr>
          <p:cNvPr id="28" name="Bong bóng Lời nói: Hình bầu dục 27">
            <a:extLst>
              <a:ext uri="{FF2B5EF4-FFF2-40B4-BE49-F238E27FC236}">
                <a16:creationId xmlns:a16="http://schemas.microsoft.com/office/drawing/2014/main" id="{DEDCC63A-B581-4D6F-86C0-A17AC6975CCA}"/>
              </a:ext>
            </a:extLst>
          </p:cNvPr>
          <p:cNvSpPr/>
          <p:nvPr/>
        </p:nvSpPr>
        <p:spPr>
          <a:xfrm>
            <a:off x="6459523" y="545284"/>
            <a:ext cx="2072081" cy="102625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32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小包</a:t>
            </a:r>
            <a:endParaRPr lang="vi-V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8F68391-D9CF-4FB6-85AE-5D8FA8C65C5A}"/>
              </a:ext>
            </a:extLst>
          </p:cNvPr>
          <p:cNvSpPr txBox="1"/>
          <p:nvPr/>
        </p:nvSpPr>
        <p:spPr>
          <a:xfrm>
            <a:off x="723569" y="397565"/>
            <a:ext cx="42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４．パケット</a:t>
            </a:r>
            <a:endParaRPr lang="vi-VN" dirty="0"/>
          </a:p>
        </p:txBody>
      </p: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10C6B60B-7F8F-45A3-A29D-98E22758BF57}"/>
              </a:ext>
            </a:extLst>
          </p:cNvPr>
          <p:cNvGrpSpPr/>
          <p:nvPr/>
        </p:nvGrpSpPr>
        <p:grpSpPr>
          <a:xfrm>
            <a:off x="1763721" y="2323374"/>
            <a:ext cx="8358170" cy="3952127"/>
            <a:chOff x="1675798" y="1452936"/>
            <a:chExt cx="8358170" cy="3952127"/>
          </a:xfrm>
        </p:grpSpPr>
        <p:grpSp>
          <p:nvGrpSpPr>
            <p:cNvPr id="5" name="Nhóm 4">
              <a:extLst>
                <a:ext uri="{FF2B5EF4-FFF2-40B4-BE49-F238E27FC236}">
                  <a16:creationId xmlns:a16="http://schemas.microsoft.com/office/drawing/2014/main" id="{315D23C8-4898-48E5-A235-283FD8CAE3C9}"/>
                </a:ext>
              </a:extLst>
            </p:cNvPr>
            <p:cNvGrpSpPr/>
            <p:nvPr/>
          </p:nvGrpSpPr>
          <p:grpSpPr>
            <a:xfrm>
              <a:off x="1690068" y="1452936"/>
              <a:ext cx="8343900" cy="3952127"/>
              <a:chOff x="1600200" y="2759075"/>
              <a:chExt cx="6092825" cy="3389313"/>
            </a:xfrm>
          </p:grpSpPr>
          <p:sp>
            <p:nvSpPr>
              <p:cNvPr id="7" name="AutoShape 5">
                <a:extLst>
                  <a:ext uri="{FF2B5EF4-FFF2-40B4-BE49-F238E27FC236}">
                    <a16:creationId xmlns:a16="http://schemas.microsoft.com/office/drawing/2014/main" id="{21E2EC50-F552-4B2D-909D-506836F0B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200" y="2759075"/>
                <a:ext cx="935038" cy="839788"/>
              </a:xfrm>
              <a:prstGeom prst="cube">
                <a:avLst>
                  <a:gd name="adj" fmla="val 31356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en-US" dirty="0">
                  <a:latin typeface="Arial" charset="0"/>
                  <a:ea typeface="MS Mincho" charset="0"/>
                  <a:cs typeface="MS Mincho" charset="0"/>
                </a:endParaRPr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FEF17B5B-0625-4444-AC62-6EF286948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3700463"/>
                <a:ext cx="935038" cy="1162050"/>
                <a:chOff x="1066" y="2523"/>
                <a:chExt cx="589" cy="732"/>
              </a:xfrm>
            </p:grpSpPr>
            <p:sp>
              <p:nvSpPr>
                <p:cNvPr id="49" name="AutoShape 7">
                  <a:extLst>
                    <a:ext uri="{FF2B5EF4-FFF2-40B4-BE49-F238E27FC236}">
                      <a16:creationId xmlns:a16="http://schemas.microsoft.com/office/drawing/2014/main" id="{36678308-F293-4F4B-81B5-C8EC5DBF9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2726"/>
                  <a:ext cx="589" cy="529"/>
                </a:xfrm>
                <a:prstGeom prst="cube">
                  <a:avLst>
                    <a:gd name="adj" fmla="val 31356"/>
                  </a:avLst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" name="Line 8">
                  <a:extLst>
                    <a:ext uri="{FF2B5EF4-FFF2-40B4-BE49-F238E27FC236}">
                      <a16:creationId xmlns:a16="http://schemas.microsoft.com/office/drawing/2014/main" id="{30FAAF70-068D-4A20-94CA-7BEEA94402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4" y="2880"/>
                  <a:ext cx="0" cy="375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1" name="Line 9">
                  <a:extLst>
                    <a:ext uri="{FF2B5EF4-FFF2-40B4-BE49-F238E27FC236}">
                      <a16:creationId xmlns:a16="http://schemas.microsoft.com/office/drawing/2014/main" id="{AB3261C9-F9FF-4249-A90C-9A94AA2130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0" y="2793"/>
                  <a:ext cx="0" cy="352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" name="Line 10">
                  <a:extLst>
                    <a:ext uri="{FF2B5EF4-FFF2-40B4-BE49-F238E27FC236}">
                      <a16:creationId xmlns:a16="http://schemas.microsoft.com/office/drawing/2014/main" id="{00CA502A-11F6-4877-B78C-4CA5C61A9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3" y="2793"/>
                  <a:ext cx="437" cy="0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" name="Line 11">
                  <a:extLst>
                    <a:ext uri="{FF2B5EF4-FFF2-40B4-BE49-F238E27FC236}">
                      <a16:creationId xmlns:a16="http://schemas.microsoft.com/office/drawing/2014/main" id="{C60F1270-C2F6-4078-A6B4-0BDA8D768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84" y="2726"/>
                  <a:ext cx="169" cy="165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4" name="Freeform 12">
                  <a:extLst>
                    <a:ext uri="{FF2B5EF4-FFF2-40B4-BE49-F238E27FC236}">
                      <a16:creationId xmlns:a16="http://schemas.microsoft.com/office/drawing/2014/main" id="{3C283CBC-7BDA-4F25-94EF-6736998939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3" y="2543"/>
                  <a:ext cx="183" cy="238"/>
                </a:xfrm>
                <a:custGeom>
                  <a:avLst/>
                  <a:gdLst>
                    <a:gd name="T0" fmla="*/ 177 w 212"/>
                    <a:gd name="T1" fmla="*/ 225 h 265"/>
                    <a:gd name="T2" fmla="*/ 20 w 212"/>
                    <a:gd name="T3" fmla="*/ 102 h 265"/>
                    <a:gd name="T4" fmla="*/ 59 w 212"/>
                    <a:gd name="T5" fmla="*/ 21 h 265"/>
                    <a:gd name="T6" fmla="*/ 177 w 212"/>
                    <a:gd name="T7" fmla="*/ 225 h 2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" h="265">
                      <a:moveTo>
                        <a:pt x="205" y="250"/>
                      </a:moveTo>
                      <a:cubicBezTo>
                        <a:pt x="198" y="265"/>
                        <a:pt x="46" y="152"/>
                        <a:pt x="23" y="114"/>
                      </a:cubicBezTo>
                      <a:cubicBezTo>
                        <a:pt x="0" y="76"/>
                        <a:pt x="38" y="0"/>
                        <a:pt x="68" y="23"/>
                      </a:cubicBezTo>
                      <a:cubicBezTo>
                        <a:pt x="98" y="46"/>
                        <a:pt x="212" y="235"/>
                        <a:pt x="205" y="2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5" name="Freeform 13">
                  <a:extLst>
                    <a:ext uri="{FF2B5EF4-FFF2-40B4-BE49-F238E27FC236}">
                      <a16:creationId xmlns:a16="http://schemas.microsoft.com/office/drawing/2014/main" id="{F8C3643C-76D5-4424-A00A-41282776FE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80" y="2523"/>
                  <a:ext cx="209" cy="258"/>
                </a:xfrm>
                <a:custGeom>
                  <a:avLst/>
                  <a:gdLst>
                    <a:gd name="T0" fmla="*/ 202 w 212"/>
                    <a:gd name="T1" fmla="*/ 243 h 265"/>
                    <a:gd name="T2" fmla="*/ 23 w 212"/>
                    <a:gd name="T3" fmla="*/ 111 h 265"/>
                    <a:gd name="T4" fmla="*/ 67 w 212"/>
                    <a:gd name="T5" fmla="*/ 22 h 265"/>
                    <a:gd name="T6" fmla="*/ 202 w 212"/>
                    <a:gd name="T7" fmla="*/ 243 h 2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" h="265">
                      <a:moveTo>
                        <a:pt x="205" y="250"/>
                      </a:moveTo>
                      <a:cubicBezTo>
                        <a:pt x="198" y="265"/>
                        <a:pt x="46" y="152"/>
                        <a:pt x="23" y="114"/>
                      </a:cubicBezTo>
                      <a:cubicBezTo>
                        <a:pt x="0" y="76"/>
                        <a:pt x="38" y="0"/>
                        <a:pt x="68" y="23"/>
                      </a:cubicBezTo>
                      <a:cubicBezTo>
                        <a:pt x="98" y="46"/>
                        <a:pt x="212" y="235"/>
                        <a:pt x="205" y="2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9" name="Group 14">
                <a:extLst>
                  <a:ext uri="{FF2B5EF4-FFF2-40B4-BE49-F238E27FC236}">
                    <a16:creationId xmlns:a16="http://schemas.microsoft.com/office/drawing/2014/main" id="{9E9BE503-7366-4D78-A64D-4398A6CE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200" y="4986338"/>
                <a:ext cx="935038" cy="1162050"/>
                <a:chOff x="1066" y="2523"/>
                <a:chExt cx="589" cy="732"/>
              </a:xfrm>
            </p:grpSpPr>
            <p:sp>
              <p:nvSpPr>
                <p:cNvPr id="42" name="AutoShape 15">
                  <a:extLst>
                    <a:ext uri="{FF2B5EF4-FFF2-40B4-BE49-F238E27FC236}">
                      <a16:creationId xmlns:a16="http://schemas.microsoft.com/office/drawing/2014/main" id="{A2EE2ED4-9605-436F-B270-1D1640324B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2726"/>
                  <a:ext cx="589" cy="529"/>
                </a:xfrm>
                <a:prstGeom prst="cube">
                  <a:avLst>
                    <a:gd name="adj" fmla="val 31356"/>
                  </a:avLst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" name="Line 16">
                  <a:extLst>
                    <a:ext uri="{FF2B5EF4-FFF2-40B4-BE49-F238E27FC236}">
                      <a16:creationId xmlns:a16="http://schemas.microsoft.com/office/drawing/2014/main" id="{FACFC075-EB3C-4B4D-BFCF-8DC677C56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4" y="2880"/>
                  <a:ext cx="0" cy="375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" name="Line 17">
                  <a:extLst>
                    <a:ext uri="{FF2B5EF4-FFF2-40B4-BE49-F238E27FC236}">
                      <a16:creationId xmlns:a16="http://schemas.microsoft.com/office/drawing/2014/main" id="{3D9B0D54-8495-4894-9231-E3B30B93C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0" y="2793"/>
                  <a:ext cx="0" cy="352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5" name="Line 18">
                  <a:extLst>
                    <a:ext uri="{FF2B5EF4-FFF2-40B4-BE49-F238E27FC236}">
                      <a16:creationId xmlns:a16="http://schemas.microsoft.com/office/drawing/2014/main" id="{29FBA1DE-AFA9-42D8-B770-2FE084792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3" y="2793"/>
                  <a:ext cx="437" cy="0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" name="Line 19">
                  <a:extLst>
                    <a:ext uri="{FF2B5EF4-FFF2-40B4-BE49-F238E27FC236}">
                      <a16:creationId xmlns:a16="http://schemas.microsoft.com/office/drawing/2014/main" id="{FDCB0297-2DF9-4C18-B04C-88CB67B4D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84" y="2726"/>
                  <a:ext cx="169" cy="165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7" name="Freeform 20">
                  <a:extLst>
                    <a:ext uri="{FF2B5EF4-FFF2-40B4-BE49-F238E27FC236}">
                      <a16:creationId xmlns:a16="http://schemas.microsoft.com/office/drawing/2014/main" id="{0FB7F254-5BA0-45D5-B79E-D11EADCE49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3" y="2543"/>
                  <a:ext cx="183" cy="238"/>
                </a:xfrm>
                <a:custGeom>
                  <a:avLst/>
                  <a:gdLst>
                    <a:gd name="T0" fmla="*/ 177 w 212"/>
                    <a:gd name="T1" fmla="*/ 225 h 265"/>
                    <a:gd name="T2" fmla="*/ 20 w 212"/>
                    <a:gd name="T3" fmla="*/ 102 h 265"/>
                    <a:gd name="T4" fmla="*/ 59 w 212"/>
                    <a:gd name="T5" fmla="*/ 21 h 265"/>
                    <a:gd name="T6" fmla="*/ 177 w 212"/>
                    <a:gd name="T7" fmla="*/ 225 h 2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" h="265">
                      <a:moveTo>
                        <a:pt x="205" y="250"/>
                      </a:moveTo>
                      <a:cubicBezTo>
                        <a:pt x="198" y="265"/>
                        <a:pt x="46" y="152"/>
                        <a:pt x="23" y="114"/>
                      </a:cubicBezTo>
                      <a:cubicBezTo>
                        <a:pt x="0" y="76"/>
                        <a:pt x="38" y="0"/>
                        <a:pt x="68" y="23"/>
                      </a:cubicBezTo>
                      <a:cubicBezTo>
                        <a:pt x="98" y="46"/>
                        <a:pt x="212" y="235"/>
                        <a:pt x="205" y="2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8" name="Freeform 21">
                  <a:extLst>
                    <a:ext uri="{FF2B5EF4-FFF2-40B4-BE49-F238E27FC236}">
                      <a16:creationId xmlns:a16="http://schemas.microsoft.com/office/drawing/2014/main" id="{D5957C11-8E24-401C-AAFA-6820AF5586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80" y="2523"/>
                  <a:ext cx="209" cy="258"/>
                </a:xfrm>
                <a:custGeom>
                  <a:avLst/>
                  <a:gdLst>
                    <a:gd name="T0" fmla="*/ 202 w 212"/>
                    <a:gd name="T1" fmla="*/ 243 h 265"/>
                    <a:gd name="T2" fmla="*/ 23 w 212"/>
                    <a:gd name="T3" fmla="*/ 111 h 265"/>
                    <a:gd name="T4" fmla="*/ 67 w 212"/>
                    <a:gd name="T5" fmla="*/ 22 h 265"/>
                    <a:gd name="T6" fmla="*/ 202 w 212"/>
                    <a:gd name="T7" fmla="*/ 243 h 2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" h="265">
                      <a:moveTo>
                        <a:pt x="205" y="250"/>
                      </a:moveTo>
                      <a:cubicBezTo>
                        <a:pt x="198" y="265"/>
                        <a:pt x="46" y="152"/>
                        <a:pt x="23" y="114"/>
                      </a:cubicBezTo>
                      <a:cubicBezTo>
                        <a:pt x="0" y="76"/>
                        <a:pt x="38" y="0"/>
                        <a:pt x="68" y="23"/>
                      </a:cubicBezTo>
                      <a:cubicBezTo>
                        <a:pt x="98" y="46"/>
                        <a:pt x="212" y="235"/>
                        <a:pt x="205" y="2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9BF86BB9-7FCA-40E9-95B3-84A22FC8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00" y="5356225"/>
                <a:ext cx="863600" cy="2905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ja-JP" sz="1400" dirty="0">
                    <a:effectLst/>
                    <a:latin typeface="Arial" panose="020B06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アドレス</a:t>
                </a:r>
                <a:endParaRPr kumimoji="1" lang="en-US" altLang="ja-JP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1" name="Arc 23">
                <a:extLst>
                  <a:ext uri="{FF2B5EF4-FFF2-40B4-BE49-F238E27FC236}">
                    <a16:creationId xmlns:a16="http://schemas.microsoft.com/office/drawing/2014/main" id="{B5AAA7D6-AA09-4FB3-B27E-EBE54EEB322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752911" flipV="1">
                <a:off x="2320925" y="5211763"/>
                <a:ext cx="561975" cy="258762"/>
              </a:xfrm>
              <a:custGeom>
                <a:avLst/>
                <a:gdLst>
                  <a:gd name="T0" fmla="*/ 0 w 40738"/>
                  <a:gd name="T1" fmla="*/ 138809 h 21600"/>
                  <a:gd name="T2" fmla="*/ 561975 w 40738"/>
                  <a:gd name="T3" fmla="*/ 256989 h 21600"/>
                  <a:gd name="T4" fmla="*/ 264020 w 40738"/>
                  <a:gd name="T5" fmla="*/ 25876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738" h="21600" fill="none" extrusionOk="0">
                    <a:moveTo>
                      <a:pt x="0" y="11587"/>
                    </a:moveTo>
                    <a:cubicBezTo>
                      <a:pt x="3726" y="4464"/>
                      <a:pt x="11100" y="-1"/>
                      <a:pt x="19139" y="-1"/>
                    </a:cubicBezTo>
                    <a:cubicBezTo>
                      <a:pt x="31010" y="-1"/>
                      <a:pt x="40657" y="9580"/>
                      <a:pt x="40738" y="21451"/>
                    </a:cubicBezTo>
                  </a:path>
                  <a:path w="40738" h="21600" stroke="0" extrusionOk="0">
                    <a:moveTo>
                      <a:pt x="0" y="11587"/>
                    </a:moveTo>
                    <a:cubicBezTo>
                      <a:pt x="3726" y="4464"/>
                      <a:pt x="11100" y="-1"/>
                      <a:pt x="19139" y="-1"/>
                    </a:cubicBezTo>
                    <a:cubicBezTo>
                      <a:pt x="31010" y="-1"/>
                      <a:pt x="40657" y="9580"/>
                      <a:pt x="40738" y="21451"/>
                    </a:cubicBezTo>
                    <a:lnTo>
                      <a:pt x="19139" y="21600"/>
                    </a:lnTo>
                    <a:lnTo>
                      <a:pt x="0" y="1158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2" name="AutoShape 24">
                <a:extLst>
                  <a:ext uri="{FF2B5EF4-FFF2-40B4-BE49-F238E27FC236}">
                    <a16:creationId xmlns:a16="http://schemas.microsoft.com/office/drawing/2014/main" id="{3C2710BC-82F4-4442-B9AA-197FA7F34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138" y="3484563"/>
                <a:ext cx="354012" cy="527050"/>
              </a:xfrm>
              <a:prstGeom prst="curvedLeftArrow">
                <a:avLst>
                  <a:gd name="adj1" fmla="val 882"/>
                  <a:gd name="adj2" fmla="val 30658"/>
                  <a:gd name="adj3" fmla="val 33333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" name="AutoShape 26">
                <a:extLst>
                  <a:ext uri="{FF2B5EF4-FFF2-40B4-BE49-F238E27FC236}">
                    <a16:creationId xmlns:a16="http://schemas.microsoft.com/office/drawing/2014/main" id="{6A746363-BE17-4216-B4B2-06DD459C5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138" y="4637088"/>
                <a:ext cx="354012" cy="527050"/>
              </a:xfrm>
              <a:prstGeom prst="curvedLeftArrow">
                <a:avLst>
                  <a:gd name="adj1" fmla="val 882"/>
                  <a:gd name="adj2" fmla="val 30658"/>
                  <a:gd name="adj3" fmla="val 33333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" name="Text Box 27">
                <a:extLst>
                  <a:ext uri="{FF2B5EF4-FFF2-40B4-BE49-F238E27FC236}">
                    <a16:creationId xmlns:a16="http://schemas.microsoft.com/office/drawing/2014/main" id="{08731AA0-CB5F-4D7A-8DC9-6BD97F0235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58" y="4724400"/>
                <a:ext cx="18473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/>
                <a:endParaRPr kumimoji="1" lang="en-US" altLang="ja-JP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8" name="Line 30">
                <a:extLst>
                  <a:ext uri="{FF2B5EF4-FFF2-40B4-BE49-F238E27FC236}">
                    <a16:creationId xmlns:a16="http://schemas.microsoft.com/office/drawing/2014/main" id="{F82F4537-FAA9-46A1-A7EB-060AF9B7A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2113" y="5716588"/>
                <a:ext cx="24844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AutoShape 90">
                <a:extLst>
                  <a:ext uri="{FF2B5EF4-FFF2-40B4-BE49-F238E27FC236}">
                    <a16:creationId xmlns:a16="http://schemas.microsoft.com/office/drawing/2014/main" id="{E51C54F4-4C8D-4743-813B-B00E8B020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913" y="2759075"/>
                <a:ext cx="935037" cy="839788"/>
              </a:xfrm>
              <a:prstGeom prst="cube">
                <a:avLst>
                  <a:gd name="adj" fmla="val 31356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en-US">
                  <a:latin typeface="Arial" charset="0"/>
                  <a:ea typeface="MS Mincho" charset="0"/>
                  <a:cs typeface="MS Mincho" charset="0"/>
                </a:endParaRPr>
              </a:p>
            </p:txBody>
          </p:sp>
          <p:grpSp>
            <p:nvGrpSpPr>
              <p:cNvPr id="21" name="Group 91">
                <a:extLst>
                  <a:ext uri="{FF2B5EF4-FFF2-40B4-BE49-F238E27FC236}">
                    <a16:creationId xmlns:a16="http://schemas.microsoft.com/office/drawing/2014/main" id="{D96B4BF5-6698-42F7-9101-355F4682A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76913" y="3700463"/>
                <a:ext cx="935037" cy="1162050"/>
                <a:chOff x="1066" y="2523"/>
                <a:chExt cx="589" cy="732"/>
              </a:xfrm>
            </p:grpSpPr>
            <p:sp>
              <p:nvSpPr>
                <p:cNvPr id="35" name="AutoShape 92">
                  <a:extLst>
                    <a:ext uri="{FF2B5EF4-FFF2-40B4-BE49-F238E27FC236}">
                      <a16:creationId xmlns:a16="http://schemas.microsoft.com/office/drawing/2014/main" id="{C5EDBBB1-BC74-423C-AE20-09A0A0D3E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2726"/>
                  <a:ext cx="589" cy="529"/>
                </a:xfrm>
                <a:prstGeom prst="cube">
                  <a:avLst>
                    <a:gd name="adj" fmla="val 31356"/>
                  </a:avLst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" name="Line 93">
                  <a:extLst>
                    <a:ext uri="{FF2B5EF4-FFF2-40B4-BE49-F238E27FC236}">
                      <a16:creationId xmlns:a16="http://schemas.microsoft.com/office/drawing/2014/main" id="{AAE48F17-4683-4978-9019-CD3B21E5DF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4" y="2880"/>
                  <a:ext cx="0" cy="375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" name="Line 94">
                  <a:extLst>
                    <a:ext uri="{FF2B5EF4-FFF2-40B4-BE49-F238E27FC236}">
                      <a16:creationId xmlns:a16="http://schemas.microsoft.com/office/drawing/2014/main" id="{FF3A3206-3B74-44A8-88D7-16F35A65F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0" y="2793"/>
                  <a:ext cx="0" cy="352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95">
                  <a:extLst>
                    <a:ext uri="{FF2B5EF4-FFF2-40B4-BE49-F238E27FC236}">
                      <a16:creationId xmlns:a16="http://schemas.microsoft.com/office/drawing/2014/main" id="{BAA7CEE6-985B-419D-B512-31D4CD90EE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3" y="2793"/>
                  <a:ext cx="437" cy="0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" name="Line 96">
                  <a:extLst>
                    <a:ext uri="{FF2B5EF4-FFF2-40B4-BE49-F238E27FC236}">
                      <a16:creationId xmlns:a16="http://schemas.microsoft.com/office/drawing/2014/main" id="{930D1DDB-7DD8-4C11-890D-831632C7A8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84" y="2726"/>
                  <a:ext cx="169" cy="165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" name="Freeform 97">
                  <a:extLst>
                    <a:ext uri="{FF2B5EF4-FFF2-40B4-BE49-F238E27FC236}">
                      <a16:creationId xmlns:a16="http://schemas.microsoft.com/office/drawing/2014/main" id="{10465D9B-549C-42F9-8097-1D8DB7727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3" y="2543"/>
                  <a:ext cx="183" cy="238"/>
                </a:xfrm>
                <a:custGeom>
                  <a:avLst/>
                  <a:gdLst>
                    <a:gd name="T0" fmla="*/ 177 w 212"/>
                    <a:gd name="T1" fmla="*/ 225 h 265"/>
                    <a:gd name="T2" fmla="*/ 20 w 212"/>
                    <a:gd name="T3" fmla="*/ 102 h 265"/>
                    <a:gd name="T4" fmla="*/ 59 w 212"/>
                    <a:gd name="T5" fmla="*/ 21 h 265"/>
                    <a:gd name="T6" fmla="*/ 177 w 212"/>
                    <a:gd name="T7" fmla="*/ 225 h 2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" h="265">
                      <a:moveTo>
                        <a:pt x="205" y="250"/>
                      </a:moveTo>
                      <a:cubicBezTo>
                        <a:pt x="198" y="265"/>
                        <a:pt x="46" y="152"/>
                        <a:pt x="23" y="114"/>
                      </a:cubicBezTo>
                      <a:cubicBezTo>
                        <a:pt x="0" y="76"/>
                        <a:pt x="38" y="0"/>
                        <a:pt x="68" y="23"/>
                      </a:cubicBezTo>
                      <a:cubicBezTo>
                        <a:pt x="98" y="46"/>
                        <a:pt x="212" y="235"/>
                        <a:pt x="205" y="2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" name="Freeform 98">
                  <a:extLst>
                    <a:ext uri="{FF2B5EF4-FFF2-40B4-BE49-F238E27FC236}">
                      <a16:creationId xmlns:a16="http://schemas.microsoft.com/office/drawing/2014/main" id="{9DBAF985-C53F-482B-B026-B6084B2DC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80" y="2523"/>
                  <a:ext cx="209" cy="258"/>
                </a:xfrm>
                <a:custGeom>
                  <a:avLst/>
                  <a:gdLst>
                    <a:gd name="T0" fmla="*/ 202 w 212"/>
                    <a:gd name="T1" fmla="*/ 243 h 265"/>
                    <a:gd name="T2" fmla="*/ 23 w 212"/>
                    <a:gd name="T3" fmla="*/ 111 h 265"/>
                    <a:gd name="T4" fmla="*/ 67 w 212"/>
                    <a:gd name="T5" fmla="*/ 22 h 265"/>
                    <a:gd name="T6" fmla="*/ 202 w 212"/>
                    <a:gd name="T7" fmla="*/ 243 h 2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" h="265">
                      <a:moveTo>
                        <a:pt x="205" y="250"/>
                      </a:moveTo>
                      <a:cubicBezTo>
                        <a:pt x="198" y="265"/>
                        <a:pt x="46" y="152"/>
                        <a:pt x="23" y="114"/>
                      </a:cubicBezTo>
                      <a:cubicBezTo>
                        <a:pt x="0" y="76"/>
                        <a:pt x="38" y="0"/>
                        <a:pt x="68" y="23"/>
                      </a:cubicBezTo>
                      <a:cubicBezTo>
                        <a:pt x="98" y="46"/>
                        <a:pt x="212" y="235"/>
                        <a:pt x="205" y="2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22" name="Group 99">
                <a:extLst>
                  <a:ext uri="{FF2B5EF4-FFF2-40B4-BE49-F238E27FC236}">
                    <a16:creationId xmlns:a16="http://schemas.microsoft.com/office/drawing/2014/main" id="{1F2E0F19-41E0-4E47-BEDF-542FAD6965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76913" y="4986338"/>
                <a:ext cx="935037" cy="1162050"/>
                <a:chOff x="1066" y="2523"/>
                <a:chExt cx="589" cy="732"/>
              </a:xfrm>
            </p:grpSpPr>
            <p:sp>
              <p:nvSpPr>
                <p:cNvPr id="28" name="AutoShape 100">
                  <a:extLst>
                    <a:ext uri="{FF2B5EF4-FFF2-40B4-BE49-F238E27FC236}">
                      <a16:creationId xmlns:a16="http://schemas.microsoft.com/office/drawing/2014/main" id="{A725812D-6048-424B-916E-5569C8F94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2726"/>
                  <a:ext cx="589" cy="529"/>
                </a:xfrm>
                <a:prstGeom prst="cube">
                  <a:avLst>
                    <a:gd name="adj" fmla="val 31356"/>
                  </a:avLst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101">
                  <a:extLst>
                    <a:ext uri="{FF2B5EF4-FFF2-40B4-BE49-F238E27FC236}">
                      <a16:creationId xmlns:a16="http://schemas.microsoft.com/office/drawing/2014/main" id="{C6D220B4-5E32-453F-AE4D-2F9A7704D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4" y="2880"/>
                  <a:ext cx="0" cy="375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" name="Line 102">
                  <a:extLst>
                    <a:ext uri="{FF2B5EF4-FFF2-40B4-BE49-F238E27FC236}">
                      <a16:creationId xmlns:a16="http://schemas.microsoft.com/office/drawing/2014/main" id="{FDF435D7-BA0B-4C58-9BFB-7AC36CB25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0" y="2793"/>
                  <a:ext cx="0" cy="352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" name="Line 103">
                  <a:extLst>
                    <a:ext uri="{FF2B5EF4-FFF2-40B4-BE49-F238E27FC236}">
                      <a16:creationId xmlns:a16="http://schemas.microsoft.com/office/drawing/2014/main" id="{04881430-857C-4C57-9CC0-C14BE22E98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3" y="2793"/>
                  <a:ext cx="437" cy="0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" name="Line 104">
                  <a:extLst>
                    <a:ext uri="{FF2B5EF4-FFF2-40B4-BE49-F238E27FC236}">
                      <a16:creationId xmlns:a16="http://schemas.microsoft.com/office/drawing/2014/main" id="{71ADE37E-B2A4-4ECF-AA97-88CC1BBC8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84" y="2726"/>
                  <a:ext cx="169" cy="165"/>
                </a:xfrm>
                <a:prstGeom prst="line">
                  <a:avLst/>
                </a:prstGeom>
                <a:noFill/>
                <a:ln w="762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" name="Freeform 105">
                  <a:extLst>
                    <a:ext uri="{FF2B5EF4-FFF2-40B4-BE49-F238E27FC236}">
                      <a16:creationId xmlns:a16="http://schemas.microsoft.com/office/drawing/2014/main" id="{CAA8E040-C224-401D-8C70-50E223533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3" y="2543"/>
                  <a:ext cx="183" cy="238"/>
                </a:xfrm>
                <a:custGeom>
                  <a:avLst/>
                  <a:gdLst>
                    <a:gd name="T0" fmla="*/ 177 w 212"/>
                    <a:gd name="T1" fmla="*/ 225 h 265"/>
                    <a:gd name="T2" fmla="*/ 20 w 212"/>
                    <a:gd name="T3" fmla="*/ 102 h 265"/>
                    <a:gd name="T4" fmla="*/ 59 w 212"/>
                    <a:gd name="T5" fmla="*/ 21 h 265"/>
                    <a:gd name="T6" fmla="*/ 177 w 212"/>
                    <a:gd name="T7" fmla="*/ 225 h 2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" h="265">
                      <a:moveTo>
                        <a:pt x="205" y="250"/>
                      </a:moveTo>
                      <a:cubicBezTo>
                        <a:pt x="198" y="265"/>
                        <a:pt x="46" y="152"/>
                        <a:pt x="23" y="114"/>
                      </a:cubicBezTo>
                      <a:cubicBezTo>
                        <a:pt x="0" y="76"/>
                        <a:pt x="38" y="0"/>
                        <a:pt x="68" y="23"/>
                      </a:cubicBezTo>
                      <a:cubicBezTo>
                        <a:pt x="98" y="46"/>
                        <a:pt x="212" y="235"/>
                        <a:pt x="205" y="2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34" name="Freeform 106">
                  <a:extLst>
                    <a:ext uri="{FF2B5EF4-FFF2-40B4-BE49-F238E27FC236}">
                      <a16:creationId xmlns:a16="http://schemas.microsoft.com/office/drawing/2014/main" id="{62E717F7-2239-4C9C-8F8E-C3E6484E3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80" y="2523"/>
                  <a:ext cx="209" cy="258"/>
                </a:xfrm>
                <a:custGeom>
                  <a:avLst/>
                  <a:gdLst>
                    <a:gd name="T0" fmla="*/ 202 w 212"/>
                    <a:gd name="T1" fmla="*/ 243 h 265"/>
                    <a:gd name="T2" fmla="*/ 23 w 212"/>
                    <a:gd name="T3" fmla="*/ 111 h 265"/>
                    <a:gd name="T4" fmla="*/ 67 w 212"/>
                    <a:gd name="T5" fmla="*/ 22 h 265"/>
                    <a:gd name="T6" fmla="*/ 202 w 212"/>
                    <a:gd name="T7" fmla="*/ 243 h 26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" h="265">
                      <a:moveTo>
                        <a:pt x="205" y="250"/>
                      </a:moveTo>
                      <a:cubicBezTo>
                        <a:pt x="198" y="265"/>
                        <a:pt x="46" y="152"/>
                        <a:pt x="23" y="114"/>
                      </a:cubicBezTo>
                      <a:cubicBezTo>
                        <a:pt x="0" y="76"/>
                        <a:pt x="38" y="0"/>
                        <a:pt x="68" y="23"/>
                      </a:cubicBezTo>
                      <a:cubicBezTo>
                        <a:pt x="98" y="46"/>
                        <a:pt x="212" y="235"/>
                        <a:pt x="205" y="2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24" name="AutoShape 166">
                <a:extLst>
                  <a:ext uri="{FF2B5EF4-FFF2-40B4-BE49-F238E27FC236}">
                    <a16:creationId xmlns:a16="http://schemas.microsoft.com/office/drawing/2014/main" id="{C0D8E627-03C5-4150-82A5-00DA6553E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5259388" y="3606800"/>
                <a:ext cx="300037" cy="525463"/>
              </a:xfrm>
              <a:prstGeom prst="curvedLeftArrow">
                <a:avLst>
                  <a:gd name="adj1" fmla="val 1038"/>
                  <a:gd name="adj2" fmla="val 36064"/>
                  <a:gd name="adj3" fmla="val 33333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>
                  <a:latin typeface="Arial" charset="0"/>
                  <a:ea typeface="MS Mincho" charset="0"/>
                  <a:cs typeface="MS Mincho" charset="0"/>
                </a:endParaRPr>
              </a:p>
            </p:txBody>
          </p:sp>
          <p:sp>
            <p:nvSpPr>
              <p:cNvPr id="25" name="AutoShape 167">
                <a:extLst>
                  <a:ext uri="{FF2B5EF4-FFF2-40B4-BE49-F238E27FC236}">
                    <a16:creationId xmlns:a16="http://schemas.microsoft.com/office/drawing/2014/main" id="{FCCF69F2-6906-4BA3-A10E-C3E184D25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5259388" y="4779963"/>
                <a:ext cx="300037" cy="525462"/>
              </a:xfrm>
              <a:prstGeom prst="curvedLeftArrow">
                <a:avLst>
                  <a:gd name="adj1" fmla="val 1038"/>
                  <a:gd name="adj2" fmla="val 36064"/>
                  <a:gd name="adj3" fmla="val 33333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>
                  <a:latin typeface="Arial" charset="0"/>
                  <a:ea typeface="MS Mincho" charset="0"/>
                  <a:cs typeface="MS Mincho" charset="0"/>
                </a:endParaRPr>
              </a:p>
            </p:txBody>
          </p:sp>
          <p:sp>
            <p:nvSpPr>
              <p:cNvPr id="26" name="Rectangle 168">
                <a:extLst>
                  <a:ext uri="{FF2B5EF4-FFF2-40B4-BE49-F238E27FC236}">
                    <a16:creationId xmlns:a16="http://schemas.microsoft.com/office/drawing/2014/main" id="{5ACC65CE-156B-4F8B-962C-986847FAF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4825" y="5334000"/>
                <a:ext cx="838200" cy="2905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ja-JP" sz="1400" dirty="0">
                    <a:effectLst/>
                    <a:latin typeface="Arial" panose="020B06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アドレス</a:t>
                </a:r>
                <a:endParaRPr kumimoji="1" lang="en-US" altLang="ja-JP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7" name="Arc 169">
                <a:extLst>
                  <a:ext uri="{FF2B5EF4-FFF2-40B4-BE49-F238E27FC236}">
                    <a16:creationId xmlns:a16="http://schemas.microsoft.com/office/drawing/2014/main" id="{34A9C809-C723-4704-B115-9697B97106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752911" flipV="1">
                <a:off x="6494463" y="5138738"/>
                <a:ext cx="561975" cy="330200"/>
              </a:xfrm>
              <a:custGeom>
                <a:avLst/>
                <a:gdLst>
                  <a:gd name="T0" fmla="*/ 0 w 40738"/>
                  <a:gd name="T1" fmla="*/ 177131 h 21600"/>
                  <a:gd name="T2" fmla="*/ 561975 w 40738"/>
                  <a:gd name="T3" fmla="*/ 327938 h 21600"/>
                  <a:gd name="T4" fmla="*/ 264020 w 40738"/>
                  <a:gd name="T5" fmla="*/ 33020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738" h="21600" fill="none" extrusionOk="0">
                    <a:moveTo>
                      <a:pt x="0" y="11587"/>
                    </a:moveTo>
                    <a:cubicBezTo>
                      <a:pt x="3726" y="4464"/>
                      <a:pt x="11100" y="-1"/>
                      <a:pt x="19139" y="-1"/>
                    </a:cubicBezTo>
                    <a:cubicBezTo>
                      <a:pt x="31010" y="-1"/>
                      <a:pt x="40657" y="9580"/>
                      <a:pt x="40738" y="21451"/>
                    </a:cubicBezTo>
                  </a:path>
                  <a:path w="40738" h="21600" stroke="0" extrusionOk="0">
                    <a:moveTo>
                      <a:pt x="0" y="11587"/>
                    </a:moveTo>
                    <a:cubicBezTo>
                      <a:pt x="3726" y="4464"/>
                      <a:pt x="11100" y="-1"/>
                      <a:pt x="19139" y="-1"/>
                    </a:cubicBezTo>
                    <a:cubicBezTo>
                      <a:pt x="31010" y="-1"/>
                      <a:pt x="40657" y="9580"/>
                      <a:pt x="40738" y="21451"/>
                    </a:cubicBezTo>
                    <a:lnTo>
                      <a:pt x="19139" y="21600"/>
                    </a:lnTo>
                    <a:lnTo>
                      <a:pt x="0" y="1158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57" name="Hộp Văn bản 56">
              <a:extLst>
                <a:ext uri="{FF2B5EF4-FFF2-40B4-BE49-F238E27FC236}">
                  <a16:creationId xmlns:a16="http://schemas.microsoft.com/office/drawing/2014/main" id="{9077BB69-93A6-42C7-8815-FC82F0D0A474}"/>
                </a:ext>
              </a:extLst>
            </p:cNvPr>
            <p:cNvSpPr txBox="1"/>
            <p:nvPr/>
          </p:nvSpPr>
          <p:spPr>
            <a:xfrm>
              <a:off x="3742987" y="3759305"/>
              <a:ext cx="1742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sz="1800" dirty="0">
                  <a:effectLst/>
                  <a:latin typeface="Arial" panose="020B060402020202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情報が付</a:t>
              </a:r>
              <a:r>
                <a:rPr lang="ja-JP" altLang="en-US" dirty="0">
                  <a:latin typeface="Arial" panose="020B0604020202020204" pitchFamily="34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く</a:t>
              </a:r>
              <a:endParaRPr lang="vi-VN" dirty="0"/>
            </a:p>
          </p:txBody>
        </p:sp>
        <p:sp>
          <p:nvSpPr>
            <p:cNvPr id="59" name="Hộp Văn bản 58">
              <a:extLst>
                <a:ext uri="{FF2B5EF4-FFF2-40B4-BE49-F238E27FC236}">
                  <a16:creationId xmlns:a16="http://schemas.microsoft.com/office/drawing/2014/main" id="{EEBACDC5-E5B6-4802-AEB9-9D3A0293F0E9}"/>
                </a:ext>
              </a:extLst>
            </p:cNvPr>
            <p:cNvSpPr txBox="1"/>
            <p:nvPr/>
          </p:nvSpPr>
          <p:spPr>
            <a:xfrm>
              <a:off x="2057400" y="2697302"/>
              <a:ext cx="10236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solidFill>
                    <a:srgbClr val="FF0000"/>
                  </a:solidFill>
                </a:rPr>
                <a:t>パケット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Hộp Văn bản 59">
              <a:extLst>
                <a:ext uri="{FF2B5EF4-FFF2-40B4-BE49-F238E27FC236}">
                  <a16:creationId xmlns:a16="http://schemas.microsoft.com/office/drawing/2014/main" id="{AE3A525D-4128-4256-8625-027EDC837685}"/>
                </a:ext>
              </a:extLst>
            </p:cNvPr>
            <p:cNvSpPr txBox="1"/>
            <p:nvPr/>
          </p:nvSpPr>
          <p:spPr>
            <a:xfrm>
              <a:off x="7777255" y="2689612"/>
              <a:ext cx="10236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solidFill>
                    <a:srgbClr val="FF0000"/>
                  </a:solidFill>
                </a:rPr>
                <a:t>パケット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sp>
          <p:nvSpPr>
            <p:cNvPr id="58" name="Hộp Văn bản 57">
              <a:extLst>
                <a:ext uri="{FF2B5EF4-FFF2-40B4-BE49-F238E27FC236}">
                  <a16:creationId xmlns:a16="http://schemas.microsoft.com/office/drawing/2014/main" id="{F252456A-2E65-4A01-81E2-17C1C3DE7951}"/>
                </a:ext>
              </a:extLst>
            </p:cNvPr>
            <p:cNvSpPr txBox="1"/>
            <p:nvPr/>
          </p:nvSpPr>
          <p:spPr>
            <a:xfrm>
              <a:off x="1675798" y="1912133"/>
              <a:ext cx="11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パケット</a:t>
              </a:r>
              <a:endParaRPr lang="vi-VN" dirty="0"/>
            </a:p>
          </p:txBody>
        </p:sp>
        <p:sp>
          <p:nvSpPr>
            <p:cNvPr id="62" name="Hộp Văn bản 61">
              <a:extLst>
                <a:ext uri="{FF2B5EF4-FFF2-40B4-BE49-F238E27FC236}">
                  <a16:creationId xmlns:a16="http://schemas.microsoft.com/office/drawing/2014/main" id="{3B1F4F34-417D-4A62-9AEA-47AF3D9AB279}"/>
                </a:ext>
              </a:extLst>
            </p:cNvPr>
            <p:cNvSpPr txBox="1"/>
            <p:nvPr/>
          </p:nvSpPr>
          <p:spPr>
            <a:xfrm>
              <a:off x="7331045" y="1871308"/>
              <a:ext cx="11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パケット</a:t>
              </a:r>
              <a:endParaRPr lang="vi-VN" dirty="0"/>
            </a:p>
          </p:txBody>
        </p:sp>
      </p:grpSp>
      <p:sp>
        <p:nvSpPr>
          <p:cNvPr id="61" name="Mũi tên: Xuống 60">
            <a:extLst>
              <a:ext uri="{FF2B5EF4-FFF2-40B4-BE49-F238E27FC236}">
                <a16:creationId xmlns:a16="http://schemas.microsoft.com/office/drawing/2014/main" id="{61384827-DCED-4ADF-AF51-8B5E75365EA3}"/>
              </a:ext>
            </a:extLst>
          </p:cNvPr>
          <p:cNvSpPr/>
          <p:nvPr/>
        </p:nvSpPr>
        <p:spPr>
          <a:xfrm rot="10800000">
            <a:off x="7928303" y="1499243"/>
            <a:ext cx="410890" cy="607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24" name="Hình chữ nhật: Góc Tròn 1023">
            <a:extLst>
              <a:ext uri="{FF2B5EF4-FFF2-40B4-BE49-F238E27FC236}">
                <a16:creationId xmlns:a16="http://schemas.microsoft.com/office/drawing/2014/main" id="{3594B42C-1C9D-4429-8FAA-CE9A9F37A1AE}"/>
              </a:ext>
            </a:extLst>
          </p:cNvPr>
          <p:cNvSpPr/>
          <p:nvPr/>
        </p:nvSpPr>
        <p:spPr>
          <a:xfrm>
            <a:off x="6541477" y="582231"/>
            <a:ext cx="3402345" cy="798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18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アプリケーション層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900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98E417A-4FCE-4236-BCED-78DFADE7A171}"/>
              </a:ext>
            </a:extLst>
          </p:cNvPr>
          <p:cNvSpPr txBox="1"/>
          <p:nvPr/>
        </p:nvSpPr>
        <p:spPr>
          <a:xfrm>
            <a:off x="5928852" y="2622755"/>
            <a:ext cx="215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solidFill>
                  <a:schemeClr val="bg1"/>
                </a:solidFill>
              </a:rPr>
              <a:t>Chờ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gần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hết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ngày</a:t>
            </a:r>
            <a:r>
              <a:rPr lang="vi-VN" dirty="0">
                <a:solidFill>
                  <a:schemeClr val="bg1"/>
                </a:solidFill>
              </a:rPr>
              <a:t> châu </a:t>
            </a:r>
            <a:r>
              <a:rPr lang="vi-VN" dirty="0" err="1">
                <a:solidFill>
                  <a:schemeClr val="bg1"/>
                </a:solidFill>
              </a:rPr>
              <a:t>mk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mới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nhớ</a:t>
            </a:r>
            <a:r>
              <a:rPr lang="vi-VN" dirty="0">
                <a:solidFill>
                  <a:schemeClr val="bg1"/>
                </a:solidFill>
              </a:rPr>
              <a:t> sinh </a:t>
            </a:r>
            <a:r>
              <a:rPr lang="vi-VN" dirty="0" err="1">
                <a:solidFill>
                  <a:schemeClr val="bg1"/>
                </a:solidFill>
              </a:rPr>
              <a:t>nhật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mk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là</a:t>
            </a:r>
            <a:r>
              <a:rPr lang="vi-VN" dirty="0">
                <a:solidFill>
                  <a:schemeClr val="bg1"/>
                </a:solidFill>
              </a:rPr>
              <a:t> hôm nay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A067EAE-64CE-4703-A01A-D63B54EE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57" y="1342734"/>
            <a:ext cx="849748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39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75256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369</Words>
  <Application>Microsoft Office PowerPoint</Application>
  <PresentationFormat>Màn hình rộng</PresentationFormat>
  <Paragraphs>30</Paragraphs>
  <Slides>6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Verdana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THE DUC 20194515</dc:creator>
  <cp:lastModifiedBy>NGUYEN THE DUC 20194515</cp:lastModifiedBy>
  <cp:revision>1</cp:revision>
  <dcterms:created xsi:type="dcterms:W3CDTF">2022-01-08T14:58:01Z</dcterms:created>
  <dcterms:modified xsi:type="dcterms:W3CDTF">2022-01-11T08:00:24Z</dcterms:modified>
</cp:coreProperties>
</file>