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300E2-D81E-48D6-A495-31FCB918D294}" v="32" dt="2021-11-16T15:07:56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HE DUC 20194515" userId="32441812-81b6-4178-b027-38d89a7cfb09" providerId="ADAL" clId="{E29300E2-D81E-48D6-A495-31FCB918D294}"/>
    <pc:docChg chg="undo custSel addSld delSld modSld sldOrd">
      <pc:chgData name="NGUYEN THE DUC 20194515" userId="32441812-81b6-4178-b027-38d89a7cfb09" providerId="ADAL" clId="{E29300E2-D81E-48D6-A495-31FCB918D294}" dt="2021-11-16T15:07:56.450" v="632" actId="164"/>
      <pc:docMkLst>
        <pc:docMk/>
      </pc:docMkLst>
      <pc:sldChg chg="addSp delSp modSp mod">
        <pc:chgData name="NGUYEN THE DUC 20194515" userId="32441812-81b6-4178-b027-38d89a7cfb09" providerId="ADAL" clId="{E29300E2-D81E-48D6-A495-31FCB918D294}" dt="2021-11-15T08:59:07.440" v="627" actId="14100"/>
        <pc:sldMkLst>
          <pc:docMk/>
          <pc:sldMk cId="4133512552" sldId="256"/>
        </pc:sldMkLst>
        <pc:spChg chg="del">
          <ac:chgData name="NGUYEN THE DUC 20194515" userId="32441812-81b6-4178-b027-38d89a7cfb09" providerId="ADAL" clId="{E29300E2-D81E-48D6-A495-31FCB918D294}" dt="2021-11-14T04:19:41.908" v="1"/>
          <ac:spMkLst>
            <pc:docMk/>
            <pc:sldMk cId="4133512552" sldId="256"/>
            <ac:spMk id="4" creationId="{A7A8AA16-E951-457B-871F-C69DC73D6F56}"/>
          </ac:spMkLst>
        </pc:spChg>
        <pc:spChg chg="add mod">
          <ac:chgData name="NGUYEN THE DUC 20194515" userId="32441812-81b6-4178-b027-38d89a7cfb09" providerId="ADAL" clId="{E29300E2-D81E-48D6-A495-31FCB918D294}" dt="2021-11-15T08:59:07.440" v="627" actId="14100"/>
          <ac:spMkLst>
            <pc:docMk/>
            <pc:sldMk cId="4133512552" sldId="256"/>
            <ac:spMk id="6" creationId="{02F36DC0-269E-42AF-B975-55F26079B3B3}"/>
          </ac:spMkLst>
        </pc:spChg>
      </pc:sldChg>
      <pc:sldChg chg="addSp delSp modSp new mod">
        <pc:chgData name="NGUYEN THE DUC 20194515" userId="32441812-81b6-4178-b027-38d89a7cfb09" providerId="ADAL" clId="{E29300E2-D81E-48D6-A495-31FCB918D294}" dt="2021-11-15T08:59:48.318" v="630" actId="20577"/>
        <pc:sldMkLst>
          <pc:docMk/>
          <pc:sldMk cId="3736864209" sldId="257"/>
        </pc:sldMkLst>
        <pc:spChg chg="del">
          <ac:chgData name="NGUYEN THE DUC 20194515" userId="32441812-81b6-4178-b027-38d89a7cfb09" providerId="ADAL" clId="{E29300E2-D81E-48D6-A495-31FCB918D294}" dt="2021-11-14T04:20:45.942" v="5" actId="478"/>
          <ac:spMkLst>
            <pc:docMk/>
            <pc:sldMk cId="3736864209" sldId="257"/>
            <ac:spMk id="2" creationId="{DCFA13C6-17D4-446A-A5B8-73C7CCD3B56A}"/>
          </ac:spMkLst>
        </pc:spChg>
        <pc:spChg chg="del">
          <ac:chgData name="NGUYEN THE DUC 20194515" userId="32441812-81b6-4178-b027-38d89a7cfb09" providerId="ADAL" clId="{E29300E2-D81E-48D6-A495-31FCB918D294}" dt="2021-11-14T04:20:47.110" v="6" actId="478"/>
          <ac:spMkLst>
            <pc:docMk/>
            <pc:sldMk cId="3736864209" sldId="257"/>
            <ac:spMk id="3" creationId="{233ECD5C-9E3E-41C5-B809-55BC1F1FD702}"/>
          </ac:spMkLst>
        </pc:spChg>
        <pc:spChg chg="add del mod">
          <ac:chgData name="NGUYEN THE DUC 20194515" userId="32441812-81b6-4178-b027-38d89a7cfb09" providerId="ADAL" clId="{E29300E2-D81E-48D6-A495-31FCB918D294}" dt="2021-11-14T04:33:15.978" v="65" actId="21"/>
          <ac:spMkLst>
            <pc:docMk/>
            <pc:sldMk cId="3736864209" sldId="257"/>
            <ac:spMk id="4" creationId="{3FB20832-3D5B-4000-8CFE-F99D1089E7B6}"/>
          </ac:spMkLst>
        </pc:spChg>
        <pc:spChg chg="add mod">
          <ac:chgData name="NGUYEN THE DUC 20194515" userId="32441812-81b6-4178-b027-38d89a7cfb09" providerId="ADAL" clId="{E29300E2-D81E-48D6-A495-31FCB918D294}" dt="2021-11-15T08:59:48.318" v="630" actId="20577"/>
          <ac:spMkLst>
            <pc:docMk/>
            <pc:sldMk cId="3736864209" sldId="257"/>
            <ac:spMk id="5" creationId="{2A3B43FD-31A2-47E0-8155-322A44A117EB}"/>
          </ac:spMkLst>
        </pc:spChg>
        <pc:spChg chg="add del mod">
          <ac:chgData name="NGUYEN THE DUC 20194515" userId="32441812-81b6-4178-b027-38d89a7cfb09" providerId="ADAL" clId="{E29300E2-D81E-48D6-A495-31FCB918D294}" dt="2021-11-14T07:55:22.241" v="569" actId="478"/>
          <ac:spMkLst>
            <pc:docMk/>
            <pc:sldMk cId="3736864209" sldId="257"/>
            <ac:spMk id="11" creationId="{6D850560-EC6A-4A01-BB31-D7E158E44DD4}"/>
          </ac:spMkLst>
        </pc:spChg>
        <pc:spChg chg="add del">
          <ac:chgData name="NGUYEN THE DUC 20194515" userId="32441812-81b6-4178-b027-38d89a7cfb09" providerId="ADAL" clId="{E29300E2-D81E-48D6-A495-31FCB918D294}" dt="2021-11-14T07:58:06.544" v="575" actId="478"/>
          <ac:spMkLst>
            <pc:docMk/>
            <pc:sldMk cId="3736864209" sldId="257"/>
            <ac:spMk id="12" creationId="{51364E56-913F-4BBE-ADC8-26D08CD4B368}"/>
          </ac:spMkLst>
        </pc:spChg>
        <pc:picChg chg="add del mod">
          <ac:chgData name="NGUYEN THE DUC 20194515" userId="32441812-81b6-4178-b027-38d89a7cfb09" providerId="ADAL" clId="{E29300E2-D81E-48D6-A495-31FCB918D294}" dt="2021-11-14T07:58:05.374" v="574" actId="478"/>
          <ac:picMkLst>
            <pc:docMk/>
            <pc:sldMk cId="3736864209" sldId="257"/>
            <ac:picMk id="3" creationId="{12112FD3-0E6F-429B-8D09-BB8C33E61E7A}"/>
          </ac:picMkLst>
        </pc:picChg>
        <pc:picChg chg="add del mod">
          <ac:chgData name="NGUYEN THE DUC 20194515" userId="32441812-81b6-4178-b027-38d89a7cfb09" providerId="ADAL" clId="{E29300E2-D81E-48D6-A495-31FCB918D294}" dt="2021-11-14T07:58:07.121" v="576" actId="478"/>
          <ac:picMkLst>
            <pc:docMk/>
            <pc:sldMk cId="3736864209" sldId="257"/>
            <ac:picMk id="6" creationId="{A2E50BC6-8684-4398-A427-76ABA30120B9}"/>
          </ac:picMkLst>
        </pc:picChg>
        <pc:picChg chg="add mod">
          <ac:chgData name="NGUYEN THE DUC 20194515" userId="32441812-81b6-4178-b027-38d89a7cfb09" providerId="ADAL" clId="{E29300E2-D81E-48D6-A495-31FCB918D294}" dt="2021-11-14T07:58:22.719" v="582" actId="14100"/>
          <ac:picMkLst>
            <pc:docMk/>
            <pc:sldMk cId="3736864209" sldId="257"/>
            <ac:picMk id="14" creationId="{7EB237E3-F7EF-41D0-B39D-F199C4E06472}"/>
          </ac:picMkLst>
        </pc:picChg>
        <pc:picChg chg="add del mod">
          <ac:chgData name="NGUYEN THE DUC 20194515" userId="32441812-81b6-4178-b027-38d89a7cfb09" providerId="ADAL" clId="{E29300E2-D81E-48D6-A495-31FCB918D294}" dt="2021-11-14T04:32:55.225" v="55"/>
          <ac:picMkLst>
            <pc:docMk/>
            <pc:sldMk cId="3736864209" sldId="257"/>
            <ac:picMk id="1026" creationId="{7845E852-A248-4634-BDF9-F872529394C4}"/>
          </ac:picMkLst>
        </pc:picChg>
        <pc:picChg chg="add del mod">
          <ac:chgData name="NGUYEN THE DUC 20194515" userId="32441812-81b6-4178-b027-38d89a7cfb09" providerId="ADAL" clId="{E29300E2-D81E-48D6-A495-31FCB918D294}" dt="2021-11-14T04:42:07.685" v="152" actId="21"/>
          <ac:picMkLst>
            <pc:docMk/>
            <pc:sldMk cId="3736864209" sldId="257"/>
            <ac:picMk id="1028" creationId="{EB76819C-B6CB-4FB4-93E2-E1152F33E38D}"/>
          </ac:picMkLst>
        </pc:picChg>
        <pc:cxnChg chg="add del">
          <ac:chgData name="NGUYEN THE DUC 20194515" userId="32441812-81b6-4178-b027-38d89a7cfb09" providerId="ADAL" clId="{E29300E2-D81E-48D6-A495-31FCB918D294}" dt="2021-11-14T07:58:07.839" v="577" actId="478"/>
          <ac:cxnSpMkLst>
            <pc:docMk/>
            <pc:sldMk cId="3736864209" sldId="257"/>
            <ac:cxnSpMk id="8" creationId="{21C4905F-0C5C-49B3-9651-AC8350D37D1B}"/>
          </ac:cxnSpMkLst>
        </pc:cxnChg>
        <pc:cxnChg chg="add del">
          <ac:chgData name="NGUYEN THE DUC 20194515" userId="32441812-81b6-4178-b027-38d89a7cfb09" providerId="ADAL" clId="{E29300E2-D81E-48D6-A495-31FCB918D294}" dt="2021-11-14T07:58:08.670" v="578" actId="478"/>
          <ac:cxnSpMkLst>
            <pc:docMk/>
            <pc:sldMk cId="3736864209" sldId="257"/>
            <ac:cxnSpMk id="10" creationId="{0A5D2231-3587-4D11-A048-31CC41490742}"/>
          </ac:cxnSpMkLst>
        </pc:cxnChg>
      </pc:sldChg>
      <pc:sldChg chg="addSp delSp modSp new del mod ord setBg setClrOvrMap">
        <pc:chgData name="NGUYEN THE DUC 20194515" userId="32441812-81b6-4178-b027-38d89a7cfb09" providerId="ADAL" clId="{E29300E2-D81E-48D6-A495-31FCB918D294}" dt="2021-11-14T04:36:22.271" v="88" actId="47"/>
        <pc:sldMkLst>
          <pc:docMk/>
          <pc:sldMk cId="983619337" sldId="258"/>
        </pc:sldMkLst>
        <pc:spChg chg="del">
          <ac:chgData name="NGUYEN THE DUC 20194515" userId="32441812-81b6-4178-b027-38d89a7cfb09" providerId="ADAL" clId="{E29300E2-D81E-48D6-A495-31FCB918D294}" dt="2021-11-14T04:29:18.743" v="47" actId="478"/>
          <ac:spMkLst>
            <pc:docMk/>
            <pc:sldMk cId="983619337" sldId="258"/>
            <ac:spMk id="2" creationId="{1F1D93E0-F4D3-45BC-9263-1B34E08260F9}"/>
          </ac:spMkLst>
        </pc:spChg>
        <pc:spChg chg="del">
          <ac:chgData name="NGUYEN THE DUC 20194515" userId="32441812-81b6-4178-b027-38d89a7cfb09" providerId="ADAL" clId="{E29300E2-D81E-48D6-A495-31FCB918D294}" dt="2021-11-14T04:29:19.741" v="48" actId="478"/>
          <ac:spMkLst>
            <pc:docMk/>
            <pc:sldMk cId="983619337" sldId="258"/>
            <ac:spMk id="3" creationId="{525C6324-D9B7-43E1-BE43-1FF856461455}"/>
          </ac:spMkLst>
        </pc:spChg>
        <pc:spChg chg="add del">
          <ac:chgData name="NGUYEN THE DUC 20194515" userId="32441812-81b6-4178-b027-38d89a7cfb09" providerId="ADAL" clId="{E29300E2-D81E-48D6-A495-31FCB918D294}" dt="2021-11-14T04:35:16.073" v="75" actId="26606"/>
          <ac:spMkLst>
            <pc:docMk/>
            <pc:sldMk cId="983619337" sldId="258"/>
            <ac:spMk id="71" creationId="{6EE0B6E2-7CE8-4D86-87FC-4B58A7D8E759}"/>
          </ac:spMkLst>
        </pc:spChg>
        <pc:spChg chg="add del">
          <ac:chgData name="NGUYEN THE DUC 20194515" userId="32441812-81b6-4178-b027-38d89a7cfb09" providerId="ADAL" clId="{E29300E2-D81E-48D6-A495-31FCB918D294}" dt="2021-11-14T04:35:18.951" v="77" actId="26606"/>
          <ac:spMkLst>
            <pc:docMk/>
            <pc:sldMk cId="983619337" sldId="258"/>
            <ac:spMk id="73" creationId="{8B2B1708-8CE4-4A20-94F5-55118AE2CBD7}"/>
          </ac:spMkLst>
        </pc:spChg>
        <pc:spChg chg="add del">
          <ac:chgData name="NGUYEN THE DUC 20194515" userId="32441812-81b6-4178-b027-38d89a7cfb09" providerId="ADAL" clId="{E29300E2-D81E-48D6-A495-31FCB918D294}" dt="2021-11-14T04:35:21.638" v="81" actId="26606"/>
          <ac:spMkLst>
            <pc:docMk/>
            <pc:sldMk cId="983619337" sldId="258"/>
            <ac:spMk id="77" creationId="{A8D57A06-A426-446D-B02C-A2DC6B62E45E}"/>
          </ac:spMkLst>
        </pc:spChg>
        <pc:spChg chg="add del">
          <ac:chgData name="NGUYEN THE DUC 20194515" userId="32441812-81b6-4178-b027-38d89a7cfb09" providerId="ADAL" clId="{E29300E2-D81E-48D6-A495-31FCB918D294}" dt="2021-11-14T04:35:18.951" v="77" actId="26606"/>
          <ac:spMkLst>
            <pc:docMk/>
            <pc:sldMk cId="983619337" sldId="258"/>
            <ac:spMk id="2052" creationId="{C7D023E4-8DE1-436E-9847-ED6A4B4B04FD}"/>
          </ac:spMkLst>
        </pc:spChg>
        <pc:spChg chg="add del">
          <ac:chgData name="NGUYEN THE DUC 20194515" userId="32441812-81b6-4178-b027-38d89a7cfb09" providerId="ADAL" clId="{E29300E2-D81E-48D6-A495-31FCB918D294}" dt="2021-11-14T04:35:20.551" v="79" actId="26606"/>
          <ac:spMkLst>
            <pc:docMk/>
            <pc:sldMk cId="983619337" sldId="258"/>
            <ac:spMk id="2054" creationId="{32BC26D8-82FB-445E-AA49-62A77D7C1EE0}"/>
          </ac:spMkLst>
        </pc:spChg>
        <pc:spChg chg="add del">
          <ac:chgData name="NGUYEN THE DUC 20194515" userId="32441812-81b6-4178-b027-38d89a7cfb09" providerId="ADAL" clId="{E29300E2-D81E-48D6-A495-31FCB918D294}" dt="2021-11-14T04:35:20.551" v="79" actId="26606"/>
          <ac:spMkLst>
            <pc:docMk/>
            <pc:sldMk cId="983619337" sldId="258"/>
            <ac:spMk id="2055" creationId="{CB44330D-EA18-4254-AA95-EB49948539B8}"/>
          </ac:spMkLst>
        </pc:spChg>
        <pc:spChg chg="add del">
          <ac:chgData name="NGUYEN THE DUC 20194515" userId="32441812-81b6-4178-b027-38d89a7cfb09" providerId="ADAL" clId="{E29300E2-D81E-48D6-A495-31FCB918D294}" dt="2021-11-14T04:35:21.638" v="81" actId="26606"/>
          <ac:spMkLst>
            <pc:docMk/>
            <pc:sldMk cId="983619337" sldId="258"/>
            <ac:spMk id="2057" creationId="{AB8C311F-7253-4AED-9701-7FC0708C41C7}"/>
          </ac:spMkLst>
        </pc:spChg>
        <pc:spChg chg="add del">
          <ac:chgData name="NGUYEN THE DUC 20194515" userId="32441812-81b6-4178-b027-38d89a7cfb09" providerId="ADAL" clId="{E29300E2-D81E-48D6-A495-31FCB918D294}" dt="2021-11-14T04:35:21.638" v="81" actId="26606"/>
          <ac:spMkLst>
            <pc:docMk/>
            <pc:sldMk cId="983619337" sldId="258"/>
            <ac:spMk id="2058" creationId="{E2384209-CB15-4CDF-9D31-C44FD9A3F20D}"/>
          </ac:spMkLst>
        </pc:spChg>
        <pc:spChg chg="add del">
          <ac:chgData name="NGUYEN THE DUC 20194515" userId="32441812-81b6-4178-b027-38d89a7cfb09" providerId="ADAL" clId="{E29300E2-D81E-48D6-A495-31FCB918D294}" dt="2021-11-14T04:35:21.638" v="81" actId="26606"/>
          <ac:spMkLst>
            <pc:docMk/>
            <pc:sldMk cId="983619337" sldId="258"/>
            <ac:spMk id="2059" creationId="{2633B3B5-CC90-43F0-8714-D31D1F3F0209}"/>
          </ac:spMkLst>
        </pc:spChg>
        <pc:spChg chg="add del">
          <ac:chgData name="NGUYEN THE DUC 20194515" userId="32441812-81b6-4178-b027-38d89a7cfb09" providerId="ADAL" clId="{E29300E2-D81E-48D6-A495-31FCB918D294}" dt="2021-11-14T04:35:24.078" v="83" actId="26606"/>
          <ac:spMkLst>
            <pc:docMk/>
            <pc:sldMk cId="983619337" sldId="258"/>
            <ac:spMk id="2061" creationId="{E5093ECC-8BEB-4546-A80D-0B48876623DE}"/>
          </ac:spMkLst>
        </pc:spChg>
        <pc:spChg chg="add del">
          <ac:chgData name="NGUYEN THE DUC 20194515" userId="32441812-81b6-4178-b027-38d89a7cfb09" providerId="ADAL" clId="{E29300E2-D81E-48D6-A495-31FCB918D294}" dt="2021-11-14T04:35:24.967" v="85" actId="26606"/>
          <ac:spMkLst>
            <pc:docMk/>
            <pc:sldMk cId="983619337" sldId="258"/>
            <ac:spMk id="2063" creationId="{AB8C311F-7253-4AED-9701-7FC0708C41C7}"/>
          </ac:spMkLst>
        </pc:spChg>
        <pc:spChg chg="add del">
          <ac:chgData name="NGUYEN THE DUC 20194515" userId="32441812-81b6-4178-b027-38d89a7cfb09" providerId="ADAL" clId="{E29300E2-D81E-48D6-A495-31FCB918D294}" dt="2021-11-14T04:35:24.967" v="85" actId="26606"/>
          <ac:spMkLst>
            <pc:docMk/>
            <pc:sldMk cId="983619337" sldId="258"/>
            <ac:spMk id="2064" creationId="{E2384209-CB15-4CDF-9D31-C44FD9A3F20D}"/>
          </ac:spMkLst>
        </pc:spChg>
        <pc:spChg chg="add del">
          <ac:chgData name="NGUYEN THE DUC 20194515" userId="32441812-81b6-4178-b027-38d89a7cfb09" providerId="ADAL" clId="{E29300E2-D81E-48D6-A495-31FCB918D294}" dt="2021-11-14T04:35:24.967" v="85" actId="26606"/>
          <ac:spMkLst>
            <pc:docMk/>
            <pc:sldMk cId="983619337" sldId="258"/>
            <ac:spMk id="2065" creationId="{2633B3B5-CC90-43F0-8714-D31D1F3F0209}"/>
          </ac:spMkLst>
        </pc:spChg>
        <pc:spChg chg="add del">
          <ac:chgData name="NGUYEN THE DUC 20194515" userId="32441812-81b6-4178-b027-38d89a7cfb09" providerId="ADAL" clId="{E29300E2-D81E-48D6-A495-31FCB918D294}" dt="2021-11-14T04:35:24.967" v="85" actId="26606"/>
          <ac:spMkLst>
            <pc:docMk/>
            <pc:sldMk cId="983619337" sldId="258"/>
            <ac:spMk id="2066" creationId="{A8D57A06-A426-446D-B02C-A2DC6B62E45E}"/>
          </ac:spMkLst>
        </pc:spChg>
        <pc:spChg chg="add">
          <ac:chgData name="NGUYEN THE DUC 20194515" userId="32441812-81b6-4178-b027-38d89a7cfb09" providerId="ADAL" clId="{E29300E2-D81E-48D6-A495-31FCB918D294}" dt="2021-11-14T04:35:24.971" v="86" actId="26606"/>
          <ac:spMkLst>
            <pc:docMk/>
            <pc:sldMk cId="983619337" sldId="258"/>
            <ac:spMk id="2068" creationId="{32BC26D8-82FB-445E-AA49-62A77D7C1EE0}"/>
          </ac:spMkLst>
        </pc:spChg>
        <pc:spChg chg="add">
          <ac:chgData name="NGUYEN THE DUC 20194515" userId="32441812-81b6-4178-b027-38d89a7cfb09" providerId="ADAL" clId="{E29300E2-D81E-48D6-A495-31FCB918D294}" dt="2021-11-14T04:35:24.971" v="86" actId="26606"/>
          <ac:spMkLst>
            <pc:docMk/>
            <pc:sldMk cId="983619337" sldId="258"/>
            <ac:spMk id="2069" creationId="{CB44330D-EA18-4254-AA95-EB49948539B8}"/>
          </ac:spMkLst>
        </pc:spChg>
        <pc:grpChg chg="add del">
          <ac:chgData name="NGUYEN THE DUC 20194515" userId="32441812-81b6-4178-b027-38d89a7cfb09" providerId="ADAL" clId="{E29300E2-D81E-48D6-A495-31FCB918D294}" dt="2021-11-14T04:35:18.951" v="77" actId="26606"/>
          <ac:grpSpMkLst>
            <pc:docMk/>
            <pc:sldMk cId="983619337" sldId="258"/>
            <ac:grpSpMk id="75" creationId="{EC2D6DD8-FAD6-401D-9DE6-71DD04C980F3}"/>
          </ac:grpSpMkLst>
        </pc:grpChg>
        <pc:grpChg chg="add del">
          <ac:chgData name="NGUYEN THE DUC 20194515" userId="32441812-81b6-4178-b027-38d89a7cfb09" providerId="ADAL" clId="{E29300E2-D81E-48D6-A495-31FCB918D294}" dt="2021-11-14T04:35:18.951" v="77" actId="26606"/>
          <ac:grpSpMkLst>
            <pc:docMk/>
            <pc:sldMk cId="983619337" sldId="258"/>
            <ac:grpSpMk id="79" creationId="{43F5E015-E085-4624-B431-B42414448684}"/>
          </ac:grpSpMkLst>
        </pc:grpChg>
        <pc:picChg chg="add del mod">
          <ac:chgData name="NGUYEN THE DUC 20194515" userId="32441812-81b6-4178-b027-38d89a7cfb09" providerId="ADAL" clId="{E29300E2-D81E-48D6-A495-31FCB918D294}" dt="2021-11-14T04:36:13.107" v="87" actId="478"/>
          <ac:picMkLst>
            <pc:docMk/>
            <pc:sldMk cId="983619337" sldId="258"/>
            <ac:picMk id="2050" creationId="{A4A2A0B4-A033-405B-B5CE-36D80A1AD0A7}"/>
          </ac:picMkLst>
        </pc:picChg>
      </pc:sldChg>
      <pc:sldChg chg="addSp delSp modSp new del mod">
        <pc:chgData name="NGUYEN THE DUC 20194515" userId="32441812-81b6-4178-b027-38d89a7cfb09" providerId="ADAL" clId="{E29300E2-D81E-48D6-A495-31FCB918D294}" dt="2021-11-14T07:45:19.303" v="513" actId="47"/>
        <pc:sldMkLst>
          <pc:docMk/>
          <pc:sldMk cId="3491937062" sldId="259"/>
        </pc:sldMkLst>
        <pc:spChg chg="del">
          <ac:chgData name="NGUYEN THE DUC 20194515" userId="32441812-81b6-4178-b027-38d89a7cfb09" providerId="ADAL" clId="{E29300E2-D81E-48D6-A495-31FCB918D294}" dt="2021-11-14T04:33:13.067" v="64" actId="478"/>
          <ac:spMkLst>
            <pc:docMk/>
            <pc:sldMk cId="3491937062" sldId="259"/>
            <ac:spMk id="2" creationId="{561DFA89-C7A6-4431-BC07-E3363812431D}"/>
          </ac:spMkLst>
        </pc:spChg>
        <pc:spChg chg="del">
          <ac:chgData name="NGUYEN THE DUC 20194515" userId="32441812-81b6-4178-b027-38d89a7cfb09" providerId="ADAL" clId="{E29300E2-D81E-48D6-A495-31FCB918D294}" dt="2021-11-14T04:33:12.314" v="63" actId="478"/>
          <ac:spMkLst>
            <pc:docMk/>
            <pc:sldMk cId="3491937062" sldId="259"/>
            <ac:spMk id="3" creationId="{8853F393-9A04-4689-8280-7906CE2C60F3}"/>
          </ac:spMkLst>
        </pc:spChg>
        <pc:spChg chg="add mod">
          <ac:chgData name="NGUYEN THE DUC 20194515" userId="32441812-81b6-4178-b027-38d89a7cfb09" providerId="ADAL" clId="{E29300E2-D81E-48D6-A495-31FCB918D294}" dt="2021-11-14T07:45:17.424" v="512" actId="20577"/>
          <ac:spMkLst>
            <pc:docMk/>
            <pc:sldMk cId="3491937062" sldId="259"/>
            <ac:spMk id="4" creationId="{75DFC151-BF5C-4B31-A059-E689CC91F7BE}"/>
          </ac:spMkLst>
        </pc:spChg>
      </pc:sldChg>
      <pc:sldChg chg="addSp delSp modSp new mod ord setBg setClrOvrMap">
        <pc:chgData name="NGUYEN THE DUC 20194515" userId="32441812-81b6-4178-b027-38d89a7cfb09" providerId="ADAL" clId="{E29300E2-D81E-48D6-A495-31FCB918D294}" dt="2021-11-16T15:07:56.450" v="632" actId="164"/>
        <pc:sldMkLst>
          <pc:docMk/>
          <pc:sldMk cId="948402030" sldId="260"/>
        </pc:sldMkLst>
        <pc:spChg chg="del">
          <ac:chgData name="NGUYEN THE DUC 20194515" userId="32441812-81b6-4178-b027-38d89a7cfb09" providerId="ADAL" clId="{E29300E2-D81E-48D6-A495-31FCB918D294}" dt="2021-11-14T04:36:29.018" v="92" actId="478"/>
          <ac:spMkLst>
            <pc:docMk/>
            <pc:sldMk cId="948402030" sldId="260"/>
            <ac:spMk id="2" creationId="{1C9D14C5-E7C4-4709-A42C-41C22B952154}"/>
          </ac:spMkLst>
        </pc:spChg>
        <pc:spChg chg="del">
          <ac:chgData name="NGUYEN THE DUC 20194515" userId="32441812-81b6-4178-b027-38d89a7cfb09" providerId="ADAL" clId="{E29300E2-D81E-48D6-A495-31FCB918D294}" dt="2021-11-14T04:36:30.335" v="93" actId="478"/>
          <ac:spMkLst>
            <pc:docMk/>
            <pc:sldMk cId="948402030" sldId="260"/>
            <ac:spMk id="3" creationId="{93FB3728-A5C9-4282-BA12-0B94D501FFDB}"/>
          </ac:spMkLst>
        </pc:spChg>
        <pc:spChg chg="add mod">
          <ac:chgData name="NGUYEN THE DUC 20194515" userId="32441812-81b6-4178-b027-38d89a7cfb09" providerId="ADAL" clId="{E29300E2-D81E-48D6-A495-31FCB918D294}" dt="2021-11-16T15:07:56.450" v="632" actId="164"/>
          <ac:spMkLst>
            <pc:docMk/>
            <pc:sldMk cId="948402030" sldId="260"/>
            <ac:spMk id="11" creationId="{802AE281-F3CA-46C5-99B7-50E4474ADEEA}"/>
          </ac:spMkLst>
        </pc:spChg>
        <pc:spChg chg="add del">
          <ac:chgData name="NGUYEN THE DUC 20194515" userId="32441812-81b6-4178-b027-38d89a7cfb09" providerId="ADAL" clId="{E29300E2-D81E-48D6-A495-31FCB918D294}" dt="2021-11-14T04:36:41.159" v="98" actId="26606"/>
          <ac:spMkLst>
            <pc:docMk/>
            <pc:sldMk cId="948402030" sldId="260"/>
            <ac:spMk id="71" creationId="{B9FF99BD-075F-4761-A995-6FC574BD25EA}"/>
          </ac:spMkLst>
        </pc:spChg>
        <pc:spChg chg="add del">
          <ac:chgData name="NGUYEN THE DUC 20194515" userId="32441812-81b6-4178-b027-38d89a7cfb09" providerId="ADAL" clId="{E29300E2-D81E-48D6-A495-31FCB918D294}" dt="2021-11-14T04:36:41.159" v="98" actId="26606"/>
          <ac:spMkLst>
            <pc:docMk/>
            <pc:sldMk cId="948402030" sldId="260"/>
            <ac:spMk id="73" creationId="{A7B21A54-9BA3-4EA9-B460-5A829ADD9051}"/>
          </ac:spMkLst>
        </pc:spChg>
        <pc:spChg chg="add del">
          <ac:chgData name="NGUYEN THE DUC 20194515" userId="32441812-81b6-4178-b027-38d89a7cfb09" providerId="ADAL" clId="{E29300E2-D81E-48D6-A495-31FCB918D294}" dt="2021-11-14T04:36:41.159" v="98" actId="26606"/>
          <ac:spMkLst>
            <pc:docMk/>
            <pc:sldMk cId="948402030" sldId="260"/>
            <ac:spMk id="75" creationId="{6FA8F714-B9D8-488A-8CCA-E9948FF913A9}"/>
          </ac:spMkLst>
        </pc:spChg>
        <pc:spChg chg="add">
          <ac:chgData name="NGUYEN THE DUC 20194515" userId="32441812-81b6-4178-b027-38d89a7cfb09" providerId="ADAL" clId="{E29300E2-D81E-48D6-A495-31FCB918D294}" dt="2021-11-14T04:36:41.165" v="99" actId="26606"/>
          <ac:spMkLst>
            <pc:docMk/>
            <pc:sldMk cId="948402030" sldId="260"/>
            <ac:spMk id="4100" creationId="{2D2B266D-3625-4584-A5C3-7D3F672CFF30}"/>
          </ac:spMkLst>
        </pc:spChg>
        <pc:spChg chg="add">
          <ac:chgData name="NGUYEN THE DUC 20194515" userId="32441812-81b6-4178-b027-38d89a7cfb09" providerId="ADAL" clId="{E29300E2-D81E-48D6-A495-31FCB918D294}" dt="2021-11-14T04:36:41.165" v="99" actId="26606"/>
          <ac:spMkLst>
            <pc:docMk/>
            <pc:sldMk cId="948402030" sldId="260"/>
            <ac:spMk id="4101" creationId="{C463B99A-73EE-4FBB-B7C4-F9F9BCC25C65}"/>
          </ac:spMkLst>
        </pc:spChg>
        <pc:spChg chg="add">
          <ac:chgData name="NGUYEN THE DUC 20194515" userId="32441812-81b6-4178-b027-38d89a7cfb09" providerId="ADAL" clId="{E29300E2-D81E-48D6-A495-31FCB918D294}" dt="2021-11-14T04:36:41.165" v="99" actId="26606"/>
          <ac:spMkLst>
            <pc:docMk/>
            <pc:sldMk cId="948402030" sldId="260"/>
            <ac:spMk id="4102" creationId="{A5D2A5D1-BA0D-47D3-B051-DA7743C46E28}"/>
          </ac:spMkLst>
        </pc:spChg>
        <pc:grpChg chg="add mod">
          <ac:chgData name="NGUYEN THE DUC 20194515" userId="32441812-81b6-4178-b027-38d89a7cfb09" providerId="ADAL" clId="{E29300E2-D81E-48D6-A495-31FCB918D294}" dt="2021-11-16T15:07:56.450" v="632" actId="164"/>
          <ac:grpSpMkLst>
            <pc:docMk/>
            <pc:sldMk cId="948402030" sldId="260"/>
            <ac:grpSpMk id="2" creationId="{9D3E72C7-5FC5-402E-BED2-CE66B8399B31}"/>
          </ac:grpSpMkLst>
        </pc:grpChg>
        <pc:picChg chg="add mod">
          <ac:chgData name="NGUYEN THE DUC 20194515" userId="32441812-81b6-4178-b027-38d89a7cfb09" providerId="ADAL" clId="{E29300E2-D81E-48D6-A495-31FCB918D294}" dt="2021-11-16T15:07:56.450" v="632" actId="164"/>
          <ac:picMkLst>
            <pc:docMk/>
            <pc:sldMk cId="948402030" sldId="260"/>
            <ac:picMk id="4098" creationId="{993F46BE-E326-43FF-A87F-21E055DFEB93}"/>
          </ac:picMkLst>
        </pc:picChg>
      </pc:sldChg>
      <pc:sldChg chg="new del">
        <pc:chgData name="NGUYEN THE DUC 20194515" userId="32441812-81b6-4178-b027-38d89a7cfb09" providerId="ADAL" clId="{E29300E2-D81E-48D6-A495-31FCB918D294}" dt="2021-11-14T04:37:33.336" v="106" actId="47"/>
        <pc:sldMkLst>
          <pc:docMk/>
          <pc:sldMk cId="160138738" sldId="261"/>
        </pc:sldMkLst>
      </pc:sldChg>
      <pc:sldChg chg="delSp new del mod">
        <pc:chgData name="NGUYEN THE DUC 20194515" userId="32441812-81b6-4178-b027-38d89a7cfb09" providerId="ADAL" clId="{E29300E2-D81E-48D6-A495-31FCB918D294}" dt="2021-11-14T04:42:17.380" v="156" actId="47"/>
        <pc:sldMkLst>
          <pc:docMk/>
          <pc:sldMk cId="1235782948" sldId="261"/>
        </pc:sldMkLst>
        <pc:spChg chg="del">
          <ac:chgData name="NGUYEN THE DUC 20194515" userId="32441812-81b6-4178-b027-38d89a7cfb09" providerId="ADAL" clId="{E29300E2-D81E-48D6-A495-31FCB918D294}" dt="2021-11-14T04:42:14.800" v="155" actId="478"/>
          <ac:spMkLst>
            <pc:docMk/>
            <pc:sldMk cId="1235782948" sldId="261"/>
            <ac:spMk id="2" creationId="{7F979D09-419F-4450-BC06-AEC399072C97}"/>
          </ac:spMkLst>
        </pc:spChg>
        <pc:spChg chg="del">
          <ac:chgData name="NGUYEN THE DUC 20194515" userId="32441812-81b6-4178-b027-38d89a7cfb09" providerId="ADAL" clId="{E29300E2-D81E-48D6-A495-31FCB918D294}" dt="2021-11-14T04:42:13.614" v="154" actId="478"/>
          <ac:spMkLst>
            <pc:docMk/>
            <pc:sldMk cId="1235782948" sldId="261"/>
            <ac:spMk id="3" creationId="{5E066FA7-0FEC-414A-A797-54C2A5F4D804}"/>
          </ac:spMkLst>
        </pc:spChg>
      </pc:sldChg>
      <pc:sldChg chg="addSp delSp modSp new del mod ord setBg">
        <pc:chgData name="NGUYEN THE DUC 20194515" userId="32441812-81b6-4178-b027-38d89a7cfb09" providerId="ADAL" clId="{E29300E2-D81E-48D6-A495-31FCB918D294}" dt="2021-11-14T07:45:14.992" v="511" actId="47"/>
        <pc:sldMkLst>
          <pc:docMk/>
          <pc:sldMk cId="2421282215" sldId="261"/>
        </pc:sldMkLst>
        <pc:spChg chg="del">
          <ac:chgData name="NGUYEN THE DUC 20194515" userId="32441812-81b6-4178-b027-38d89a7cfb09" providerId="ADAL" clId="{E29300E2-D81E-48D6-A495-31FCB918D294}" dt="2021-11-14T04:42:23.217" v="160" actId="478"/>
          <ac:spMkLst>
            <pc:docMk/>
            <pc:sldMk cId="2421282215" sldId="261"/>
            <ac:spMk id="2" creationId="{64B9A08A-F574-44D9-B32A-2B899874DF5A}"/>
          </ac:spMkLst>
        </pc:spChg>
        <pc:spChg chg="del">
          <ac:chgData name="NGUYEN THE DUC 20194515" userId="32441812-81b6-4178-b027-38d89a7cfb09" providerId="ADAL" clId="{E29300E2-D81E-48D6-A495-31FCB918D294}" dt="2021-11-14T04:42:23.997" v="161" actId="478"/>
          <ac:spMkLst>
            <pc:docMk/>
            <pc:sldMk cId="2421282215" sldId="261"/>
            <ac:spMk id="3" creationId="{D14EFB80-5A6E-4016-843A-D6C74679BCCA}"/>
          </ac:spMkLst>
        </pc:spChg>
        <pc:spChg chg="add">
          <ac:chgData name="NGUYEN THE DUC 20194515" userId="32441812-81b6-4178-b027-38d89a7cfb09" providerId="ADAL" clId="{E29300E2-D81E-48D6-A495-31FCB918D294}" dt="2021-11-14T04:42:29.753" v="163" actId="26606"/>
          <ac:spMkLst>
            <pc:docMk/>
            <pc:sldMk cId="2421282215" sldId="261"/>
            <ac:spMk id="9" creationId="{B670DBD5-770C-4383-9F54-5B86E86BD5BB}"/>
          </ac:spMkLst>
        </pc:spChg>
        <pc:picChg chg="add del mod">
          <ac:chgData name="NGUYEN THE DUC 20194515" userId="32441812-81b6-4178-b027-38d89a7cfb09" providerId="ADAL" clId="{E29300E2-D81E-48D6-A495-31FCB918D294}" dt="2021-11-14T07:45:13.258" v="510" actId="478"/>
          <ac:picMkLst>
            <pc:docMk/>
            <pc:sldMk cId="2421282215" sldId="261"/>
            <ac:picMk id="4" creationId="{A35A0F11-4027-4C46-A6D5-E2F993B4C04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0C19D5-7960-4FD7-BAFF-358476DC9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2C936BC-319A-4483-8596-E6F61C239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86A27BF-DE4A-4FBF-A0A8-2D345797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B7A2-EB25-47A1-A3E3-045CDFA23B6A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1757240-7FDA-4927-8B6F-FE6087E7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F484BBE-179F-4D1E-87A9-4A32F71B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E781-9785-49A2-9CBB-B1DCABE0D1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318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9AAF45-A2AA-45AE-A8AA-DF48B661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987D45B-7B09-4FC2-AB7B-C5DCB1AC2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3BA8D02-3921-4FB0-9C45-4002A71B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B7A2-EB25-47A1-A3E3-045CDFA23B6A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8CB2B33-B23F-4EAA-B3BB-FEC471F1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3037769-C3D2-4CB8-93CC-CE12763D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E781-9785-49A2-9CBB-B1DCABE0D1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860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78D63BF-8660-4CB2-A573-9D639EA36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0252E04-F608-44A7-80A0-4DAC20E5C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1C17DB-3828-41BF-9CC8-F934C9E0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B7A2-EB25-47A1-A3E3-045CDFA23B6A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F702135-4B6E-44E8-900B-9F0C9923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8D175D0-7FAB-439F-BB2B-60023FDD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E781-9785-49A2-9CBB-B1DCABE0D1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106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CCD60B-D6D2-458C-8DF5-13B88066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10716C1-8870-4AE0-832C-6B8288D1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18D6CBE-34B2-4596-A3B2-F685C8F8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B7A2-EB25-47A1-A3E3-045CDFA23B6A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74E63F3-C606-4042-9F20-4E507C2B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5198632-B7E6-4EAC-9BEE-5A6B32D4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E781-9785-49A2-9CBB-B1DCABE0D1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132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D53D89-2E2D-4D63-8269-38B436F8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A6498C9-7122-41FE-A161-5864506A3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A87A247-DE05-4C9F-BBFB-95068A9A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B7A2-EB25-47A1-A3E3-045CDFA23B6A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6BEB591-EE33-401B-B588-6F85C895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84B70F6-BC8E-4AAB-9DD8-1126909F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E781-9785-49A2-9CBB-B1DCABE0D1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877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0F86A8-BBBF-4B10-ACF0-53F4C017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031A410-B799-4386-89A7-F4ED941B3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86F07AA-B5AF-4274-9570-740DF6706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30953BE-A9C6-4998-96A7-EA9838AD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B7A2-EB25-47A1-A3E3-045CDFA23B6A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18B937B-B253-4754-A3AC-1CD537FC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8D43BC9-DDAC-4F00-BA12-2B41490A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E781-9785-49A2-9CBB-B1DCABE0D1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351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47743F-A317-4A28-968E-F1A1B2B2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C7E9B46-B5E4-4163-AE97-470C727B0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0324EE4-634B-4B77-99E5-681F4ACEA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2AB32D76-CB63-490B-9F36-7260F47A7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D9EBD6E-1300-48CA-8B63-07DC6DD6C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36AAB7C-1B53-4123-93FF-9EDA51F7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B7A2-EB25-47A1-A3E3-045CDFA23B6A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747B0A2-0C49-44FE-8528-2CEC446C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696ABBD-FE7A-427E-9ABF-16648110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E781-9785-49A2-9CBB-B1DCABE0D1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65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63C744-3D69-47AD-AA76-AA2E2172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1D5D951-1D48-4533-BC58-5B43C83E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B7A2-EB25-47A1-A3E3-045CDFA23B6A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23B4374-4F07-4880-9C62-D2C40D96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FCB36F1-2B78-46C0-B254-6F278209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E781-9785-49A2-9CBB-B1DCABE0D1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695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8F40C75-416B-4CEF-9E39-18A0488E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B7A2-EB25-47A1-A3E3-045CDFA23B6A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8142467-9583-4F00-9310-5EC7B412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905E5A3-7AB6-420D-8598-537D8CCB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E781-9785-49A2-9CBB-B1DCABE0D1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971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046E1F-6A19-4BD4-91DF-7ACE9820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AF0C07C-464F-419A-8F91-8690CE285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7853318-7B52-4874-8D08-D437086AB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F9DABFF-1EAE-45D0-8813-F62D064A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B7A2-EB25-47A1-A3E3-045CDFA23B6A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87B26B5-9353-449C-B727-3B4D5211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30F9263-FD1F-46D0-AB7A-EE188BA3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E781-9785-49A2-9CBB-B1DCABE0D1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046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5FB082-EAC4-4138-8E3D-17800D0E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CD7EAD6-7935-4480-AF3D-30F3950AB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9D99640-845E-4883-AA14-5260F6CB3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2C5D9EC-515A-4899-8CDB-77EFFC18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B7A2-EB25-47A1-A3E3-045CDFA23B6A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CEA34D9-40B8-4A21-964E-CC76DA66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BF20B72-9E2E-4F78-B049-B05C71B4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E781-9785-49A2-9CBB-B1DCABE0D1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989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50B589C-24C7-46EB-BDC5-F14BEE71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4AB051-BA98-4176-9ADD-86C26363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37D0837-377F-410B-9A10-91E01E61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B7A2-EB25-47A1-A3E3-045CDFA23B6A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1EEF7D2-30A5-4453-840A-2724487E8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4E8B341-604C-45D1-A110-F257372FB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2E781-9785-49A2-9CBB-B1DCABE0D1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50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2C98FCA-4807-4BE0-B958-45043E39AF91}"/>
              </a:ext>
            </a:extLst>
          </p:cNvPr>
          <p:cNvSpPr txBox="1"/>
          <p:nvPr/>
        </p:nvSpPr>
        <p:spPr>
          <a:xfrm>
            <a:off x="1637969" y="707666"/>
            <a:ext cx="85476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rgbClr val="FF0000"/>
                </a:solidFill>
              </a:rPr>
              <a:t>グルーブメンバー：</a:t>
            </a:r>
            <a:endParaRPr lang="en-US" altLang="ja-JP" sz="4800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１．グエン・テ・ドゥック</a:t>
            </a:r>
            <a:endParaRPr lang="en-US" altLang="ja-JP" dirty="0"/>
          </a:p>
          <a:p>
            <a:r>
              <a:rPr lang="ja-JP" altLang="en-US" dirty="0"/>
              <a:t>２．</a:t>
            </a:r>
            <a:endParaRPr lang="en-US" altLang="ja-JP" dirty="0"/>
          </a:p>
          <a:p>
            <a:r>
              <a:rPr lang="ja-JP" altLang="en-US" dirty="0"/>
              <a:t>３．</a:t>
            </a:r>
            <a:r>
              <a:rPr lang="ja-JP" altLang="en-US" b="0" i="0" dirty="0">
                <a:effectLst/>
                <a:latin typeface="Segoe UI" panose="020B0502040204020203" pitchFamily="34" charset="0"/>
              </a:rPr>
              <a:t>ブイ</a:t>
            </a:r>
            <a:r>
              <a:rPr lang="en-US" altLang="ja-JP" b="0" i="0" dirty="0">
                <a:effectLst/>
                <a:latin typeface="Segoe UI" panose="020B0502040204020203" pitchFamily="34" charset="0"/>
              </a:rPr>
              <a:t>. </a:t>
            </a:r>
            <a:r>
              <a:rPr lang="ja-JP" altLang="en-US" b="0" i="0" dirty="0">
                <a:effectLst/>
                <a:latin typeface="Segoe UI" panose="020B0502040204020203" pitchFamily="34" charset="0"/>
              </a:rPr>
              <a:t>ホアン</a:t>
            </a:r>
            <a:r>
              <a:rPr lang="en-US" altLang="ja-JP" b="0" i="0" dirty="0">
                <a:effectLst/>
                <a:latin typeface="Segoe UI" panose="020B0502040204020203" pitchFamily="34" charset="0"/>
              </a:rPr>
              <a:t>. </a:t>
            </a:r>
            <a:r>
              <a:rPr lang="ja-JP" altLang="en-US" b="0" i="0" dirty="0">
                <a:effectLst/>
                <a:latin typeface="Segoe UI" panose="020B0502040204020203" pitchFamily="34" charset="0"/>
              </a:rPr>
              <a:t>ヘップ</a:t>
            </a:r>
            <a:endParaRPr lang="en-US" altLang="ja-JP" b="0" i="0" dirty="0">
              <a:effectLst/>
              <a:latin typeface="Segoe UI" panose="020B0502040204020203" pitchFamily="34" charset="0"/>
            </a:endParaRPr>
          </a:p>
          <a:p>
            <a:r>
              <a:rPr lang="ja-JP" altLang="en-US" dirty="0">
                <a:latin typeface="Segoe UI" panose="020B0502040204020203" pitchFamily="34" charset="0"/>
              </a:rPr>
              <a:t>４．</a:t>
            </a:r>
            <a:r>
              <a:rPr lang="ja-JP" altLang="en-US" b="0" i="0" dirty="0">
                <a:effectLst/>
                <a:latin typeface="Segoe UI" panose="020B0502040204020203" pitchFamily="34" charset="0"/>
              </a:rPr>
              <a:t>チャン・ヴァン・フー</a:t>
            </a:r>
            <a:endParaRPr lang="en-US" altLang="ja-JP" dirty="0">
              <a:latin typeface="Segoe UI" panose="020B0502040204020203" pitchFamily="34" charset="0"/>
            </a:endParaRPr>
          </a:p>
          <a:p>
            <a:r>
              <a:rPr lang="ja-JP" altLang="en-US" b="0" i="0" dirty="0">
                <a:effectLst/>
                <a:latin typeface="Segoe UI" panose="020B0502040204020203" pitchFamily="34" charset="0"/>
              </a:rPr>
              <a:t>５．チン・フイ・バン</a:t>
            </a:r>
            <a:endParaRPr lang="en-US" altLang="ja-JP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9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Freeform: Shape 74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9D3E72C7-5FC5-402E-BED2-CE66B8399B31}"/>
              </a:ext>
            </a:extLst>
          </p:cNvPr>
          <p:cNvGrpSpPr/>
          <p:nvPr/>
        </p:nvGrpSpPr>
        <p:grpSpPr>
          <a:xfrm>
            <a:off x="996819" y="355821"/>
            <a:ext cx="9600384" cy="4953000"/>
            <a:chOff x="996819" y="355821"/>
            <a:chExt cx="9600384" cy="4953000"/>
          </a:xfrm>
        </p:grpSpPr>
        <p:pic>
          <p:nvPicPr>
            <p:cNvPr id="4098" name="Picture 2" descr="ロリポップのIPアドレスでエラーが出た件│SYN JAPAN｜WEB開発とITコンサルティングの株式会社SYN">
              <a:extLst>
                <a:ext uri="{FF2B5EF4-FFF2-40B4-BE49-F238E27FC236}">
                  <a16:creationId xmlns:a16="http://schemas.microsoft.com/office/drawing/2014/main" id="{993F46BE-E326-43FF-A87F-21E055DFEB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591749" y="355821"/>
              <a:ext cx="9005454" cy="495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802AE281-F3CA-46C5-99B7-50E4474ADEEA}"/>
                </a:ext>
              </a:extLst>
            </p:cNvPr>
            <p:cNvSpPr txBox="1"/>
            <p:nvPr/>
          </p:nvSpPr>
          <p:spPr>
            <a:xfrm>
              <a:off x="996819" y="3573214"/>
              <a:ext cx="94291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7200" b="1" dirty="0">
                  <a:solidFill>
                    <a:srgbClr val="FF0000"/>
                  </a:solidFill>
                </a:rPr>
                <a:t>IP</a:t>
              </a:r>
              <a:r>
                <a:rPr lang="ja-JP" altLang="en-US" sz="7200" b="1" dirty="0">
                  <a:solidFill>
                    <a:srgbClr val="FF0000"/>
                  </a:solidFill>
                </a:rPr>
                <a:t>アドレス</a:t>
              </a:r>
              <a:endParaRPr lang="vi-VN" sz="7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40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47232A4-23A6-4AEF-9EA7-0BDC655B503A}"/>
              </a:ext>
            </a:extLst>
          </p:cNvPr>
          <p:cNvSpPr txBox="1"/>
          <p:nvPr/>
        </p:nvSpPr>
        <p:spPr>
          <a:xfrm>
            <a:off x="1386348" y="314632"/>
            <a:ext cx="9429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dirty="0"/>
              <a:t>IP</a:t>
            </a:r>
            <a:r>
              <a:rPr lang="ja-JP" altLang="en-US" sz="4400" dirty="0"/>
              <a:t>アドレス</a:t>
            </a:r>
            <a:endParaRPr lang="vi-VN" sz="4400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2F36DC0-269E-42AF-B975-55F26079B3B3}"/>
              </a:ext>
            </a:extLst>
          </p:cNvPr>
          <p:cNvSpPr txBox="1"/>
          <p:nvPr/>
        </p:nvSpPr>
        <p:spPr>
          <a:xfrm>
            <a:off x="1025718" y="1399430"/>
            <a:ext cx="5764696" cy="356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1.IP</a:t>
            </a:r>
            <a:r>
              <a:rPr lang="ja-JP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アドレス</a:t>
            </a:r>
            <a:endParaRPr lang="vi-VN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2. IPv4</a:t>
            </a:r>
            <a:endParaRPr lang="vi-VN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3.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ping</a:t>
            </a:r>
            <a:r>
              <a:rPr lang="vi-VN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endParaRPr lang="vi-VN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4.</a:t>
            </a:r>
            <a:r>
              <a:rPr lang="ja-JP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グローバル</a:t>
            </a:r>
            <a:r>
              <a:rPr lang="vi-VN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IP</a:t>
            </a:r>
            <a:r>
              <a:rPr lang="ja-JP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アドレスとプライベート</a:t>
            </a:r>
            <a:r>
              <a:rPr lang="vi-VN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IP</a:t>
            </a:r>
            <a:r>
              <a:rPr lang="ja-JP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アドレス</a:t>
            </a:r>
            <a:endParaRPr lang="vi-VN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5. NAT</a:t>
            </a:r>
            <a:endParaRPr lang="vi-VN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6. NAPT</a:t>
            </a:r>
            <a:endParaRPr lang="vi-VN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7. DNS		</a:t>
            </a:r>
            <a:endParaRPr lang="vi-VN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8. DHCP </a:t>
            </a:r>
            <a:endParaRPr lang="vi-VN" sz="1800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3351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A3B43FD-31A2-47E0-8155-322A44A117EB}"/>
              </a:ext>
            </a:extLst>
          </p:cNvPr>
          <p:cNvSpPr txBox="1"/>
          <p:nvPr/>
        </p:nvSpPr>
        <p:spPr>
          <a:xfrm>
            <a:off x="763325" y="349858"/>
            <a:ext cx="10471868" cy="15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1.</a:t>
            </a:r>
            <a:r>
              <a:rPr lang="vi-VN" sz="1800" b="1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IP</a:t>
            </a:r>
            <a:r>
              <a:rPr lang="ja-JP" sz="1800" b="1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アドレス</a:t>
            </a:r>
            <a:r>
              <a:rPr lang="ja-JP" altLang="en-US" sz="1800" b="1" dirty="0">
                <a:effectLst/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とは？</a:t>
            </a:r>
            <a:endParaRPr lang="en-US" altLang="ja-JP" sz="1800" b="1" dirty="0">
              <a:effectLst/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b="1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→データ通信をする際に、通信相手を特定するために、</a:t>
            </a:r>
            <a:r>
              <a:rPr lang="en-US" altLang="ja-JP" b="1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IP</a:t>
            </a:r>
            <a:r>
              <a:rPr lang="ja-JP" altLang="en-US" b="1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アドレスを使います。</a:t>
            </a:r>
            <a:endParaRPr lang="en-US" altLang="ja-JP" b="1" dirty="0"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en-US" b="1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「１９２</a:t>
            </a:r>
            <a:r>
              <a:rPr lang="en-US" altLang="ja-JP" b="1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ja-JP" altLang="en-US" b="1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１６８</a:t>
            </a:r>
            <a:r>
              <a:rPr lang="en-US" altLang="ja-JP" b="1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ja-JP" altLang="en-US" b="1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２</a:t>
            </a:r>
            <a:r>
              <a:rPr lang="en-US" altLang="ja-JP" b="1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ja-JP" altLang="en-US" b="1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１」の</a:t>
            </a:r>
            <a:r>
              <a:rPr lang="ja-JP" altLang="en-US" b="1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ような数</a:t>
            </a:r>
            <a:r>
              <a:rPr lang="ja-JP" altLang="en-US" b="1" dirty="0"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字で表記されます。</a:t>
            </a:r>
            <a:endParaRPr lang="en-US" altLang="ja-JP" b="1" dirty="0"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ja-JP" b="1" dirty="0">
              <a:solidFill>
                <a:srgbClr val="FF0000"/>
              </a:solidFill>
              <a:latin typeface="Arial" panose="020B06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7EB237E3-F7EF-41D0-B39D-F199C4E0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88495"/>
            <a:ext cx="12191999" cy="411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6420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192</Words>
  <Application>Microsoft Office PowerPoint</Application>
  <PresentationFormat>Màn hình rộng</PresentationFormat>
  <Paragraphs>22</Paragraphs>
  <Slides>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NGUYEN THE DUC 20194515</dc:creator>
  <cp:lastModifiedBy>NGUYEN THE DUC 20194515</cp:lastModifiedBy>
  <cp:revision>2</cp:revision>
  <dcterms:created xsi:type="dcterms:W3CDTF">2021-11-14T04:14:58Z</dcterms:created>
  <dcterms:modified xsi:type="dcterms:W3CDTF">2021-11-16T15:07:57Z</dcterms:modified>
</cp:coreProperties>
</file>