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6588-EA79-405D-A439-84E21144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6DBB2-6DC3-4D4D-9635-4D9BCA7FB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5077-DF63-4D76-AFCE-6C7680B1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B551-E43F-4AA8-8BE8-D1DCBB55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4197-6055-4339-8449-84284E0B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6417-13DD-41AA-B01C-32DDD96B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4ED7A-1661-4211-8564-2756BE9B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DE16-3E6B-4DDE-85B8-04009B99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A5056-C4D4-482C-8E98-03ABAC00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5E11-71C0-4E0F-83C0-5BE0EC9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1AE9C-73A2-4D5E-8855-FDFF8F075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B0A06-1CC3-4916-9B56-F01858365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D2D0B-38AC-4CE5-B871-3B99CC55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C76C-535A-421D-A1BC-D2A04BA9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745B-A1EC-480D-BB24-60F3BEC0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D168-ED3D-439B-8F26-ADBCF0EE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0B2B-F947-42F8-A901-93ED101F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18BE3-36B7-41F1-A84E-7894DF01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33F0-BC7F-4214-BB8B-60F97ECF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4985-0526-4A5A-B201-A0CDBB52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1752-9F48-45A8-A260-F44D73C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BBAA-F45F-4E88-86A6-AD8ADDAA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5B27E-F812-4E16-A996-2A569470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27F76-E5E9-463F-8BC2-C6D3B98D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B0D1-35AF-48CE-977C-704024C7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BCFE-3D57-4985-A830-CBBB6694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5C3E-27CD-4FB8-8723-52A881E16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74A64-F043-4B10-9992-8A103E25F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36FF0-B1BB-42EE-84DD-A18B1C78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AF5A2-D6FD-4EA1-91C4-3E1106D5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C1F6-D505-461D-AD4D-996AF13E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E144-DD04-4975-A986-633E65F7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68334-7A7E-4C63-BFC3-7580B4C9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C5C87-3770-49C9-9F20-F4A7BECA3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48108-DB4A-42FF-B264-EC39771B4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43AA-F57A-4746-95C0-C1AF5D846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BBFE4-9363-4067-AF61-AFC6C58F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BF9B4-1881-4D2A-9E4F-13DAC72C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A1C58-5767-4D7D-97CC-3EDCE125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9465-0F85-44E2-A0F4-B878C877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5FAD4-2E12-4C95-9C22-4FD15A28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744FF-9A18-420C-921D-1D2D26F7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59AC5-641F-455E-9203-E89AB99F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878CA-C126-47A7-9871-135DEDF6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F3A01-7616-430F-811B-2CF9C749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55C1-F3A9-4ADF-B3EF-6F85007E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41BF-57E6-4510-B719-C0B20052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0213-1760-4D73-9621-8989479F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2F8E7-C6E6-426D-B6FA-E0DB313F1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4723-B7EE-4569-85E0-D4E02CAA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97E2F-FF69-4017-AB26-2628793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FA25D-4FC3-4398-AEE8-53951525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5EBC-AD3C-4E3B-AC36-6842C952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E9384-5CC8-4ACC-A64E-CDB0C6BC8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F4B23-8382-4356-91A7-330A9CF1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0D1EB-4DC7-47B4-8D70-BF086DB0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2B38D-3CA9-4322-AE98-D47692B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FFC9D-ABD8-4FA2-9041-47DDE29F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66618-4FB5-4BC5-9FE7-97ECB1EF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8AD9D-7976-4CC9-BA67-EACA6D2E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729A-9136-4B68-9263-759D161D8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2048-68D1-460E-8FFA-3840BF652EDC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A6E5-805D-487B-8B3E-2803174A0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EB04-ECD1-43EC-8B6F-7DD3C9921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1CEB-F7B4-4824-901F-4B94234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57">
            <a:extLst>
              <a:ext uri="{FF2B5EF4-FFF2-40B4-BE49-F238E27FC236}">
                <a16:creationId xmlns:a16="http://schemas.microsoft.com/office/drawing/2014/main" id="{A7D6687F-E741-49B3-8932-321F5E92D1B5}"/>
              </a:ext>
            </a:extLst>
          </p:cNvPr>
          <p:cNvSpPr/>
          <p:nvPr/>
        </p:nvSpPr>
        <p:spPr>
          <a:xfrm>
            <a:off x="1526796" y="746620"/>
            <a:ext cx="9269835" cy="5484534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Shape 633">
            <a:extLst>
              <a:ext uri="{FF2B5EF4-FFF2-40B4-BE49-F238E27FC236}">
                <a16:creationId xmlns:a16="http://schemas.microsoft.com/office/drawing/2014/main" id="{71BC8B0D-899A-4DAA-B96F-7C02504A5D0B}"/>
              </a:ext>
            </a:extLst>
          </p:cNvPr>
          <p:cNvGrpSpPr/>
          <p:nvPr/>
        </p:nvGrpSpPr>
        <p:grpSpPr>
          <a:xfrm>
            <a:off x="4008066" y="1271370"/>
            <a:ext cx="2351386" cy="4610100"/>
            <a:chOff x="2178036" y="1054763"/>
            <a:chExt cx="1146188" cy="637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Shape 634">
              <a:extLst>
                <a:ext uri="{FF2B5EF4-FFF2-40B4-BE49-F238E27FC236}">
                  <a16:creationId xmlns:a16="http://schemas.microsoft.com/office/drawing/2014/main" id="{A167D51D-41D7-412D-9910-33AD392F64AD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35">
              <a:extLst>
                <a:ext uri="{FF2B5EF4-FFF2-40B4-BE49-F238E27FC236}">
                  <a16:creationId xmlns:a16="http://schemas.microsoft.com/office/drawing/2014/main" id="{536953E2-85E1-4A62-B82A-3E71BC1D8BE4}"/>
                </a:ext>
              </a:extLst>
            </p:cNvPr>
            <p:cNvSpPr txBox="1"/>
            <p:nvPr/>
          </p:nvSpPr>
          <p:spPr>
            <a:xfrm>
              <a:off x="2178036" y="1054763"/>
              <a:ext cx="1146187" cy="6375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8" name="Shape 493">
            <a:extLst>
              <a:ext uri="{FF2B5EF4-FFF2-40B4-BE49-F238E27FC236}">
                <a16:creationId xmlns:a16="http://schemas.microsoft.com/office/drawing/2014/main" id="{C8880202-7423-4C64-9C68-35F70C1D5982}"/>
              </a:ext>
            </a:extLst>
          </p:cNvPr>
          <p:cNvSpPr/>
          <p:nvPr/>
        </p:nvSpPr>
        <p:spPr>
          <a:xfrm>
            <a:off x="4079449" y="2046919"/>
            <a:ext cx="2194018" cy="2877413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" name="Shape 783">
            <a:extLst>
              <a:ext uri="{FF2B5EF4-FFF2-40B4-BE49-F238E27FC236}">
                <a16:creationId xmlns:a16="http://schemas.microsoft.com/office/drawing/2014/main" id="{1E918867-5A18-42EB-BA7D-09E449121DB2}"/>
              </a:ext>
            </a:extLst>
          </p:cNvPr>
          <p:cNvGrpSpPr/>
          <p:nvPr/>
        </p:nvGrpSpPr>
        <p:grpSpPr>
          <a:xfrm>
            <a:off x="4933279" y="1411754"/>
            <a:ext cx="419099" cy="304375"/>
            <a:chOff x="2795550" y="2147950"/>
            <a:chExt cx="419099" cy="304375"/>
          </a:xfrm>
        </p:grpSpPr>
        <p:sp>
          <p:nvSpPr>
            <p:cNvPr id="67" name="Shape 784">
              <a:extLst>
                <a:ext uri="{FF2B5EF4-FFF2-40B4-BE49-F238E27FC236}">
                  <a16:creationId xmlns:a16="http://schemas.microsoft.com/office/drawing/2014/main" id="{73088109-09CD-4064-8EDD-E8FA4142C3CC}"/>
                </a:ext>
              </a:extLst>
            </p:cNvPr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785">
              <a:extLst>
                <a:ext uri="{FF2B5EF4-FFF2-40B4-BE49-F238E27FC236}">
                  <a16:creationId xmlns:a16="http://schemas.microsoft.com/office/drawing/2014/main" id="{7907C8C4-1E4A-46BE-B8AC-4CFCBF787E07}"/>
                </a:ext>
              </a:extLst>
            </p:cNvPr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" name="Shape 635">
            <a:extLst>
              <a:ext uri="{FF2B5EF4-FFF2-40B4-BE49-F238E27FC236}">
                <a16:creationId xmlns:a16="http://schemas.microsoft.com/office/drawing/2014/main" id="{1884E03D-07DF-418D-9EDC-16A66941FD01}"/>
              </a:ext>
            </a:extLst>
          </p:cNvPr>
          <p:cNvSpPr txBox="1"/>
          <p:nvPr/>
        </p:nvSpPr>
        <p:spPr>
          <a:xfrm>
            <a:off x="4609075" y="5623800"/>
            <a:ext cx="1008131" cy="321122"/>
          </a:xfrm>
          <a:prstGeom prst="rect">
            <a:avLst/>
          </a:prstGeom>
          <a:noFill/>
          <a:ln>
            <a:noFill/>
          </a:ln>
        </p:spPr>
        <p:txBody>
          <a:bodyPr lIns="91425" tIns="64000" rIns="0" bIns="0" anchor="t" anchorCtr="0">
            <a:noAutofit/>
          </a:bodyPr>
          <a:lstStyle/>
          <a:p>
            <a:pPr marL="0" marR="0" lvl="0" indent="0" algn="ctr" rtl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-US" sz="1000" b="1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ETL</a:t>
            </a:r>
            <a:endParaRPr lang="en-US" sz="900" b="1" i="0" u="none" strike="noStrike" cap="none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Shape 633">
            <a:extLst>
              <a:ext uri="{FF2B5EF4-FFF2-40B4-BE49-F238E27FC236}">
                <a16:creationId xmlns:a16="http://schemas.microsoft.com/office/drawing/2014/main" id="{B6460EB0-0462-4D29-A1B6-CA7F1A706B82}"/>
              </a:ext>
            </a:extLst>
          </p:cNvPr>
          <p:cNvGrpSpPr/>
          <p:nvPr/>
        </p:nvGrpSpPr>
        <p:grpSpPr>
          <a:xfrm>
            <a:off x="6556665" y="1271370"/>
            <a:ext cx="1779689" cy="4610100"/>
            <a:chOff x="2178036" y="1054763"/>
            <a:chExt cx="1146188" cy="637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Shape 634">
              <a:extLst>
                <a:ext uri="{FF2B5EF4-FFF2-40B4-BE49-F238E27FC236}">
                  <a16:creationId xmlns:a16="http://schemas.microsoft.com/office/drawing/2014/main" id="{E9DE7DC2-718E-4743-A203-F0093F1571A6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635">
              <a:extLst>
                <a:ext uri="{FF2B5EF4-FFF2-40B4-BE49-F238E27FC236}">
                  <a16:creationId xmlns:a16="http://schemas.microsoft.com/office/drawing/2014/main" id="{30E63E9F-3D94-4B3C-B103-9AA558C03512}"/>
                </a:ext>
              </a:extLst>
            </p:cNvPr>
            <p:cNvSpPr txBox="1"/>
            <p:nvPr/>
          </p:nvSpPr>
          <p:spPr>
            <a:xfrm>
              <a:off x="2178036" y="1054763"/>
              <a:ext cx="1146187" cy="6375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Shape 783">
            <a:extLst>
              <a:ext uri="{FF2B5EF4-FFF2-40B4-BE49-F238E27FC236}">
                <a16:creationId xmlns:a16="http://schemas.microsoft.com/office/drawing/2014/main" id="{D1607850-B11E-4AE4-8E50-1C52D73CA309}"/>
              </a:ext>
            </a:extLst>
          </p:cNvPr>
          <p:cNvGrpSpPr/>
          <p:nvPr/>
        </p:nvGrpSpPr>
        <p:grpSpPr>
          <a:xfrm>
            <a:off x="7202620" y="1420320"/>
            <a:ext cx="419099" cy="304375"/>
            <a:chOff x="2795550" y="2147950"/>
            <a:chExt cx="419099" cy="304375"/>
          </a:xfrm>
        </p:grpSpPr>
        <p:sp>
          <p:nvSpPr>
            <p:cNvPr id="74" name="Shape 784">
              <a:extLst>
                <a:ext uri="{FF2B5EF4-FFF2-40B4-BE49-F238E27FC236}">
                  <a16:creationId xmlns:a16="http://schemas.microsoft.com/office/drawing/2014/main" id="{6B0950CC-E8BD-42A5-AD47-712048535ADE}"/>
                </a:ext>
              </a:extLst>
            </p:cNvPr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85">
              <a:extLst>
                <a:ext uri="{FF2B5EF4-FFF2-40B4-BE49-F238E27FC236}">
                  <a16:creationId xmlns:a16="http://schemas.microsoft.com/office/drawing/2014/main" id="{B1D81357-A592-4AEF-8B1E-D17116823FFB}"/>
                </a:ext>
              </a:extLst>
            </p:cNvPr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6" name="Shape 635">
            <a:extLst>
              <a:ext uri="{FF2B5EF4-FFF2-40B4-BE49-F238E27FC236}">
                <a16:creationId xmlns:a16="http://schemas.microsoft.com/office/drawing/2014/main" id="{75D40A99-EA17-4B68-B493-5C5870A50FCC}"/>
              </a:ext>
            </a:extLst>
          </p:cNvPr>
          <p:cNvSpPr txBox="1"/>
          <p:nvPr/>
        </p:nvSpPr>
        <p:spPr>
          <a:xfrm>
            <a:off x="6958029" y="5645498"/>
            <a:ext cx="1008131" cy="321122"/>
          </a:xfrm>
          <a:prstGeom prst="rect">
            <a:avLst/>
          </a:prstGeom>
          <a:noFill/>
          <a:ln>
            <a:noFill/>
          </a:ln>
        </p:spPr>
        <p:txBody>
          <a:bodyPr lIns="91425" tIns="64000" rIns="0" bIns="0" anchor="t" anchorCtr="0">
            <a:noAutofit/>
          </a:bodyPr>
          <a:lstStyle/>
          <a:p>
            <a:pPr marL="0" marR="0" lvl="0" indent="0" algn="l" rtl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-US" sz="10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lang="en-US" sz="900" b="1" i="0" u="none" strike="noStrike" cap="none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" name="Shape 633">
            <a:extLst>
              <a:ext uri="{FF2B5EF4-FFF2-40B4-BE49-F238E27FC236}">
                <a16:creationId xmlns:a16="http://schemas.microsoft.com/office/drawing/2014/main" id="{05E2D125-F5A5-4A5F-9DEB-07F7BC3E95B3}"/>
              </a:ext>
            </a:extLst>
          </p:cNvPr>
          <p:cNvGrpSpPr/>
          <p:nvPr/>
        </p:nvGrpSpPr>
        <p:grpSpPr>
          <a:xfrm>
            <a:off x="8535471" y="1271370"/>
            <a:ext cx="1779689" cy="4610100"/>
            <a:chOff x="2178036" y="1054763"/>
            <a:chExt cx="1146188" cy="637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Shape 634">
              <a:extLst>
                <a:ext uri="{FF2B5EF4-FFF2-40B4-BE49-F238E27FC236}">
                  <a16:creationId xmlns:a16="http://schemas.microsoft.com/office/drawing/2014/main" id="{BFB7D675-C470-434B-964F-FA2C7249B8D0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635">
              <a:extLst>
                <a:ext uri="{FF2B5EF4-FFF2-40B4-BE49-F238E27FC236}">
                  <a16:creationId xmlns:a16="http://schemas.microsoft.com/office/drawing/2014/main" id="{6776EC61-6E96-4E6D-90FA-137BD58A349E}"/>
                </a:ext>
              </a:extLst>
            </p:cNvPr>
            <p:cNvSpPr txBox="1"/>
            <p:nvPr/>
          </p:nvSpPr>
          <p:spPr>
            <a:xfrm>
              <a:off x="2178036" y="1054763"/>
              <a:ext cx="1146187" cy="6375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Shape 783">
            <a:extLst>
              <a:ext uri="{FF2B5EF4-FFF2-40B4-BE49-F238E27FC236}">
                <a16:creationId xmlns:a16="http://schemas.microsoft.com/office/drawing/2014/main" id="{16785176-BD8D-4298-939D-311D8D61EACB}"/>
              </a:ext>
            </a:extLst>
          </p:cNvPr>
          <p:cNvGrpSpPr/>
          <p:nvPr/>
        </p:nvGrpSpPr>
        <p:grpSpPr>
          <a:xfrm>
            <a:off x="9181426" y="1420320"/>
            <a:ext cx="419099" cy="304375"/>
            <a:chOff x="2795550" y="2147950"/>
            <a:chExt cx="419099" cy="304375"/>
          </a:xfrm>
        </p:grpSpPr>
        <p:sp>
          <p:nvSpPr>
            <p:cNvPr id="81" name="Shape 784">
              <a:extLst>
                <a:ext uri="{FF2B5EF4-FFF2-40B4-BE49-F238E27FC236}">
                  <a16:creationId xmlns:a16="http://schemas.microsoft.com/office/drawing/2014/main" id="{3B1B4422-D2C1-4C5B-9887-A6136F8BAFB4}"/>
                </a:ext>
              </a:extLst>
            </p:cNvPr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785">
              <a:extLst>
                <a:ext uri="{FF2B5EF4-FFF2-40B4-BE49-F238E27FC236}">
                  <a16:creationId xmlns:a16="http://schemas.microsoft.com/office/drawing/2014/main" id="{A83ADF8D-BE00-4E10-BC8A-8EEE8E366060}"/>
                </a:ext>
              </a:extLst>
            </p:cNvPr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3" name="Shape 635">
            <a:extLst>
              <a:ext uri="{FF2B5EF4-FFF2-40B4-BE49-F238E27FC236}">
                <a16:creationId xmlns:a16="http://schemas.microsoft.com/office/drawing/2014/main" id="{2D9DF065-342C-462C-930F-CCABB9CB9550}"/>
              </a:ext>
            </a:extLst>
          </p:cNvPr>
          <p:cNvSpPr txBox="1"/>
          <p:nvPr/>
        </p:nvSpPr>
        <p:spPr>
          <a:xfrm>
            <a:off x="8936835" y="5645498"/>
            <a:ext cx="1008131" cy="321122"/>
          </a:xfrm>
          <a:prstGeom prst="rect">
            <a:avLst/>
          </a:prstGeom>
          <a:noFill/>
          <a:ln>
            <a:noFill/>
          </a:ln>
        </p:spPr>
        <p:txBody>
          <a:bodyPr lIns="91425" tIns="64000" rIns="0" bIns="0" anchor="t" anchorCtr="0">
            <a:noAutofit/>
          </a:bodyPr>
          <a:lstStyle/>
          <a:p>
            <a:pPr marL="0" marR="0" lvl="0" indent="0" algn="l" rtl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-US" sz="10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lang="en-US" sz="900" b="1" i="0" u="none" strike="noStrike" cap="none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Shape 633">
            <a:extLst>
              <a:ext uri="{FF2B5EF4-FFF2-40B4-BE49-F238E27FC236}">
                <a16:creationId xmlns:a16="http://schemas.microsoft.com/office/drawing/2014/main" id="{A3FB4200-668C-457E-95BB-B4E708BD0960}"/>
              </a:ext>
            </a:extLst>
          </p:cNvPr>
          <p:cNvGrpSpPr/>
          <p:nvPr/>
        </p:nvGrpSpPr>
        <p:grpSpPr>
          <a:xfrm>
            <a:off x="1881405" y="1271370"/>
            <a:ext cx="1779689" cy="4610100"/>
            <a:chOff x="2178036" y="1054763"/>
            <a:chExt cx="1146188" cy="637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Shape 634">
              <a:extLst>
                <a:ext uri="{FF2B5EF4-FFF2-40B4-BE49-F238E27FC236}">
                  <a16:creationId xmlns:a16="http://schemas.microsoft.com/office/drawing/2014/main" id="{51313396-5F63-4A6E-9C4E-E799AC6728E7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635">
              <a:extLst>
                <a:ext uri="{FF2B5EF4-FFF2-40B4-BE49-F238E27FC236}">
                  <a16:creationId xmlns:a16="http://schemas.microsoft.com/office/drawing/2014/main" id="{07204C48-B6CD-4D52-A829-E1D69EE63F1D}"/>
                </a:ext>
              </a:extLst>
            </p:cNvPr>
            <p:cNvSpPr txBox="1"/>
            <p:nvPr/>
          </p:nvSpPr>
          <p:spPr>
            <a:xfrm>
              <a:off x="2178036" y="1054763"/>
              <a:ext cx="1146187" cy="6375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" name="Shape 493">
            <a:extLst>
              <a:ext uri="{FF2B5EF4-FFF2-40B4-BE49-F238E27FC236}">
                <a16:creationId xmlns:a16="http://schemas.microsoft.com/office/drawing/2014/main" id="{9C5B17E9-4201-4F8F-8B9D-9B13165D1521}"/>
              </a:ext>
            </a:extLst>
          </p:cNvPr>
          <p:cNvSpPr/>
          <p:nvPr/>
        </p:nvSpPr>
        <p:spPr>
          <a:xfrm>
            <a:off x="2221089" y="4213706"/>
            <a:ext cx="1031642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Twitter Search API</a:t>
            </a: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" name="Shape 783">
            <a:extLst>
              <a:ext uri="{FF2B5EF4-FFF2-40B4-BE49-F238E27FC236}">
                <a16:creationId xmlns:a16="http://schemas.microsoft.com/office/drawing/2014/main" id="{F784A88F-D640-42A4-843F-2144BA884052}"/>
              </a:ext>
            </a:extLst>
          </p:cNvPr>
          <p:cNvGrpSpPr/>
          <p:nvPr/>
        </p:nvGrpSpPr>
        <p:grpSpPr>
          <a:xfrm>
            <a:off x="2527360" y="1420320"/>
            <a:ext cx="419099" cy="304375"/>
            <a:chOff x="2795550" y="2147950"/>
            <a:chExt cx="419099" cy="304375"/>
          </a:xfrm>
        </p:grpSpPr>
        <p:sp>
          <p:nvSpPr>
            <p:cNvPr id="21" name="Shape 784">
              <a:extLst>
                <a:ext uri="{FF2B5EF4-FFF2-40B4-BE49-F238E27FC236}">
                  <a16:creationId xmlns:a16="http://schemas.microsoft.com/office/drawing/2014/main" id="{D85A81D2-B8B6-4846-841C-C0B1BF8CBDCC}"/>
                </a:ext>
              </a:extLst>
            </p:cNvPr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785">
              <a:extLst>
                <a:ext uri="{FF2B5EF4-FFF2-40B4-BE49-F238E27FC236}">
                  <a16:creationId xmlns:a16="http://schemas.microsoft.com/office/drawing/2014/main" id="{E01757C0-CB0E-4110-BC3E-26C5D30AB743}"/>
                </a:ext>
              </a:extLst>
            </p:cNvPr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31" name="Shape 493">
            <a:extLst>
              <a:ext uri="{FF2B5EF4-FFF2-40B4-BE49-F238E27FC236}">
                <a16:creationId xmlns:a16="http://schemas.microsoft.com/office/drawing/2014/main" id="{B1E19265-E76E-4B05-BE7D-BC4F7AB56D76}"/>
              </a:ext>
            </a:extLst>
          </p:cNvPr>
          <p:cNvSpPr/>
          <p:nvPr/>
        </p:nvSpPr>
        <p:spPr>
          <a:xfrm>
            <a:off x="2221089" y="3535144"/>
            <a:ext cx="1031642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Twitter Stream API</a:t>
            </a: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Shape 493">
            <a:extLst>
              <a:ext uri="{FF2B5EF4-FFF2-40B4-BE49-F238E27FC236}">
                <a16:creationId xmlns:a16="http://schemas.microsoft.com/office/drawing/2014/main" id="{F4DE37E4-0101-47CB-B244-2E8928080E2B}"/>
              </a:ext>
            </a:extLst>
          </p:cNvPr>
          <p:cNvSpPr/>
          <p:nvPr/>
        </p:nvSpPr>
        <p:spPr>
          <a:xfrm>
            <a:off x="2230119" y="2856582"/>
            <a:ext cx="1031642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Sentiment Analysis Library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4976BE-B1A0-4377-8AB1-52F56B23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16" y="2943003"/>
            <a:ext cx="265622" cy="2656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5" name="Shape 493">
            <a:extLst>
              <a:ext uri="{FF2B5EF4-FFF2-40B4-BE49-F238E27FC236}">
                <a16:creationId xmlns:a16="http://schemas.microsoft.com/office/drawing/2014/main" id="{6E2BEA5A-CF85-47BF-AFEC-A46C7080AA9F}"/>
              </a:ext>
            </a:extLst>
          </p:cNvPr>
          <p:cNvSpPr/>
          <p:nvPr/>
        </p:nvSpPr>
        <p:spPr>
          <a:xfrm>
            <a:off x="2221089" y="2178020"/>
            <a:ext cx="1031642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 Services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A23CD2D-F4AE-4465-8257-A98D78A2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86" y="2264441"/>
            <a:ext cx="265622" cy="2656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picture containing animal&#10;&#10;Description generated with very high confidence">
            <a:extLst>
              <a:ext uri="{FF2B5EF4-FFF2-40B4-BE49-F238E27FC236}">
                <a16:creationId xmlns:a16="http://schemas.microsoft.com/office/drawing/2014/main" id="{F0AAB216-36BA-47A3-A258-2CB343CD5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16" y="3638328"/>
            <a:ext cx="223971" cy="2239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 descr="A picture containing animal&#10;&#10;Description generated with very high confidence">
            <a:extLst>
              <a:ext uri="{FF2B5EF4-FFF2-40B4-BE49-F238E27FC236}">
                <a16:creationId xmlns:a16="http://schemas.microsoft.com/office/drawing/2014/main" id="{AB7C2B61-D0E0-423C-91BA-133D04765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16" y="4337275"/>
            <a:ext cx="223971" cy="2239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8" name="Shape 493">
            <a:extLst>
              <a:ext uri="{FF2B5EF4-FFF2-40B4-BE49-F238E27FC236}">
                <a16:creationId xmlns:a16="http://schemas.microsoft.com/office/drawing/2014/main" id="{B5DEF68D-0836-4D29-B9EB-DB765EC395AB}"/>
              </a:ext>
            </a:extLst>
          </p:cNvPr>
          <p:cNvSpPr/>
          <p:nvPr/>
        </p:nvSpPr>
        <p:spPr>
          <a:xfrm>
            <a:off x="4969929" y="4283625"/>
            <a:ext cx="1149077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Spark Streaming</a:t>
            </a:r>
          </a:p>
        </p:txBody>
      </p:sp>
      <p:pic>
        <p:nvPicPr>
          <p:cNvPr id="7" name="Picture 6" descr="A drawing of a face&#10;&#10;Description generated with high confidence">
            <a:extLst>
              <a:ext uri="{FF2B5EF4-FFF2-40B4-BE49-F238E27FC236}">
                <a16:creationId xmlns:a16="http://schemas.microsoft.com/office/drawing/2014/main" id="{4117C488-0264-4AF2-9148-8A1112F10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40" y="4412755"/>
            <a:ext cx="274124" cy="2027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2" name="Shape 493">
            <a:extLst>
              <a:ext uri="{FF2B5EF4-FFF2-40B4-BE49-F238E27FC236}">
                <a16:creationId xmlns:a16="http://schemas.microsoft.com/office/drawing/2014/main" id="{E444D5D2-236E-4B24-AE72-B3B2D1A82CE7}"/>
              </a:ext>
            </a:extLst>
          </p:cNvPr>
          <p:cNvSpPr/>
          <p:nvPr/>
        </p:nvSpPr>
        <p:spPr>
          <a:xfrm>
            <a:off x="6932367" y="2804382"/>
            <a:ext cx="1031642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Relational DW</a:t>
            </a:r>
          </a:p>
        </p:txBody>
      </p:sp>
      <p:sp>
        <p:nvSpPr>
          <p:cNvPr id="43" name="Shape 493">
            <a:extLst>
              <a:ext uri="{FF2B5EF4-FFF2-40B4-BE49-F238E27FC236}">
                <a16:creationId xmlns:a16="http://schemas.microsoft.com/office/drawing/2014/main" id="{14D640EC-56E1-40B1-9C30-85A89A48B3A3}"/>
              </a:ext>
            </a:extLst>
          </p:cNvPr>
          <p:cNvSpPr/>
          <p:nvPr/>
        </p:nvSpPr>
        <p:spPr>
          <a:xfrm>
            <a:off x="6932367" y="3630585"/>
            <a:ext cx="1031642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NoSQL - Hive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0D55DA-59DD-4EE2-A431-C03CB287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750" y="3714325"/>
            <a:ext cx="285610" cy="2566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1" name="Shape 635">
            <a:extLst>
              <a:ext uri="{FF2B5EF4-FFF2-40B4-BE49-F238E27FC236}">
                <a16:creationId xmlns:a16="http://schemas.microsoft.com/office/drawing/2014/main" id="{61D0A604-BED4-412C-BA56-0EB61B59459D}"/>
              </a:ext>
            </a:extLst>
          </p:cNvPr>
          <p:cNvSpPr txBox="1"/>
          <p:nvPr/>
        </p:nvSpPr>
        <p:spPr>
          <a:xfrm>
            <a:off x="2282769" y="5645498"/>
            <a:ext cx="1008131" cy="321122"/>
          </a:xfrm>
          <a:prstGeom prst="rect">
            <a:avLst/>
          </a:prstGeom>
          <a:noFill/>
          <a:ln>
            <a:noFill/>
          </a:ln>
        </p:spPr>
        <p:txBody>
          <a:bodyPr lIns="91425" tIns="64000" rIns="0" bIns="0" anchor="t" anchorCtr="0">
            <a:noAutofit/>
          </a:bodyPr>
          <a:lstStyle/>
          <a:p>
            <a:pPr marL="0" marR="0" lvl="0" indent="0" algn="l" rtl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-US" sz="1000" b="1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lang="en-US" sz="900" b="1" i="0" u="none" strike="noStrike" cap="none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13A66C-0B7B-42DC-9A16-D792D2041C6E}"/>
              </a:ext>
            </a:extLst>
          </p:cNvPr>
          <p:cNvCxnSpPr>
            <a:cxnSpLocks/>
            <a:stCxn id="50" idx="3"/>
            <a:endCxn id="65" idx="1"/>
          </p:cNvCxnSpPr>
          <p:nvPr/>
        </p:nvCxnSpPr>
        <p:spPr>
          <a:xfrm>
            <a:off x="3661092" y="3576420"/>
            <a:ext cx="34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09D8428-50F2-4CED-ACEA-0E3CDF8C0D35}"/>
              </a:ext>
            </a:extLst>
          </p:cNvPr>
          <p:cNvCxnSpPr>
            <a:cxnSpLocks/>
          </p:cNvCxnSpPr>
          <p:nvPr/>
        </p:nvCxnSpPr>
        <p:spPr>
          <a:xfrm>
            <a:off x="6359450" y="3525620"/>
            <a:ext cx="19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E1CFBD1-A45D-4F90-A28E-D9508201A4C0}"/>
              </a:ext>
            </a:extLst>
          </p:cNvPr>
          <p:cNvCxnSpPr>
            <a:cxnSpLocks/>
          </p:cNvCxnSpPr>
          <p:nvPr/>
        </p:nvCxnSpPr>
        <p:spPr>
          <a:xfrm>
            <a:off x="8336352" y="3525620"/>
            <a:ext cx="19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Shape 493">
            <a:extLst>
              <a:ext uri="{FF2B5EF4-FFF2-40B4-BE49-F238E27FC236}">
                <a16:creationId xmlns:a16="http://schemas.microsoft.com/office/drawing/2014/main" id="{59EF4DDA-745C-47B6-9278-B1B17C8BA5DE}"/>
              </a:ext>
            </a:extLst>
          </p:cNvPr>
          <p:cNvSpPr/>
          <p:nvPr/>
        </p:nvSpPr>
        <p:spPr>
          <a:xfrm>
            <a:off x="8925079" y="2324254"/>
            <a:ext cx="1031642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err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PowerBI</a:t>
            </a: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Shape 493">
            <a:extLst>
              <a:ext uri="{FF2B5EF4-FFF2-40B4-BE49-F238E27FC236}">
                <a16:creationId xmlns:a16="http://schemas.microsoft.com/office/drawing/2014/main" id="{57E98EC9-9163-4BF0-8E13-27CFA397912A}"/>
              </a:ext>
            </a:extLst>
          </p:cNvPr>
          <p:cNvSpPr/>
          <p:nvPr/>
        </p:nvSpPr>
        <p:spPr>
          <a:xfrm>
            <a:off x="8913324" y="3295080"/>
            <a:ext cx="1031642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Dash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CDDD3DF6-CA5B-4314-AF7F-4024708B8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4800" y="2447553"/>
            <a:ext cx="256976" cy="256976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042B5CB-098B-49C5-9292-3E0926C6C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8998" y="3451730"/>
            <a:ext cx="481527" cy="166828"/>
          </a:xfrm>
          <a:prstGeom prst="rect">
            <a:avLst/>
          </a:prstGeom>
        </p:spPr>
      </p:pic>
      <p:sp>
        <p:nvSpPr>
          <p:cNvPr id="93" name="Shape 493">
            <a:extLst>
              <a:ext uri="{FF2B5EF4-FFF2-40B4-BE49-F238E27FC236}">
                <a16:creationId xmlns:a16="http://schemas.microsoft.com/office/drawing/2014/main" id="{18937ECD-732D-46A1-848B-3EACE530833E}"/>
              </a:ext>
            </a:extLst>
          </p:cNvPr>
          <p:cNvSpPr/>
          <p:nvPr/>
        </p:nvSpPr>
        <p:spPr>
          <a:xfrm>
            <a:off x="8913324" y="4183291"/>
            <a:ext cx="1031642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Shiny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C61D86D6-1CDD-4B1C-9C03-5A6F3DDE5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6229" y="4304641"/>
            <a:ext cx="438170" cy="281681"/>
          </a:xfrm>
          <a:prstGeom prst="rect">
            <a:avLst/>
          </a:prstGeom>
        </p:spPr>
      </p:pic>
      <p:sp>
        <p:nvSpPr>
          <p:cNvPr id="59" name="Shape 493">
            <a:extLst>
              <a:ext uri="{FF2B5EF4-FFF2-40B4-BE49-F238E27FC236}">
                <a16:creationId xmlns:a16="http://schemas.microsoft.com/office/drawing/2014/main" id="{1DCD7CC2-23CA-4945-BD6D-A069020255E6}"/>
              </a:ext>
            </a:extLst>
          </p:cNvPr>
          <p:cNvSpPr/>
          <p:nvPr/>
        </p:nvSpPr>
        <p:spPr>
          <a:xfrm>
            <a:off x="4585750" y="3259136"/>
            <a:ext cx="1149077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Apache Kafka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881780-A50B-408B-BF4C-2083309BE4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5601" y="3321425"/>
            <a:ext cx="347821" cy="347821"/>
          </a:xfrm>
          <a:prstGeom prst="rect">
            <a:avLst/>
          </a:prstGeom>
        </p:spPr>
      </p:pic>
      <p:sp>
        <p:nvSpPr>
          <p:cNvPr id="60" name="Shape 493">
            <a:extLst>
              <a:ext uri="{FF2B5EF4-FFF2-40B4-BE49-F238E27FC236}">
                <a16:creationId xmlns:a16="http://schemas.microsoft.com/office/drawing/2014/main" id="{8411117A-BB04-42E1-94B0-86649524E2FF}"/>
              </a:ext>
            </a:extLst>
          </p:cNvPr>
          <p:cNvSpPr/>
          <p:nvPr/>
        </p:nvSpPr>
        <p:spPr>
          <a:xfrm>
            <a:off x="4174787" y="2224401"/>
            <a:ext cx="1149077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A1DAC-A0D1-4D07-A2A9-5F6EDE41D9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0670" y="2304493"/>
            <a:ext cx="342839" cy="342839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7206589-A76A-43C1-A0AA-64A9538CB693}"/>
              </a:ext>
            </a:extLst>
          </p:cNvPr>
          <p:cNvCxnSpPr>
            <a:cxnSpLocks/>
            <a:stCxn id="60" idx="2"/>
            <a:endCxn id="59" idx="0"/>
          </p:cNvCxnSpPr>
          <p:nvPr/>
        </p:nvCxnSpPr>
        <p:spPr>
          <a:xfrm rot="16200000" flipH="1">
            <a:off x="4677504" y="2776350"/>
            <a:ext cx="554607" cy="410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827A77-3824-4F77-BB13-94547A83EB87}"/>
              </a:ext>
            </a:extLst>
          </p:cNvPr>
          <p:cNvCxnSpPr>
            <a:cxnSpLocks/>
            <a:stCxn id="59" idx="2"/>
            <a:endCxn id="38" idx="0"/>
          </p:cNvCxnSpPr>
          <p:nvPr/>
        </p:nvCxnSpPr>
        <p:spPr>
          <a:xfrm rot="16200000" flipH="1">
            <a:off x="5080198" y="3819354"/>
            <a:ext cx="544361" cy="38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Shape 493">
            <a:extLst>
              <a:ext uri="{FF2B5EF4-FFF2-40B4-BE49-F238E27FC236}">
                <a16:creationId xmlns:a16="http://schemas.microsoft.com/office/drawing/2014/main" id="{43146141-DC08-43CC-8495-ED723934C740}"/>
              </a:ext>
            </a:extLst>
          </p:cNvPr>
          <p:cNvSpPr/>
          <p:nvPr/>
        </p:nvSpPr>
        <p:spPr>
          <a:xfrm>
            <a:off x="2212236" y="4897229"/>
            <a:ext cx="1031642" cy="48012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29750" tIns="73150" rIns="45700" bIns="73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Weather Services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72F6ECA6-DBCB-477F-BEC8-95D2D343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33" y="4983650"/>
            <a:ext cx="265622" cy="2656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1D51AC6-B306-4A12-8266-9C79FE77FA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5026" y="2975257"/>
            <a:ext cx="349769" cy="18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Daza</dc:creator>
  <cp:lastModifiedBy>Juan Daza</cp:lastModifiedBy>
  <cp:revision>11</cp:revision>
  <dcterms:created xsi:type="dcterms:W3CDTF">2017-11-09T03:06:42Z</dcterms:created>
  <dcterms:modified xsi:type="dcterms:W3CDTF">2017-11-10T06:03:08Z</dcterms:modified>
</cp:coreProperties>
</file>