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F225D-8F00-4809-878D-B38784E2221D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Group</a:t>
            </a:r>
            <a:r>
              <a:rPr lang="es-CO" dirty="0"/>
              <a:t> 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Migration</a:t>
            </a:r>
            <a:r>
              <a:rPr lang="es-CO" dirty="0"/>
              <a:t> </a:t>
            </a:r>
            <a:r>
              <a:rPr lang="es-CO" dirty="0" err="1"/>
              <a:t>Sentiment</a:t>
            </a:r>
            <a:r>
              <a:rPr lang="es-CO" dirty="0"/>
              <a:t> Victoria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8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02" y="2685246"/>
            <a:ext cx="10058400" cy="1450757"/>
          </a:xfrm>
        </p:spPr>
        <p:txBody>
          <a:bodyPr/>
          <a:lstStyle/>
          <a:p>
            <a:pPr algn="ctr"/>
            <a:r>
              <a:rPr lang="es-CO" dirty="0" err="1"/>
              <a:t>Thank</a:t>
            </a:r>
            <a:r>
              <a:rPr lang="es-CO" dirty="0"/>
              <a:t> </a:t>
            </a:r>
            <a:r>
              <a:rPr lang="es-CO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Team</a:t>
            </a:r>
            <a:r>
              <a:rPr lang="es-CO" dirty="0"/>
              <a:t> </a:t>
            </a:r>
            <a:r>
              <a:rPr lang="es-CO" dirty="0" err="1"/>
              <a:t>Members</a:t>
            </a:r>
            <a:r>
              <a:rPr lang="es-CO" dirty="0"/>
              <a:t> &amp; </a:t>
            </a:r>
            <a:r>
              <a:rPr lang="es-CO" dirty="0" err="1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Juan Daniel Daza – 846887</a:t>
            </a:r>
          </a:p>
          <a:p>
            <a:r>
              <a:rPr lang="en-US" dirty="0" err="1"/>
              <a:t>Junwen</a:t>
            </a:r>
            <a:r>
              <a:rPr lang="en-US" dirty="0"/>
              <a:t> Zhang – 791773</a:t>
            </a:r>
          </a:p>
          <a:p>
            <a:r>
              <a:rPr lang="en-US" dirty="0" err="1"/>
              <a:t>Mingyan</a:t>
            </a:r>
            <a:r>
              <a:rPr lang="en-US" dirty="0"/>
              <a:t> Wei –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Wen Zhang -769355</a:t>
            </a:r>
          </a:p>
        </p:txBody>
      </p:sp>
      <p:pic>
        <p:nvPicPr>
          <p:cNvPr id="1030" name="Picture 6" descr="https://lh5.googleusercontent.com/-7JsKnfwAV96zgdGK8DD0MWv9lkP6cfIOgBibAb5jepSqOUOfDeLUlnZ_rVrcKpsQv0WD1o3ZPVJeNHJtLSNPbZD_jfEYvh9nGhxOgbLlukElb6zgL08pKSyGShkjASac9QFuzBhLf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85" y="2073359"/>
            <a:ext cx="1702401" cy="9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xw1qtXfqjAM8wt1yzCFTLZf0IMWYg5rcmgefj9vcq0MRNv71-4oM6avUvZzdbSrICgEpguG-X38WAyX0jBR8TlU_2fUeZe6SucbJTCIenexUrCIBOcWtkPu_kmURbBuw_PQLkf9RB5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85" y="4747483"/>
            <a:ext cx="1702401" cy="9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QOTEwGiy2m7BQKduiS6YtWH-TtROqP4dYMMetaja_P989PM8MSI4EZkj3nIW_B3mQorRpX1Hh00TmQCtpXhPLC4cgcPY2iLuihIs9bYWdkUZH7NLsn_X5hzuRj2XmJlcSDDMVlZiC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85" y="3422673"/>
            <a:ext cx="1706474" cy="8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4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 </a:t>
            </a:r>
            <a:r>
              <a:rPr lang="es-CO" dirty="0" err="1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8877" cy="4351338"/>
          </a:xfrm>
        </p:spPr>
        <p:txBody>
          <a:bodyPr/>
          <a:lstStyle/>
          <a:p>
            <a:r>
              <a:rPr lang="es-CO" dirty="0" err="1"/>
              <a:t>Intially</a:t>
            </a:r>
            <a:r>
              <a:rPr lang="es-CO" dirty="0"/>
              <a:t> </a:t>
            </a:r>
            <a:r>
              <a:rPr lang="es-CO" dirty="0" err="1"/>
              <a:t>had</a:t>
            </a:r>
            <a:r>
              <a:rPr lang="es-CO" dirty="0"/>
              <a:t> 3 </a:t>
            </a:r>
            <a:r>
              <a:rPr lang="es-CO" dirty="0" err="1"/>
              <a:t>VMs</a:t>
            </a:r>
            <a:r>
              <a:rPr lang="es-CO" dirty="0"/>
              <a:t> </a:t>
            </a:r>
            <a:r>
              <a:rPr lang="es-CO" dirty="0" err="1"/>
              <a:t>Harvesting</a:t>
            </a:r>
            <a:r>
              <a:rPr lang="es-CO" dirty="0"/>
              <a:t> Data</a:t>
            </a:r>
          </a:p>
          <a:p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Instance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backup</a:t>
            </a:r>
            <a:r>
              <a:rPr lang="es-CO" dirty="0"/>
              <a:t> </a:t>
            </a:r>
            <a:r>
              <a:rPr lang="en-US" dirty="0"/>
              <a:t>(More resilient)</a:t>
            </a:r>
          </a:p>
          <a:p>
            <a:r>
              <a:rPr lang="en-US" dirty="0"/>
              <a:t>One Instance (Larger) for Analytics/Web</a:t>
            </a:r>
          </a:p>
          <a:p>
            <a:r>
              <a:rPr lang="en-US" dirty="0"/>
              <a:t>RESTful Flask &amp; HTML front end with </a:t>
            </a:r>
            <a:r>
              <a:rPr lang="en-US" dirty="0" err="1"/>
              <a:t>highcharts</a:t>
            </a:r>
            <a:endParaRPr lang="en-US" dirty="0"/>
          </a:p>
        </p:txBody>
      </p:sp>
      <p:pic>
        <p:nvPicPr>
          <p:cNvPr id="4" name="image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19933" y="1394217"/>
            <a:ext cx="3757446" cy="47827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36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Aurin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“Suburb Working Age Employment and Income”, created by Grattan Institute for the productive cities report and published in 2013</a:t>
            </a:r>
          </a:p>
          <a:p>
            <a:endParaRPr lang="en-US" dirty="0"/>
          </a:p>
          <a:p>
            <a:r>
              <a:rPr lang="en-US" dirty="0"/>
              <a:t>Income Media per Suburb</a:t>
            </a:r>
          </a:p>
          <a:p>
            <a:r>
              <a:rPr lang="en-US" dirty="0"/>
              <a:t>Employment Data per Suburb</a:t>
            </a:r>
          </a:p>
          <a:p>
            <a:r>
              <a:rPr lang="en-US" dirty="0"/>
              <a:t>Education Level per Suburb</a:t>
            </a:r>
          </a:p>
        </p:txBody>
      </p:sp>
    </p:spTree>
    <p:extLst>
      <p:ext uri="{BB962C8B-B14F-4D97-AF65-F5344CB8AC3E}">
        <p14:creationId xmlns:p14="http://schemas.microsoft.com/office/powerpoint/2010/main" val="126554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Suburbs with more than 20 Tweets</a:t>
            </a:r>
          </a:p>
          <a:p>
            <a:r>
              <a:rPr lang="en-US" dirty="0"/>
              <a:t>Used Suburbs with all three categories (Positive, Neutral, Negative)</a:t>
            </a:r>
          </a:p>
          <a:p>
            <a:r>
              <a:rPr lang="en-US" dirty="0"/>
              <a:t>Compared </a:t>
            </a:r>
            <a:r>
              <a:rPr lang="en-US" dirty="0" err="1"/>
              <a:t>Textblob</a:t>
            </a:r>
            <a:r>
              <a:rPr lang="en-US" dirty="0"/>
              <a:t> vs AFINN - Chose </a:t>
            </a:r>
            <a:r>
              <a:rPr lang="en-US" dirty="0" err="1"/>
              <a:t>Textblob</a:t>
            </a:r>
            <a:r>
              <a:rPr lang="en-US" dirty="0"/>
              <a:t> (Outperformed AFINN)</a:t>
            </a:r>
          </a:p>
          <a:p>
            <a:r>
              <a:rPr lang="es-CO" dirty="0"/>
              <a:t>O</a:t>
            </a:r>
            <a:r>
              <a:rPr lang="en-US" dirty="0" err="1"/>
              <a:t>ver</a:t>
            </a:r>
            <a:r>
              <a:rPr lang="en-US" dirty="0"/>
              <a:t> 600K Tweets collected out of which over 50K had geo tagging.</a:t>
            </a:r>
          </a:p>
        </p:txBody>
      </p:sp>
    </p:spTree>
    <p:extLst>
      <p:ext uri="{BB962C8B-B14F-4D97-AF65-F5344CB8AC3E}">
        <p14:creationId xmlns:p14="http://schemas.microsoft.com/office/powerpoint/2010/main" val="4804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n-US" dirty="0"/>
              <a:t>Findings</a:t>
            </a:r>
            <a:r>
              <a:rPr lang="es-CO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There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Income</a:t>
            </a:r>
            <a:r>
              <a:rPr lang="es-CO" dirty="0"/>
              <a:t> and 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s-CO" dirty="0"/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194478"/>
            <a:ext cx="5257800" cy="3105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191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s-CO" dirty="0" err="1"/>
              <a:t>Findings</a:t>
            </a:r>
            <a:r>
              <a:rPr lang="es-CO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Clear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of </a:t>
            </a:r>
            <a:r>
              <a:rPr lang="es-CO" dirty="0" err="1"/>
              <a:t>Education</a:t>
            </a:r>
            <a:r>
              <a:rPr lang="es-CO" dirty="0"/>
              <a:t> and 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n-US" dirty="0"/>
          </a:p>
        </p:txBody>
      </p:sp>
      <p:pic>
        <p:nvPicPr>
          <p:cNvPr id="5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26360" y="2468476"/>
            <a:ext cx="4410075" cy="2524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65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s-CO" dirty="0" err="1"/>
              <a:t>Findings</a:t>
            </a:r>
            <a:r>
              <a:rPr lang="es-CO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Cannnot</a:t>
            </a:r>
            <a:r>
              <a:rPr lang="es-CO" dirty="0"/>
              <a:t> </a:t>
            </a:r>
            <a:r>
              <a:rPr lang="es-CO" dirty="0" err="1"/>
              <a:t>really</a:t>
            </a:r>
            <a:r>
              <a:rPr lang="es-CO" dirty="0"/>
              <a:t> </a:t>
            </a:r>
            <a:r>
              <a:rPr lang="es-CO" dirty="0" err="1"/>
              <a:t>conclude</a:t>
            </a:r>
            <a:r>
              <a:rPr lang="es-CO" dirty="0"/>
              <a:t> a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Employment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and </a:t>
            </a:r>
            <a:r>
              <a:rPr lang="es-CO" dirty="0" err="1"/>
              <a:t>sentimet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s-CO" dirty="0"/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There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b="1" dirty="0" err="1"/>
              <a:t>slight</a:t>
            </a:r>
            <a:r>
              <a:rPr lang="es-CO" dirty="0"/>
              <a:t> positive </a:t>
            </a:r>
            <a:r>
              <a:rPr lang="es-CO" dirty="0" err="1"/>
              <a:t>correlation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3272" y="2481051"/>
            <a:ext cx="4552950" cy="275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9958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Working</a:t>
            </a:r>
            <a:r>
              <a:rPr lang="es-CO" dirty="0"/>
              <a:t> </a:t>
            </a:r>
            <a:r>
              <a:rPr lang="es-CO" dirty="0" err="1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96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200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Group 34</vt:lpstr>
      <vt:lpstr>Team Members &amp; Motivation</vt:lpstr>
      <vt:lpstr>General Architecture</vt:lpstr>
      <vt:lpstr>Aurin Data</vt:lpstr>
      <vt:lpstr>Assumptions Used</vt:lpstr>
      <vt:lpstr>Twitter Scenario 3</vt:lpstr>
      <vt:lpstr>Twitter Scenario 3</vt:lpstr>
      <vt:lpstr>Twitter Scenario 3</vt:lpstr>
      <vt:lpstr>Working 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34</dc:title>
  <dc:creator>Juan Daza</dc:creator>
  <cp:lastModifiedBy>Juan Daza</cp:lastModifiedBy>
  <cp:revision>9</cp:revision>
  <dcterms:created xsi:type="dcterms:W3CDTF">2017-05-10T23:49:07Z</dcterms:created>
  <dcterms:modified xsi:type="dcterms:W3CDTF">2017-05-11T00:02:06Z</dcterms:modified>
</cp:coreProperties>
</file>