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7F7F7F"/>
    <a:srgbClr val="548235"/>
    <a:srgbClr val="FFFFFF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64635-B398-4FA0-8A67-E292A3A5730B}" v="123" dt="2023-11-02T02:33:5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Andres Daza Ramirez" userId="95075316-f5f8-4967-a3ed-62298d18a805" providerId="ADAL" clId="{8A364635-B398-4FA0-8A67-E292A3A5730B}"/>
    <pc:docChg chg="undo redo custSel addSld delSld modSld sldOrd">
      <pc:chgData name="Camilo Andres Daza Ramirez" userId="95075316-f5f8-4967-a3ed-62298d18a805" providerId="ADAL" clId="{8A364635-B398-4FA0-8A67-E292A3A5730B}" dt="2023-11-02T02:33:59.446" v="1814" actId="1076"/>
      <pc:docMkLst>
        <pc:docMk/>
      </pc:docMkLst>
      <pc:sldChg chg="addSp modSp mod">
        <pc:chgData name="Camilo Andres Daza Ramirez" userId="95075316-f5f8-4967-a3ed-62298d18a805" providerId="ADAL" clId="{8A364635-B398-4FA0-8A67-E292A3A5730B}" dt="2023-11-02T01:56:28.802" v="1068" actId="20577"/>
        <pc:sldMkLst>
          <pc:docMk/>
          <pc:sldMk cId="2982579233" sldId="256"/>
        </pc:sldMkLst>
        <pc:spChg chg="add mod">
          <ac:chgData name="Camilo Andres Daza Ramirez" userId="95075316-f5f8-4967-a3ed-62298d18a805" providerId="ADAL" clId="{8A364635-B398-4FA0-8A67-E292A3A5730B}" dt="2023-11-02T01:56:28.802" v="1068" actId="20577"/>
          <ac:spMkLst>
            <pc:docMk/>
            <pc:sldMk cId="2982579233" sldId="256"/>
            <ac:spMk id="17" creationId="{FFC81CF2-4574-68AC-3803-B98847502362}"/>
          </ac:spMkLst>
        </pc:spChg>
      </pc:sldChg>
      <pc:sldChg chg="addSp delSp modSp mod">
        <pc:chgData name="Camilo Andres Daza Ramirez" userId="95075316-f5f8-4967-a3ed-62298d18a805" providerId="ADAL" clId="{8A364635-B398-4FA0-8A67-E292A3A5730B}" dt="2023-11-02T02:26:02.025" v="1726" actId="14100"/>
        <pc:sldMkLst>
          <pc:docMk/>
          <pc:sldMk cId="3385682814" sldId="257"/>
        </pc:sldMkLst>
        <pc:spChg chg="add del">
          <ac:chgData name="Camilo Andres Daza Ramirez" userId="95075316-f5f8-4967-a3ed-62298d18a805" providerId="ADAL" clId="{8A364635-B398-4FA0-8A67-E292A3A5730B}" dt="2023-11-02T01:13:14.422" v="55"/>
          <ac:spMkLst>
            <pc:docMk/>
            <pc:sldMk cId="3385682814" sldId="257"/>
            <ac:spMk id="4" creationId="{33AF12B6-51E8-17A9-5660-09C7BDFD260F}"/>
          </ac:spMkLst>
        </pc:spChg>
        <pc:spChg chg="mod">
          <ac:chgData name="Camilo Andres Daza Ramirez" userId="95075316-f5f8-4967-a3ed-62298d18a805" providerId="ADAL" clId="{8A364635-B398-4FA0-8A67-E292A3A5730B}" dt="2023-11-02T01:18:20.413" v="192" actId="1076"/>
          <ac:spMkLst>
            <pc:docMk/>
            <pc:sldMk cId="3385682814" sldId="257"/>
            <ac:spMk id="5" creationId="{235E230D-64FD-7A6C-E64E-556BD5591DEA}"/>
          </ac:spMkLst>
        </pc:spChg>
        <pc:spChg chg="del">
          <ac:chgData name="Camilo Andres Daza Ramirez" userId="95075316-f5f8-4967-a3ed-62298d18a805" providerId="ADAL" clId="{8A364635-B398-4FA0-8A67-E292A3A5730B}" dt="2023-11-02T01:11:59.423" v="0" actId="478"/>
          <ac:spMkLst>
            <pc:docMk/>
            <pc:sldMk cId="3385682814" sldId="257"/>
            <ac:spMk id="6" creationId="{D1E946DB-86D2-0BDB-3C2B-0B6EBF7D7079}"/>
          </ac:spMkLst>
        </pc:spChg>
        <pc:spChg chg="del">
          <ac:chgData name="Camilo Andres Daza Ramirez" userId="95075316-f5f8-4967-a3ed-62298d18a805" providerId="ADAL" clId="{8A364635-B398-4FA0-8A67-E292A3A5730B}" dt="2023-11-02T01:11:59.423" v="0" actId="478"/>
          <ac:spMkLst>
            <pc:docMk/>
            <pc:sldMk cId="3385682814" sldId="257"/>
            <ac:spMk id="7" creationId="{88979909-F015-896D-B193-9C99A58AB8AB}"/>
          </ac:spMkLst>
        </pc:spChg>
        <pc:spChg chg="del">
          <ac:chgData name="Camilo Andres Daza Ramirez" userId="95075316-f5f8-4967-a3ed-62298d18a805" providerId="ADAL" clId="{8A364635-B398-4FA0-8A67-E292A3A5730B}" dt="2023-11-02T01:11:59.423" v="0" actId="478"/>
          <ac:spMkLst>
            <pc:docMk/>
            <pc:sldMk cId="3385682814" sldId="257"/>
            <ac:spMk id="8" creationId="{045D02E1-4DD5-9BD6-1C3D-357AB8DF2D6E}"/>
          </ac:spMkLst>
        </pc:spChg>
        <pc:spChg chg="del">
          <ac:chgData name="Camilo Andres Daza Ramirez" userId="95075316-f5f8-4967-a3ed-62298d18a805" providerId="ADAL" clId="{8A364635-B398-4FA0-8A67-E292A3A5730B}" dt="2023-11-02T01:11:59.423" v="0" actId="478"/>
          <ac:spMkLst>
            <pc:docMk/>
            <pc:sldMk cId="3385682814" sldId="257"/>
            <ac:spMk id="9" creationId="{60515939-37F9-C8DF-C4CE-9A8C621CF323}"/>
          </ac:spMkLst>
        </pc:spChg>
        <pc:spChg chg="del">
          <ac:chgData name="Camilo Andres Daza Ramirez" userId="95075316-f5f8-4967-a3ed-62298d18a805" providerId="ADAL" clId="{8A364635-B398-4FA0-8A67-E292A3A5730B}" dt="2023-11-02T01:11:59.423" v="0" actId="478"/>
          <ac:spMkLst>
            <pc:docMk/>
            <pc:sldMk cId="3385682814" sldId="257"/>
            <ac:spMk id="10" creationId="{FB12D429-5BB5-7FD2-CE15-A9D79229A850}"/>
          </ac:spMkLst>
        </pc:spChg>
        <pc:spChg chg="del">
          <ac:chgData name="Camilo Andres Daza Ramirez" userId="95075316-f5f8-4967-a3ed-62298d18a805" providerId="ADAL" clId="{8A364635-B398-4FA0-8A67-E292A3A5730B}" dt="2023-11-02T01:11:59.423" v="0" actId="478"/>
          <ac:spMkLst>
            <pc:docMk/>
            <pc:sldMk cId="3385682814" sldId="257"/>
            <ac:spMk id="11" creationId="{79003424-48E2-8B17-F28D-1AC21CCDD7D9}"/>
          </ac:spMkLst>
        </pc:spChg>
        <pc:spChg chg="add del mod">
          <ac:chgData name="Camilo Andres Daza Ramirez" userId="95075316-f5f8-4967-a3ed-62298d18a805" providerId="ADAL" clId="{8A364635-B398-4FA0-8A67-E292A3A5730B}" dt="2023-11-02T01:26:02.730" v="398" actId="478"/>
          <ac:spMkLst>
            <pc:docMk/>
            <pc:sldMk cId="3385682814" sldId="257"/>
            <ac:spMk id="13" creationId="{0BB398B0-312E-26B9-6822-EC1D41771A70}"/>
          </ac:spMkLst>
        </pc:spChg>
        <pc:spChg chg="add mod">
          <ac:chgData name="Camilo Andres Daza Ramirez" userId="95075316-f5f8-4967-a3ed-62298d18a805" providerId="ADAL" clId="{8A364635-B398-4FA0-8A67-E292A3A5730B}" dt="2023-11-02T01:21:45.615" v="289" actId="465"/>
          <ac:spMkLst>
            <pc:docMk/>
            <pc:sldMk cId="3385682814" sldId="257"/>
            <ac:spMk id="17" creationId="{4BB2FD7D-9F02-492E-A4F3-BD494037A72F}"/>
          </ac:spMkLst>
        </pc:spChg>
        <pc:spChg chg="add del mod">
          <ac:chgData name="Camilo Andres Daza Ramirez" userId="95075316-f5f8-4967-a3ed-62298d18a805" providerId="ADAL" clId="{8A364635-B398-4FA0-8A67-E292A3A5730B}" dt="2023-11-02T01:22:16.724" v="294" actId="478"/>
          <ac:spMkLst>
            <pc:docMk/>
            <pc:sldMk cId="3385682814" sldId="257"/>
            <ac:spMk id="18" creationId="{65A37B83-E7B0-253B-2FAA-9446658711E2}"/>
          </ac:spMkLst>
        </pc:spChg>
        <pc:spChg chg="add mod">
          <ac:chgData name="Camilo Andres Daza Ramirez" userId="95075316-f5f8-4967-a3ed-62298d18a805" providerId="ADAL" clId="{8A364635-B398-4FA0-8A67-E292A3A5730B}" dt="2023-11-02T01:17:30.088" v="127" actId="1076"/>
          <ac:spMkLst>
            <pc:docMk/>
            <pc:sldMk cId="3385682814" sldId="257"/>
            <ac:spMk id="19" creationId="{8445ED27-574B-65C7-A95B-98B5F9581434}"/>
          </ac:spMkLst>
        </pc:spChg>
        <pc:spChg chg="add del mod">
          <ac:chgData name="Camilo Andres Daza Ramirez" userId="95075316-f5f8-4967-a3ed-62298d18a805" providerId="ADAL" clId="{8A364635-B398-4FA0-8A67-E292A3A5730B}" dt="2023-11-02T01:17:19.804" v="126" actId="478"/>
          <ac:spMkLst>
            <pc:docMk/>
            <pc:sldMk cId="3385682814" sldId="257"/>
            <ac:spMk id="20" creationId="{47C9E350-CCCA-85BA-5807-61FF228B26D6}"/>
          </ac:spMkLst>
        </pc:spChg>
        <pc:spChg chg="add mod">
          <ac:chgData name="Camilo Andres Daza Ramirez" userId="95075316-f5f8-4967-a3ed-62298d18a805" providerId="ADAL" clId="{8A364635-B398-4FA0-8A67-E292A3A5730B}" dt="2023-11-02T02:24:25.712" v="1684" actId="1076"/>
          <ac:spMkLst>
            <pc:docMk/>
            <pc:sldMk cId="3385682814" sldId="257"/>
            <ac:spMk id="21" creationId="{F16C95B6-EA42-045A-2015-F558F7718E5C}"/>
          </ac:spMkLst>
        </pc:spChg>
        <pc:spChg chg="add mod">
          <ac:chgData name="Camilo Andres Daza Ramirez" userId="95075316-f5f8-4967-a3ed-62298d18a805" providerId="ADAL" clId="{8A364635-B398-4FA0-8A67-E292A3A5730B}" dt="2023-11-02T01:17:30.088" v="127" actId="1076"/>
          <ac:spMkLst>
            <pc:docMk/>
            <pc:sldMk cId="3385682814" sldId="257"/>
            <ac:spMk id="22" creationId="{5795B309-F30E-5E52-8B6A-897AD5D1411E}"/>
          </ac:spMkLst>
        </pc:spChg>
        <pc:spChg chg="add mod">
          <ac:chgData name="Camilo Andres Daza Ramirez" userId="95075316-f5f8-4967-a3ed-62298d18a805" providerId="ADAL" clId="{8A364635-B398-4FA0-8A67-E292A3A5730B}" dt="2023-11-02T01:17:30.088" v="127" actId="1076"/>
          <ac:spMkLst>
            <pc:docMk/>
            <pc:sldMk cId="3385682814" sldId="257"/>
            <ac:spMk id="23" creationId="{566D432C-DDA7-A34C-2DE6-E8495B58ABC5}"/>
          </ac:spMkLst>
        </pc:spChg>
        <pc:spChg chg="add mod">
          <ac:chgData name="Camilo Andres Daza Ramirez" userId="95075316-f5f8-4967-a3ed-62298d18a805" providerId="ADAL" clId="{8A364635-B398-4FA0-8A67-E292A3A5730B}" dt="2023-11-02T02:24:28.607" v="1685" actId="1076"/>
          <ac:spMkLst>
            <pc:docMk/>
            <pc:sldMk cId="3385682814" sldId="257"/>
            <ac:spMk id="24" creationId="{69ED0597-C092-7A93-0685-C8D6FCED121F}"/>
          </ac:spMkLst>
        </pc:spChg>
        <pc:spChg chg="add mod">
          <ac:chgData name="Camilo Andres Daza Ramirez" userId="95075316-f5f8-4967-a3ed-62298d18a805" providerId="ADAL" clId="{8A364635-B398-4FA0-8A67-E292A3A5730B}" dt="2023-11-02T01:21:45.615" v="289" actId="465"/>
          <ac:spMkLst>
            <pc:docMk/>
            <pc:sldMk cId="3385682814" sldId="257"/>
            <ac:spMk id="25" creationId="{2B57F721-30F3-4499-E504-0B908FFC3DBB}"/>
          </ac:spMkLst>
        </pc:spChg>
        <pc:spChg chg="add mod">
          <ac:chgData name="Camilo Andres Daza Ramirez" userId="95075316-f5f8-4967-a3ed-62298d18a805" providerId="ADAL" clId="{8A364635-B398-4FA0-8A67-E292A3A5730B}" dt="2023-11-02T01:22:08.059" v="292" actId="1076"/>
          <ac:spMkLst>
            <pc:docMk/>
            <pc:sldMk cId="3385682814" sldId="257"/>
            <ac:spMk id="26" creationId="{3135848B-C732-2FD7-547B-C6AAC05D2619}"/>
          </ac:spMkLst>
        </pc:spChg>
        <pc:spChg chg="add mod">
          <ac:chgData name="Camilo Andres Daza Ramirez" userId="95075316-f5f8-4967-a3ed-62298d18a805" providerId="ADAL" clId="{8A364635-B398-4FA0-8A67-E292A3A5730B}" dt="2023-11-02T01:20:33.549" v="264" actId="1076"/>
          <ac:spMkLst>
            <pc:docMk/>
            <pc:sldMk cId="3385682814" sldId="257"/>
            <ac:spMk id="27" creationId="{76464F12-CB2D-4580-4FA7-1930147F6BBE}"/>
          </ac:spMkLst>
        </pc:spChg>
        <pc:spChg chg="add mod">
          <ac:chgData name="Camilo Andres Daza Ramirez" userId="95075316-f5f8-4967-a3ed-62298d18a805" providerId="ADAL" clId="{8A364635-B398-4FA0-8A67-E292A3A5730B}" dt="2023-11-02T01:21:55.276" v="290" actId="1076"/>
          <ac:spMkLst>
            <pc:docMk/>
            <pc:sldMk cId="3385682814" sldId="257"/>
            <ac:spMk id="28" creationId="{92AE6122-F578-1A4A-18F3-9C3658354F02}"/>
          </ac:spMkLst>
        </pc:spChg>
        <pc:spChg chg="add mod">
          <ac:chgData name="Camilo Andres Daza Ramirez" userId="95075316-f5f8-4967-a3ed-62298d18a805" providerId="ADAL" clId="{8A364635-B398-4FA0-8A67-E292A3A5730B}" dt="2023-11-02T01:22:02.597" v="291" actId="1076"/>
          <ac:spMkLst>
            <pc:docMk/>
            <pc:sldMk cId="3385682814" sldId="257"/>
            <ac:spMk id="29" creationId="{52A84E4D-1A42-60FF-7BAC-40B42A0A84D6}"/>
          </ac:spMkLst>
        </pc:spChg>
        <pc:spChg chg="add mod">
          <ac:chgData name="Camilo Andres Daza Ramirez" userId="95075316-f5f8-4967-a3ed-62298d18a805" providerId="ADAL" clId="{8A364635-B398-4FA0-8A67-E292A3A5730B}" dt="2023-11-02T01:21:29.340" v="288" actId="1076"/>
          <ac:spMkLst>
            <pc:docMk/>
            <pc:sldMk cId="3385682814" sldId="257"/>
            <ac:spMk id="30" creationId="{BF9850B1-89E9-134D-7266-570C4374F291}"/>
          </ac:spMkLst>
        </pc:spChg>
        <pc:spChg chg="add del mod">
          <ac:chgData name="Camilo Andres Daza Ramirez" userId="95075316-f5f8-4967-a3ed-62298d18a805" providerId="ADAL" clId="{8A364635-B398-4FA0-8A67-E292A3A5730B}" dt="2023-11-02T01:22:10.355" v="293" actId="478"/>
          <ac:spMkLst>
            <pc:docMk/>
            <pc:sldMk cId="3385682814" sldId="257"/>
            <ac:spMk id="31" creationId="{17F03203-0BC4-0729-8FCE-16328EB42845}"/>
          </ac:spMkLst>
        </pc:spChg>
        <pc:spChg chg="add mod">
          <ac:chgData name="Camilo Andres Daza Ramirez" userId="95075316-f5f8-4967-a3ed-62298d18a805" providerId="ADAL" clId="{8A364635-B398-4FA0-8A67-E292A3A5730B}" dt="2023-11-02T01:22:39.844" v="306" actId="14100"/>
          <ac:spMkLst>
            <pc:docMk/>
            <pc:sldMk cId="3385682814" sldId="257"/>
            <ac:spMk id="32" creationId="{EB053FA2-230C-0F1C-BBD2-5D4BEC409000}"/>
          </ac:spMkLst>
        </pc:spChg>
        <pc:spChg chg="add mod">
          <ac:chgData name="Camilo Andres Daza Ramirez" userId="95075316-f5f8-4967-a3ed-62298d18a805" providerId="ADAL" clId="{8A364635-B398-4FA0-8A67-E292A3A5730B}" dt="2023-11-02T01:23:23.353" v="326" actId="208"/>
          <ac:spMkLst>
            <pc:docMk/>
            <pc:sldMk cId="3385682814" sldId="257"/>
            <ac:spMk id="33" creationId="{76D1896D-F26B-A92A-7991-F2C69AE6A239}"/>
          </ac:spMkLst>
        </pc:spChg>
        <pc:spChg chg="add del mod">
          <ac:chgData name="Camilo Andres Daza Ramirez" userId="95075316-f5f8-4967-a3ed-62298d18a805" providerId="ADAL" clId="{8A364635-B398-4FA0-8A67-E292A3A5730B}" dt="2023-11-02T01:24:06.211" v="335" actId="478"/>
          <ac:spMkLst>
            <pc:docMk/>
            <pc:sldMk cId="3385682814" sldId="257"/>
            <ac:spMk id="34" creationId="{FE1563B6-4B2A-9407-0545-9B1780002BA6}"/>
          </ac:spMkLst>
        </pc:spChg>
        <pc:spChg chg="add mod">
          <ac:chgData name="Camilo Andres Daza Ramirez" userId="95075316-f5f8-4967-a3ed-62298d18a805" providerId="ADAL" clId="{8A364635-B398-4FA0-8A67-E292A3A5730B}" dt="2023-11-02T01:24:57.887" v="359" actId="552"/>
          <ac:spMkLst>
            <pc:docMk/>
            <pc:sldMk cId="3385682814" sldId="257"/>
            <ac:spMk id="35" creationId="{E29F2698-7BC4-1DF3-7BCC-148EACF09C27}"/>
          </ac:spMkLst>
        </pc:spChg>
        <pc:spChg chg="add mod">
          <ac:chgData name="Camilo Andres Daza Ramirez" userId="95075316-f5f8-4967-a3ed-62298d18a805" providerId="ADAL" clId="{8A364635-B398-4FA0-8A67-E292A3A5730B}" dt="2023-11-02T01:25:06.755" v="361" actId="1076"/>
          <ac:spMkLst>
            <pc:docMk/>
            <pc:sldMk cId="3385682814" sldId="257"/>
            <ac:spMk id="36" creationId="{BC405CA9-BD0D-922D-F0E9-D436F83389B3}"/>
          </ac:spMkLst>
        </pc:spChg>
        <pc:spChg chg="add mod">
          <ac:chgData name="Camilo Andres Daza Ramirez" userId="95075316-f5f8-4967-a3ed-62298d18a805" providerId="ADAL" clId="{8A364635-B398-4FA0-8A67-E292A3A5730B}" dt="2023-11-02T01:24:57.887" v="359" actId="552"/>
          <ac:spMkLst>
            <pc:docMk/>
            <pc:sldMk cId="3385682814" sldId="257"/>
            <ac:spMk id="37" creationId="{2EB9F260-E20A-0F17-A52A-4FA34704B0AE}"/>
          </ac:spMkLst>
        </pc:spChg>
        <pc:spChg chg="add mod">
          <ac:chgData name="Camilo Andres Daza Ramirez" userId="95075316-f5f8-4967-a3ed-62298d18a805" providerId="ADAL" clId="{8A364635-B398-4FA0-8A67-E292A3A5730B}" dt="2023-11-02T01:25:17.267" v="372" actId="1076"/>
          <ac:spMkLst>
            <pc:docMk/>
            <pc:sldMk cId="3385682814" sldId="257"/>
            <ac:spMk id="38" creationId="{D118FF21-03D5-2CAB-1E45-7BA6125243C1}"/>
          </ac:spMkLst>
        </pc:spChg>
        <pc:spChg chg="add del mod">
          <ac:chgData name="Camilo Andres Daza Ramirez" userId="95075316-f5f8-4967-a3ed-62298d18a805" providerId="ADAL" clId="{8A364635-B398-4FA0-8A67-E292A3A5730B}" dt="2023-11-02T01:25:26.274" v="374" actId="478"/>
          <ac:spMkLst>
            <pc:docMk/>
            <pc:sldMk cId="3385682814" sldId="257"/>
            <ac:spMk id="39" creationId="{6664AF48-0127-3934-5AA8-E91975321752}"/>
          </ac:spMkLst>
        </pc:spChg>
        <pc:spChg chg="add mod">
          <ac:chgData name="Camilo Andres Daza Ramirez" userId="95075316-f5f8-4967-a3ed-62298d18a805" providerId="ADAL" clId="{8A364635-B398-4FA0-8A67-E292A3A5730B}" dt="2023-11-02T01:25:31.265" v="376" actId="20577"/>
          <ac:spMkLst>
            <pc:docMk/>
            <pc:sldMk cId="3385682814" sldId="257"/>
            <ac:spMk id="40" creationId="{38DC6694-459D-71F5-7D04-FFD5F16AEF52}"/>
          </ac:spMkLst>
        </pc:spChg>
        <pc:spChg chg="add mod">
          <ac:chgData name="Camilo Andres Daza Ramirez" userId="95075316-f5f8-4967-a3ed-62298d18a805" providerId="ADAL" clId="{8A364635-B398-4FA0-8A67-E292A3A5730B}" dt="2023-11-02T01:25:36.490" v="383" actId="20577"/>
          <ac:spMkLst>
            <pc:docMk/>
            <pc:sldMk cId="3385682814" sldId="257"/>
            <ac:spMk id="41" creationId="{1C02080A-58B8-0ED3-00C6-910F947C2BF6}"/>
          </ac:spMkLst>
        </pc:spChg>
        <pc:spChg chg="add mod">
          <ac:chgData name="Camilo Andres Daza Ramirez" userId="95075316-f5f8-4967-a3ed-62298d18a805" providerId="ADAL" clId="{8A364635-B398-4FA0-8A67-E292A3A5730B}" dt="2023-11-02T01:25:43.298" v="396" actId="20577"/>
          <ac:spMkLst>
            <pc:docMk/>
            <pc:sldMk cId="3385682814" sldId="257"/>
            <ac:spMk id="42" creationId="{525EF721-C22A-178A-AF19-7F26931F68EC}"/>
          </ac:spMkLst>
        </pc:spChg>
        <pc:spChg chg="add mod">
          <ac:chgData name="Camilo Andres Daza Ramirez" userId="95075316-f5f8-4967-a3ed-62298d18a805" providerId="ADAL" clId="{8A364635-B398-4FA0-8A67-E292A3A5730B}" dt="2023-11-02T01:25:47.375" v="397" actId="20577"/>
          <ac:spMkLst>
            <pc:docMk/>
            <pc:sldMk cId="3385682814" sldId="257"/>
            <ac:spMk id="43" creationId="{7D6EFC5F-2DED-5837-93BA-C2C709EF74E5}"/>
          </ac:spMkLst>
        </pc:spChg>
        <pc:spChg chg="add mod">
          <ac:chgData name="Camilo Andres Daza Ramirez" userId="95075316-f5f8-4967-a3ed-62298d18a805" providerId="ADAL" clId="{8A364635-B398-4FA0-8A67-E292A3A5730B}" dt="2023-11-02T01:43:51.720" v="826" actId="113"/>
          <ac:spMkLst>
            <pc:docMk/>
            <pc:sldMk cId="3385682814" sldId="257"/>
            <ac:spMk id="44" creationId="{C1C695D9-38CD-C067-9C47-15D3DC9CA121}"/>
          </ac:spMkLst>
        </pc:spChg>
        <pc:spChg chg="add del mod">
          <ac:chgData name="Camilo Andres Daza Ramirez" userId="95075316-f5f8-4967-a3ed-62298d18a805" providerId="ADAL" clId="{8A364635-B398-4FA0-8A67-E292A3A5730B}" dt="2023-11-02T02:24:21.323" v="1683" actId="21"/>
          <ac:spMkLst>
            <pc:docMk/>
            <pc:sldMk cId="3385682814" sldId="257"/>
            <ac:spMk id="45" creationId="{710B7711-C0BA-346E-B5E6-441EB4118034}"/>
          </ac:spMkLst>
        </pc:spChg>
        <pc:spChg chg="add del mod">
          <ac:chgData name="Camilo Andres Daza Ramirez" userId="95075316-f5f8-4967-a3ed-62298d18a805" providerId="ADAL" clId="{8A364635-B398-4FA0-8A67-E292A3A5730B}" dt="2023-11-02T02:24:21.323" v="1683" actId="21"/>
          <ac:spMkLst>
            <pc:docMk/>
            <pc:sldMk cId="3385682814" sldId="257"/>
            <ac:spMk id="46" creationId="{00884601-A97D-0CBB-2AF2-D54B53112CF1}"/>
          </ac:spMkLst>
        </pc:spChg>
        <pc:spChg chg="add del mod">
          <ac:chgData name="Camilo Andres Daza Ramirez" userId="95075316-f5f8-4967-a3ed-62298d18a805" providerId="ADAL" clId="{8A364635-B398-4FA0-8A67-E292A3A5730B}" dt="2023-11-02T02:24:21.323" v="1683" actId="21"/>
          <ac:spMkLst>
            <pc:docMk/>
            <pc:sldMk cId="3385682814" sldId="257"/>
            <ac:spMk id="47" creationId="{3B467E6C-2E84-2320-25E6-29FB612C0259}"/>
          </ac:spMkLst>
        </pc:spChg>
        <pc:spChg chg="add mod">
          <ac:chgData name="Camilo Andres Daza Ramirez" userId="95075316-f5f8-4967-a3ed-62298d18a805" providerId="ADAL" clId="{8A364635-B398-4FA0-8A67-E292A3A5730B}" dt="2023-11-02T02:24:36.056" v="1687" actId="1076"/>
          <ac:spMkLst>
            <pc:docMk/>
            <pc:sldMk cId="3385682814" sldId="257"/>
            <ac:spMk id="48" creationId="{5DA30F95-F47D-EF8A-A2DB-B317B65C5E21}"/>
          </ac:spMkLst>
        </pc:spChg>
        <pc:spChg chg="add mod">
          <ac:chgData name="Camilo Andres Daza Ramirez" userId="95075316-f5f8-4967-a3ed-62298d18a805" providerId="ADAL" clId="{8A364635-B398-4FA0-8A67-E292A3A5730B}" dt="2023-11-02T02:26:02.025" v="1726" actId="14100"/>
          <ac:spMkLst>
            <pc:docMk/>
            <pc:sldMk cId="3385682814" sldId="257"/>
            <ac:spMk id="49" creationId="{5090961C-E465-4021-9E9E-14FEF5AC1CAE}"/>
          </ac:spMkLst>
        </pc:spChg>
        <pc:spChg chg="add mod">
          <ac:chgData name="Camilo Andres Daza Ramirez" userId="95075316-f5f8-4967-a3ed-62298d18a805" providerId="ADAL" clId="{8A364635-B398-4FA0-8A67-E292A3A5730B}" dt="2023-11-02T02:25:24.656" v="1721" actId="20577"/>
          <ac:spMkLst>
            <pc:docMk/>
            <pc:sldMk cId="3385682814" sldId="257"/>
            <ac:spMk id="50" creationId="{21635B35-A1DA-0FAB-C288-53C12A7B4ECD}"/>
          </ac:spMkLst>
        </pc:spChg>
        <pc:spChg chg="add mod">
          <ac:chgData name="Camilo Andres Daza Ramirez" userId="95075316-f5f8-4967-a3ed-62298d18a805" providerId="ADAL" clId="{8A364635-B398-4FA0-8A67-E292A3A5730B}" dt="2023-11-02T02:25:56.952" v="1725" actId="403"/>
          <ac:spMkLst>
            <pc:docMk/>
            <pc:sldMk cId="3385682814" sldId="257"/>
            <ac:spMk id="51" creationId="{F1888F62-B59D-F239-23B2-A65276CC99C1}"/>
          </ac:spMkLst>
        </pc:spChg>
        <pc:picChg chg="del">
          <ac:chgData name="Camilo Andres Daza Ramirez" userId="95075316-f5f8-4967-a3ed-62298d18a805" providerId="ADAL" clId="{8A364635-B398-4FA0-8A67-E292A3A5730B}" dt="2023-11-02T01:11:59.423" v="0" actId="478"/>
          <ac:picMkLst>
            <pc:docMk/>
            <pc:sldMk cId="3385682814" sldId="257"/>
            <ac:picMk id="1030" creationId="{89C5AA44-4BB1-A9D0-7A2F-A56992B6B5C6}"/>
          </ac:picMkLst>
        </pc:picChg>
        <pc:picChg chg="add del">
          <ac:chgData name="Camilo Andres Daza Ramirez" userId="95075316-f5f8-4967-a3ed-62298d18a805" providerId="ADAL" clId="{8A364635-B398-4FA0-8A67-E292A3A5730B}" dt="2023-11-02T01:12:30.221" v="2" actId="478"/>
          <ac:picMkLst>
            <pc:docMk/>
            <pc:sldMk cId="3385682814" sldId="257"/>
            <ac:picMk id="2050" creationId="{52B87C99-D2FC-CB58-0C7B-8D8CF5AE9820}"/>
          </ac:picMkLst>
        </pc:picChg>
        <pc:picChg chg="add mod">
          <ac:chgData name="Camilo Andres Daza Ramirez" userId="95075316-f5f8-4967-a3ed-62298d18a805" providerId="ADAL" clId="{8A364635-B398-4FA0-8A67-E292A3A5730B}" dt="2023-11-02T01:14:51.669" v="62" actId="1076"/>
          <ac:picMkLst>
            <pc:docMk/>
            <pc:sldMk cId="3385682814" sldId="257"/>
            <ac:picMk id="2054" creationId="{635206B7-2C95-D501-B190-F4B27DC31E20}"/>
          </ac:picMkLst>
        </pc:picChg>
        <pc:cxnChg chg="add mod">
          <ac:chgData name="Camilo Andres Daza Ramirez" userId="95075316-f5f8-4967-a3ed-62298d18a805" providerId="ADAL" clId="{8A364635-B398-4FA0-8A67-E292A3A5730B}" dt="2023-11-02T01:12:58.327" v="53" actId="1038"/>
          <ac:cxnSpMkLst>
            <pc:docMk/>
            <pc:sldMk cId="3385682814" sldId="257"/>
            <ac:cxnSpMk id="3" creationId="{BF766CBF-B784-2084-B7E2-DA2EA57DD915}"/>
          </ac:cxnSpMkLst>
        </pc:cxnChg>
      </pc:sldChg>
      <pc:sldChg chg="addSp delSp modSp add mod">
        <pc:chgData name="Camilo Andres Daza Ramirez" userId="95075316-f5f8-4967-a3ed-62298d18a805" providerId="ADAL" clId="{8A364635-B398-4FA0-8A67-E292A3A5730B}" dt="2023-11-02T01:57:03.773" v="1100" actId="14100"/>
        <pc:sldMkLst>
          <pc:docMk/>
          <pc:sldMk cId="1107887177" sldId="258"/>
        </pc:sldMkLst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2" creationId="{7DBBF9D3-EF40-9E15-38F6-04FDBC4A4D94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4" creationId="{3E50B1F4-06CC-024F-05C7-16DD07D857BD}"/>
          </ac:spMkLst>
        </pc:spChg>
        <pc:spChg chg="mod">
          <ac:chgData name="Camilo Andres Daza Ramirez" userId="95075316-f5f8-4967-a3ed-62298d18a805" providerId="ADAL" clId="{8A364635-B398-4FA0-8A67-E292A3A5730B}" dt="2023-11-02T01:30:17.689" v="551" actId="14100"/>
          <ac:spMkLst>
            <pc:docMk/>
            <pc:sldMk cId="1107887177" sldId="258"/>
            <ac:spMk id="5" creationId="{235E230D-64FD-7A6C-E64E-556BD5591DEA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6" creationId="{D4861A43-9B84-3F29-4120-B16E543DA829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7" creationId="{19D15A9B-6F79-F800-ADA5-15D7313AF745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8" creationId="{A2446558-3D87-2061-AA30-52AED48D047A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9" creationId="{D05E85F7-49A4-C5B6-C8E7-D0ED27DBABD4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10" creationId="{E5C3144D-FB12-363C-9AC6-3ABC92E9009B}"/>
          </ac:spMkLst>
        </pc:spChg>
        <pc:spChg chg="add 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11" creationId="{49396301-F936-F9F3-27BC-EFFD2CB75770}"/>
          </ac:spMkLst>
        </pc:spChg>
        <pc:spChg chg="mod">
          <ac:chgData name="Camilo Andres Daza Ramirez" userId="95075316-f5f8-4967-a3ed-62298d18a805" providerId="ADAL" clId="{8A364635-B398-4FA0-8A67-E292A3A5730B}" dt="2023-11-02T01:26:49.507" v="407" actId="14100"/>
          <ac:spMkLst>
            <pc:docMk/>
            <pc:sldMk cId="1107887177" sldId="258"/>
            <ac:spMk id="12" creationId="{FC83BDFD-33BB-6B48-9D06-9E80873A6636}"/>
          </ac:spMkLst>
        </pc:spChg>
        <pc:spChg chg="add del mod">
          <ac:chgData name="Camilo Andres Daza Ramirez" userId="95075316-f5f8-4967-a3ed-62298d18a805" providerId="ADAL" clId="{8A364635-B398-4FA0-8A67-E292A3A5730B}" dt="2023-11-02T01:29:54.770" v="549" actId="478"/>
          <ac:spMkLst>
            <pc:docMk/>
            <pc:sldMk cId="1107887177" sldId="258"/>
            <ac:spMk id="13" creationId="{91F330D3-D6C7-D481-819F-83D0CFE9157C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17" creationId="{4BB2FD7D-9F02-492E-A4F3-BD494037A72F}"/>
          </ac:spMkLst>
        </pc:spChg>
        <pc:spChg chg="add mod">
          <ac:chgData name="Camilo Andres Daza Ramirez" userId="95075316-f5f8-4967-a3ed-62298d18a805" providerId="ADAL" clId="{8A364635-B398-4FA0-8A67-E292A3A5730B}" dt="2023-11-02T01:30:29.298" v="564" actId="14100"/>
          <ac:spMkLst>
            <pc:docMk/>
            <pc:sldMk cId="1107887177" sldId="258"/>
            <ac:spMk id="18" creationId="{BB8D0A51-BEAF-334A-EA87-427832D62D04}"/>
          </ac:spMkLst>
        </pc:spChg>
        <pc:spChg chg="mod">
          <ac:chgData name="Camilo Andres Daza Ramirez" userId="95075316-f5f8-4967-a3ed-62298d18a805" providerId="ADAL" clId="{8A364635-B398-4FA0-8A67-E292A3A5730B}" dt="2023-11-02T01:30:14.626" v="550" actId="1076"/>
          <ac:spMkLst>
            <pc:docMk/>
            <pc:sldMk cId="1107887177" sldId="258"/>
            <ac:spMk id="19" creationId="{8445ED27-574B-65C7-A95B-98B5F9581434}"/>
          </ac:spMkLst>
        </pc:spChg>
        <pc:spChg chg="add mod">
          <ac:chgData name="Camilo Andres Daza Ramirez" userId="95075316-f5f8-4967-a3ed-62298d18a805" providerId="ADAL" clId="{8A364635-B398-4FA0-8A67-E292A3A5730B}" dt="2023-11-02T01:30:36.377" v="566" actId="14100"/>
          <ac:spMkLst>
            <pc:docMk/>
            <pc:sldMk cId="1107887177" sldId="258"/>
            <ac:spMk id="20" creationId="{EFE77486-13F1-1CFA-0255-EDC40AEE0453}"/>
          </ac:spMkLst>
        </pc:spChg>
        <pc:spChg chg="del">
          <ac:chgData name="Camilo Andres Daza Ramirez" userId="95075316-f5f8-4967-a3ed-62298d18a805" providerId="ADAL" clId="{8A364635-B398-4FA0-8A67-E292A3A5730B}" dt="2023-11-02T01:30:48.105" v="567" actId="478"/>
          <ac:spMkLst>
            <pc:docMk/>
            <pc:sldMk cId="1107887177" sldId="258"/>
            <ac:spMk id="21" creationId="{F16C95B6-EA42-045A-2015-F558F7718E5C}"/>
          </ac:spMkLst>
        </pc:spChg>
        <pc:spChg chg="del">
          <ac:chgData name="Camilo Andres Daza Ramirez" userId="95075316-f5f8-4967-a3ed-62298d18a805" providerId="ADAL" clId="{8A364635-B398-4FA0-8A67-E292A3A5730B}" dt="2023-11-02T01:30:48.105" v="567" actId="478"/>
          <ac:spMkLst>
            <pc:docMk/>
            <pc:sldMk cId="1107887177" sldId="258"/>
            <ac:spMk id="22" creationId="{5795B309-F30E-5E52-8B6A-897AD5D1411E}"/>
          </ac:spMkLst>
        </pc:spChg>
        <pc:spChg chg="mod">
          <ac:chgData name="Camilo Andres Daza Ramirez" userId="95075316-f5f8-4967-a3ed-62298d18a805" providerId="ADAL" clId="{8A364635-B398-4FA0-8A67-E292A3A5730B}" dt="2023-11-02T01:28:35.306" v="527" actId="14100"/>
          <ac:spMkLst>
            <pc:docMk/>
            <pc:sldMk cId="1107887177" sldId="258"/>
            <ac:spMk id="23" creationId="{566D432C-DDA7-A34C-2DE6-E8495B58ABC5}"/>
          </ac:spMkLst>
        </pc:spChg>
        <pc:spChg chg="del">
          <ac:chgData name="Camilo Andres Daza Ramirez" userId="95075316-f5f8-4967-a3ed-62298d18a805" providerId="ADAL" clId="{8A364635-B398-4FA0-8A67-E292A3A5730B}" dt="2023-11-02T01:30:48.105" v="567" actId="478"/>
          <ac:spMkLst>
            <pc:docMk/>
            <pc:sldMk cId="1107887177" sldId="258"/>
            <ac:spMk id="24" creationId="{69ED0597-C092-7A93-0685-C8D6FCED121F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25" creationId="{2B57F721-30F3-4499-E504-0B908FFC3DBB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26" creationId="{3135848B-C732-2FD7-547B-C6AAC05D2619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27" creationId="{76464F12-CB2D-4580-4FA7-1930147F6BBE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28" creationId="{92AE6122-F578-1A4A-18F3-9C3658354F02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29" creationId="{52A84E4D-1A42-60FF-7BAC-40B42A0A84D6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30" creationId="{BF9850B1-89E9-134D-7266-570C4374F291}"/>
          </ac:spMkLst>
        </pc:spChg>
        <pc:spChg chg="mod">
          <ac:chgData name="Camilo Andres Daza Ramirez" userId="95075316-f5f8-4967-a3ed-62298d18a805" providerId="ADAL" clId="{8A364635-B398-4FA0-8A67-E292A3A5730B}" dt="2023-11-02T01:29:18.284" v="543" actId="1076"/>
          <ac:spMkLst>
            <pc:docMk/>
            <pc:sldMk cId="1107887177" sldId="258"/>
            <ac:spMk id="32" creationId="{EB053FA2-230C-0F1C-BBD2-5D4BEC409000}"/>
          </ac:spMkLst>
        </pc:spChg>
        <pc:spChg chg="del mod">
          <ac:chgData name="Camilo Andres Daza Ramirez" userId="95075316-f5f8-4967-a3ed-62298d18a805" providerId="ADAL" clId="{8A364635-B398-4FA0-8A67-E292A3A5730B}" dt="2023-11-02T01:30:48.105" v="567" actId="478"/>
          <ac:spMkLst>
            <pc:docMk/>
            <pc:sldMk cId="1107887177" sldId="258"/>
            <ac:spMk id="33" creationId="{76D1896D-F26B-A92A-7991-F2C69AE6A239}"/>
          </ac:spMkLst>
        </pc:spChg>
        <pc:spChg chg="add mod">
          <ac:chgData name="Camilo Andres Daza Ramirez" userId="95075316-f5f8-4967-a3ed-62298d18a805" providerId="ADAL" clId="{8A364635-B398-4FA0-8A67-E292A3A5730B}" dt="2023-11-02T01:57:03.773" v="1100" actId="14100"/>
          <ac:spMkLst>
            <pc:docMk/>
            <pc:sldMk cId="1107887177" sldId="258"/>
            <ac:spMk id="34" creationId="{8A6A774E-27A7-F1C5-CBAC-5BC948263068}"/>
          </ac:spMkLst>
        </pc:spChg>
        <pc:spChg chg="del mod">
          <ac:chgData name="Camilo Andres Daza Ramirez" userId="95075316-f5f8-4967-a3ed-62298d18a805" providerId="ADAL" clId="{8A364635-B398-4FA0-8A67-E292A3A5730B}" dt="2023-11-02T01:27:04.850" v="410" actId="478"/>
          <ac:spMkLst>
            <pc:docMk/>
            <pc:sldMk cId="1107887177" sldId="258"/>
            <ac:spMk id="35" creationId="{E29F2698-7BC4-1DF3-7BCC-148EACF09C27}"/>
          </ac:spMkLst>
        </pc:spChg>
        <pc:spChg chg="del mod">
          <ac:chgData name="Camilo Andres Daza Ramirez" userId="95075316-f5f8-4967-a3ed-62298d18a805" providerId="ADAL" clId="{8A364635-B398-4FA0-8A67-E292A3A5730B}" dt="2023-11-02T01:27:04.850" v="410" actId="478"/>
          <ac:spMkLst>
            <pc:docMk/>
            <pc:sldMk cId="1107887177" sldId="258"/>
            <ac:spMk id="36" creationId="{BC405CA9-BD0D-922D-F0E9-D436F83389B3}"/>
          </ac:spMkLst>
        </pc:spChg>
        <pc:spChg chg="del mod">
          <ac:chgData name="Camilo Andres Daza Ramirez" userId="95075316-f5f8-4967-a3ed-62298d18a805" providerId="ADAL" clId="{8A364635-B398-4FA0-8A67-E292A3A5730B}" dt="2023-11-02T01:27:04.850" v="410" actId="478"/>
          <ac:spMkLst>
            <pc:docMk/>
            <pc:sldMk cId="1107887177" sldId="258"/>
            <ac:spMk id="37" creationId="{2EB9F260-E20A-0F17-A52A-4FA34704B0AE}"/>
          </ac:spMkLst>
        </pc:spChg>
        <pc:spChg chg="del mod">
          <ac:chgData name="Camilo Andres Daza Ramirez" userId="95075316-f5f8-4967-a3ed-62298d18a805" providerId="ADAL" clId="{8A364635-B398-4FA0-8A67-E292A3A5730B}" dt="2023-11-02T01:27:04.850" v="410" actId="478"/>
          <ac:spMkLst>
            <pc:docMk/>
            <pc:sldMk cId="1107887177" sldId="258"/>
            <ac:spMk id="38" creationId="{D118FF21-03D5-2CAB-1E45-7BA6125243C1}"/>
          </ac:spMkLst>
        </pc:spChg>
        <pc:spChg chg="del mod">
          <ac:chgData name="Camilo Andres Daza Ramirez" userId="95075316-f5f8-4967-a3ed-62298d18a805" providerId="ADAL" clId="{8A364635-B398-4FA0-8A67-E292A3A5730B}" dt="2023-11-02T01:27:53.962" v="454" actId="478"/>
          <ac:spMkLst>
            <pc:docMk/>
            <pc:sldMk cId="1107887177" sldId="258"/>
            <ac:spMk id="40" creationId="{38DC6694-459D-71F5-7D04-FFD5F16AEF52}"/>
          </ac:spMkLst>
        </pc:spChg>
        <pc:spChg chg="del mod">
          <ac:chgData name="Camilo Andres Daza Ramirez" userId="95075316-f5f8-4967-a3ed-62298d18a805" providerId="ADAL" clId="{8A364635-B398-4FA0-8A67-E292A3A5730B}" dt="2023-11-02T01:27:53.962" v="454" actId="478"/>
          <ac:spMkLst>
            <pc:docMk/>
            <pc:sldMk cId="1107887177" sldId="258"/>
            <ac:spMk id="41" creationId="{1C02080A-58B8-0ED3-00C6-910F947C2BF6}"/>
          </ac:spMkLst>
        </pc:spChg>
        <pc:spChg chg="del mod">
          <ac:chgData name="Camilo Andres Daza Ramirez" userId="95075316-f5f8-4967-a3ed-62298d18a805" providerId="ADAL" clId="{8A364635-B398-4FA0-8A67-E292A3A5730B}" dt="2023-11-02T01:27:53.962" v="454" actId="478"/>
          <ac:spMkLst>
            <pc:docMk/>
            <pc:sldMk cId="1107887177" sldId="258"/>
            <ac:spMk id="42" creationId="{525EF721-C22A-178A-AF19-7F26931F68EC}"/>
          </ac:spMkLst>
        </pc:spChg>
        <pc:spChg chg="del mod">
          <ac:chgData name="Camilo Andres Daza Ramirez" userId="95075316-f5f8-4967-a3ed-62298d18a805" providerId="ADAL" clId="{8A364635-B398-4FA0-8A67-E292A3A5730B}" dt="2023-11-02T01:27:53.962" v="454" actId="478"/>
          <ac:spMkLst>
            <pc:docMk/>
            <pc:sldMk cId="1107887177" sldId="258"/>
            <ac:spMk id="43" creationId="{7D6EFC5F-2DED-5837-93BA-C2C709EF74E5}"/>
          </ac:spMkLst>
        </pc:spChg>
        <pc:grpChg chg="mod">
          <ac:chgData name="Camilo Andres Daza Ramirez" userId="95075316-f5f8-4967-a3ed-62298d18a805" providerId="ADAL" clId="{8A364635-B398-4FA0-8A67-E292A3A5730B}" dt="2023-11-02T01:26:53.674" v="408" actId="1076"/>
          <ac:grpSpMkLst>
            <pc:docMk/>
            <pc:sldMk cId="1107887177" sldId="258"/>
            <ac:grpSpMk id="16" creationId="{CAE70CCD-94C7-CFEA-C953-7DAEB053989C}"/>
          </ac:grpSpMkLst>
        </pc:grpChg>
        <pc:picChg chg="add mod">
          <ac:chgData name="Camilo Andres Daza Ramirez" userId="95075316-f5f8-4967-a3ed-62298d18a805" providerId="ADAL" clId="{8A364635-B398-4FA0-8A67-E292A3A5730B}" dt="2023-11-02T01:42:13.809" v="789" actId="1076"/>
          <ac:picMkLst>
            <pc:docMk/>
            <pc:sldMk cId="1107887177" sldId="258"/>
            <ac:picMk id="31" creationId="{E7463185-7AC5-7ABB-FB13-16ABD9D6B4E2}"/>
          </ac:picMkLst>
        </pc:picChg>
        <pc:picChg chg="del mod">
          <ac:chgData name="Camilo Andres Daza Ramirez" userId="95075316-f5f8-4967-a3ed-62298d18a805" providerId="ADAL" clId="{8A364635-B398-4FA0-8A67-E292A3A5730B}" dt="2023-11-02T01:26:20.786" v="401" actId="478"/>
          <ac:picMkLst>
            <pc:docMk/>
            <pc:sldMk cId="1107887177" sldId="258"/>
            <ac:picMk id="2054" creationId="{635206B7-2C95-D501-B190-F4B27DC31E20}"/>
          </ac:picMkLst>
        </pc:picChg>
        <pc:cxnChg chg="del">
          <ac:chgData name="Camilo Andres Daza Ramirez" userId="95075316-f5f8-4967-a3ed-62298d18a805" providerId="ADAL" clId="{8A364635-B398-4FA0-8A67-E292A3A5730B}" dt="2023-11-02T01:26:28.939" v="403" actId="478"/>
          <ac:cxnSpMkLst>
            <pc:docMk/>
            <pc:sldMk cId="1107887177" sldId="258"/>
            <ac:cxnSpMk id="3" creationId="{BF766CBF-B784-2084-B7E2-DA2EA57DD915}"/>
          </ac:cxnSpMkLst>
        </pc:cxnChg>
      </pc:sldChg>
      <pc:sldChg chg="addSp delSp modSp add mod">
        <pc:chgData name="Camilo Andres Daza Ramirez" userId="95075316-f5f8-4967-a3ed-62298d18a805" providerId="ADAL" clId="{8A364635-B398-4FA0-8A67-E292A3A5730B}" dt="2023-11-02T01:50:37.724" v="973" actId="20577"/>
        <pc:sldMkLst>
          <pc:docMk/>
          <pc:sldMk cId="4097694424" sldId="259"/>
        </pc:sldMkLst>
        <pc:spChg chg="add mod">
          <ac:chgData name="Camilo Andres Daza Ramirez" userId="95075316-f5f8-4967-a3ed-62298d18a805" providerId="ADAL" clId="{8A364635-B398-4FA0-8A67-E292A3A5730B}" dt="2023-11-02T01:37:52.256" v="739" actId="571"/>
          <ac:spMkLst>
            <pc:docMk/>
            <pc:sldMk cId="4097694424" sldId="259"/>
            <ac:spMk id="3" creationId="{2657D80B-0E87-4E27-755D-9D895D19068A}"/>
          </ac:spMkLst>
        </pc:spChg>
        <pc:spChg chg="mod">
          <ac:chgData name="Camilo Andres Daza Ramirez" userId="95075316-f5f8-4967-a3ed-62298d18a805" providerId="ADAL" clId="{8A364635-B398-4FA0-8A67-E292A3A5730B}" dt="2023-11-02T01:38:11.728" v="752" actId="14100"/>
          <ac:spMkLst>
            <pc:docMk/>
            <pc:sldMk cId="4097694424" sldId="259"/>
            <ac:spMk id="5" creationId="{235E230D-64FD-7A6C-E64E-556BD5591DEA}"/>
          </ac:spMkLst>
        </pc:spChg>
        <pc:spChg chg="del mod">
          <ac:chgData name="Camilo Andres Daza Ramirez" userId="95075316-f5f8-4967-a3ed-62298d18a805" providerId="ADAL" clId="{8A364635-B398-4FA0-8A67-E292A3A5730B}" dt="2023-11-02T01:39:06.535" v="773" actId="478"/>
          <ac:spMkLst>
            <pc:docMk/>
            <pc:sldMk cId="4097694424" sldId="259"/>
            <ac:spMk id="8" creationId="{A2446558-3D87-2061-AA30-52AED48D047A}"/>
          </ac:spMkLst>
        </pc:spChg>
        <pc:spChg chg="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9" creationId="{D05E85F7-49A4-C5B6-C8E7-D0ED27DBABD4}"/>
          </ac:spMkLst>
        </pc:spChg>
        <pc:spChg chg="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10" creationId="{E5C3144D-FB12-363C-9AC6-3ABC92E9009B}"/>
          </ac:spMkLst>
        </pc:spChg>
        <pc:spChg chg="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11" creationId="{49396301-F936-F9F3-27BC-EFFD2CB75770}"/>
          </ac:spMkLst>
        </pc:spChg>
        <pc:spChg chg="mod">
          <ac:chgData name="Camilo Andres Daza Ramirez" userId="95075316-f5f8-4967-a3ed-62298d18a805" providerId="ADAL" clId="{8A364635-B398-4FA0-8A67-E292A3A5730B}" dt="2023-11-02T01:37:11.122" v="733" actId="14100"/>
          <ac:spMkLst>
            <pc:docMk/>
            <pc:sldMk cId="4097694424" sldId="259"/>
            <ac:spMk id="12" creationId="{FC83BDFD-33BB-6B48-9D06-9E80873A6636}"/>
          </ac:spMkLst>
        </pc:spChg>
        <pc:spChg chg="add 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13" creationId="{283B92A7-D533-3AEA-2992-572089DB3A30}"/>
          </ac:spMkLst>
        </pc:spChg>
        <pc:spChg chg="mod">
          <ac:chgData name="Camilo Andres Daza Ramirez" userId="95075316-f5f8-4967-a3ed-62298d18a805" providerId="ADAL" clId="{8A364635-B398-4FA0-8A67-E292A3A5730B}" dt="2023-11-02T01:33:12.929" v="607" actId="1076"/>
          <ac:spMkLst>
            <pc:docMk/>
            <pc:sldMk cId="4097694424" sldId="259"/>
            <ac:spMk id="17" creationId="{4BB2FD7D-9F02-492E-A4F3-BD494037A72F}"/>
          </ac:spMkLst>
        </pc:spChg>
        <pc:spChg chg="del mod">
          <ac:chgData name="Camilo Andres Daza Ramirez" userId="95075316-f5f8-4967-a3ed-62298d18a805" providerId="ADAL" clId="{8A364635-B398-4FA0-8A67-E292A3A5730B}" dt="2023-11-02T01:36:27.489" v="724" actId="478"/>
          <ac:spMkLst>
            <pc:docMk/>
            <pc:sldMk cId="4097694424" sldId="259"/>
            <ac:spMk id="18" creationId="{BB8D0A51-BEAF-334A-EA87-427832D62D04}"/>
          </ac:spMkLst>
        </pc:spChg>
        <pc:spChg chg="mod">
          <ac:chgData name="Camilo Andres Daza Ramirez" userId="95075316-f5f8-4967-a3ed-62298d18a805" providerId="ADAL" clId="{8A364635-B398-4FA0-8A67-E292A3A5730B}" dt="2023-11-02T01:39:17.393" v="775" actId="1076"/>
          <ac:spMkLst>
            <pc:docMk/>
            <pc:sldMk cId="4097694424" sldId="259"/>
            <ac:spMk id="19" creationId="{8445ED27-574B-65C7-A95B-98B5F9581434}"/>
          </ac:spMkLst>
        </pc:spChg>
        <pc:spChg chg="del">
          <ac:chgData name="Camilo Andres Daza Ramirez" userId="95075316-f5f8-4967-a3ed-62298d18a805" providerId="ADAL" clId="{8A364635-B398-4FA0-8A67-E292A3A5730B}" dt="2023-11-02T01:36:30.544" v="725" actId="478"/>
          <ac:spMkLst>
            <pc:docMk/>
            <pc:sldMk cId="4097694424" sldId="259"/>
            <ac:spMk id="20" creationId="{EFE77486-13F1-1CFA-0255-EDC40AEE0453}"/>
          </ac:spMkLst>
        </pc:spChg>
        <pc:spChg chg="add 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21" creationId="{D346D7B7-5324-5D3C-3819-95E3A35313F6}"/>
          </ac:spMkLst>
        </pc:spChg>
        <pc:spChg chg="add 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22" creationId="{A116D50A-4230-5483-B022-7670933DB59F}"/>
          </ac:spMkLst>
        </pc:spChg>
        <pc:spChg chg="mod">
          <ac:chgData name="Camilo Andres Daza Ramirez" userId="95075316-f5f8-4967-a3ed-62298d18a805" providerId="ADAL" clId="{8A364635-B398-4FA0-8A67-E292A3A5730B}" dt="2023-11-02T01:38:46.831" v="772" actId="20577"/>
          <ac:spMkLst>
            <pc:docMk/>
            <pc:sldMk cId="4097694424" sldId="259"/>
            <ac:spMk id="23" creationId="{566D432C-DDA7-A34C-2DE6-E8495B58ABC5}"/>
          </ac:spMkLst>
        </pc:spChg>
        <pc:spChg chg="mod">
          <ac:chgData name="Camilo Andres Daza Ramirez" userId="95075316-f5f8-4967-a3ed-62298d18a805" providerId="ADAL" clId="{8A364635-B398-4FA0-8A67-E292A3A5730B}" dt="2023-11-02T01:33:52.433" v="615" actId="20577"/>
          <ac:spMkLst>
            <pc:docMk/>
            <pc:sldMk cId="4097694424" sldId="259"/>
            <ac:spMk id="25" creationId="{2B57F721-30F3-4499-E504-0B908FFC3DBB}"/>
          </ac:spMkLst>
        </pc:spChg>
        <pc:spChg chg="mod">
          <ac:chgData name="Camilo Andres Daza Ramirez" userId="95075316-f5f8-4967-a3ed-62298d18a805" providerId="ADAL" clId="{8A364635-B398-4FA0-8A67-E292A3A5730B}" dt="2023-11-02T01:37:48.968" v="738" actId="1076"/>
          <ac:spMkLst>
            <pc:docMk/>
            <pc:sldMk cId="4097694424" sldId="259"/>
            <ac:spMk id="26" creationId="{3135848B-C732-2FD7-547B-C6AAC05D2619}"/>
          </ac:spMkLst>
        </pc:spChg>
        <pc:spChg chg="mod">
          <ac:chgData name="Camilo Andres Daza Ramirez" userId="95075316-f5f8-4967-a3ed-62298d18a805" providerId="ADAL" clId="{8A364635-B398-4FA0-8A67-E292A3A5730B}" dt="2023-11-02T01:33:59.472" v="628" actId="20577"/>
          <ac:spMkLst>
            <pc:docMk/>
            <pc:sldMk cId="4097694424" sldId="259"/>
            <ac:spMk id="27" creationId="{76464F12-CB2D-4580-4FA7-1930147F6BBE}"/>
          </ac:spMkLst>
        </pc:spChg>
        <pc:spChg chg="del mod">
          <ac:chgData name="Camilo Andres Daza Ramirez" userId="95075316-f5f8-4967-a3ed-62298d18a805" providerId="ADAL" clId="{8A364635-B398-4FA0-8A67-E292A3A5730B}" dt="2023-11-02T01:39:06.535" v="773" actId="478"/>
          <ac:spMkLst>
            <pc:docMk/>
            <pc:sldMk cId="4097694424" sldId="259"/>
            <ac:spMk id="28" creationId="{92AE6122-F578-1A4A-18F3-9C3658354F02}"/>
          </ac:spMkLst>
        </pc:spChg>
        <pc:spChg chg="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29" creationId="{52A84E4D-1A42-60FF-7BAC-40B42A0A84D6}"/>
          </ac:spMkLst>
        </pc:spChg>
        <pc:spChg chg="mod">
          <ac:chgData name="Camilo Andres Daza Ramirez" userId="95075316-f5f8-4967-a3ed-62298d18a805" providerId="ADAL" clId="{8A364635-B398-4FA0-8A67-E292A3A5730B}" dt="2023-11-02T01:33:03.187" v="605" actId="404"/>
          <ac:spMkLst>
            <pc:docMk/>
            <pc:sldMk cId="4097694424" sldId="259"/>
            <ac:spMk id="30" creationId="{BF9850B1-89E9-134D-7266-570C4374F291}"/>
          </ac:spMkLst>
        </pc:spChg>
        <pc:spChg chg="add mod">
          <ac:chgData name="Camilo Andres Daza Ramirez" userId="95075316-f5f8-4967-a3ed-62298d18a805" providerId="ADAL" clId="{8A364635-B398-4FA0-8A67-E292A3A5730B}" dt="2023-11-02T01:50:37.724" v="973" actId="20577"/>
          <ac:spMkLst>
            <pc:docMk/>
            <pc:sldMk cId="4097694424" sldId="259"/>
            <ac:spMk id="31" creationId="{A56641D7-0A9F-8245-CDA3-33E5972787F3}"/>
          </ac:spMkLst>
        </pc:spChg>
        <pc:spChg chg="mod">
          <ac:chgData name="Camilo Andres Daza Ramirez" userId="95075316-f5f8-4967-a3ed-62298d18a805" providerId="ADAL" clId="{8A364635-B398-4FA0-8A67-E292A3A5730B}" dt="2023-11-02T01:39:13.536" v="774" actId="1076"/>
          <ac:spMkLst>
            <pc:docMk/>
            <pc:sldMk cId="4097694424" sldId="259"/>
            <ac:spMk id="32" creationId="{EB053FA2-230C-0F1C-BBD2-5D4BEC409000}"/>
          </ac:spMkLst>
        </pc:spChg>
        <pc:grpChg chg="mod">
          <ac:chgData name="Camilo Andres Daza Ramirez" userId="95075316-f5f8-4967-a3ed-62298d18a805" providerId="ADAL" clId="{8A364635-B398-4FA0-8A67-E292A3A5730B}" dt="2023-11-02T01:37:07.370" v="732" actId="1076"/>
          <ac:grpSpMkLst>
            <pc:docMk/>
            <pc:sldMk cId="4097694424" sldId="259"/>
            <ac:grpSpMk id="16" creationId="{CAE70CCD-94C7-CFEA-C953-7DAEB053989C}"/>
          </ac:grpSpMkLst>
        </pc:grpChg>
        <pc:picChg chg="add mod">
          <ac:chgData name="Camilo Andres Daza Ramirez" userId="95075316-f5f8-4967-a3ed-62298d18a805" providerId="ADAL" clId="{8A364635-B398-4FA0-8A67-E292A3A5730B}" dt="2023-11-02T01:42:30.702" v="795" actId="1076"/>
          <ac:picMkLst>
            <pc:docMk/>
            <pc:sldMk cId="4097694424" sldId="259"/>
            <ac:picMk id="24" creationId="{8D9662AC-9488-1918-E9E9-8169F77E1ACD}"/>
          </ac:picMkLst>
        </pc:picChg>
      </pc:sldChg>
      <pc:sldChg chg="addSp delSp modSp add mod ord">
        <pc:chgData name="Camilo Andres Daza Ramirez" userId="95075316-f5f8-4967-a3ed-62298d18a805" providerId="ADAL" clId="{8A364635-B398-4FA0-8A67-E292A3A5730B}" dt="2023-11-02T02:33:59.446" v="1814" actId="1076"/>
        <pc:sldMkLst>
          <pc:docMk/>
          <pc:sldMk cId="3696060256" sldId="260"/>
        </pc:sldMkLst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" creationId="{7DBBF9D3-EF40-9E15-38F6-04FDBC4A4D94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3" creationId="{2657D80B-0E87-4E27-755D-9D895D19068A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4" creationId="{3E50B1F4-06CC-024F-05C7-16DD07D857BD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5" creationId="{235E230D-64FD-7A6C-E64E-556BD5591DEA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6" creationId="{D4861A43-9B84-3F29-4120-B16E543DA829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7" creationId="{19D15A9B-6F79-F800-ADA5-15D7313AF745}"/>
          </ac:spMkLst>
        </pc:spChg>
        <pc:spChg chg="add mod">
          <ac:chgData name="Camilo Andres Daza Ramirez" userId="95075316-f5f8-4967-a3ed-62298d18a805" providerId="ADAL" clId="{8A364635-B398-4FA0-8A67-E292A3A5730B}" dt="2023-11-02T01:48:26.790" v="916" actId="14100"/>
          <ac:spMkLst>
            <pc:docMk/>
            <pc:sldMk cId="3696060256" sldId="260"/>
            <ac:spMk id="8" creationId="{5CF46222-C8C8-1325-A0B5-AF03FE292E84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9" creationId="{D05E85F7-49A4-C5B6-C8E7-D0ED27DBABD4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10" creationId="{E5C3144D-FB12-363C-9AC6-3ABC92E9009B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11" creationId="{49396301-F936-F9F3-27BC-EFFD2CB75770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12" creationId="{FC83BDFD-33BB-6B48-9D06-9E80873A6636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13" creationId="{283B92A7-D533-3AEA-2992-572089DB3A30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17" creationId="{4BB2FD7D-9F02-492E-A4F3-BD494037A72F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19" creationId="{8445ED27-574B-65C7-A95B-98B5F9581434}"/>
          </ac:spMkLst>
        </pc:spChg>
        <pc:spChg chg="add del mod">
          <ac:chgData name="Camilo Andres Daza Ramirez" userId="95075316-f5f8-4967-a3ed-62298d18a805" providerId="ADAL" clId="{8A364635-B398-4FA0-8A67-E292A3A5730B}" dt="2023-11-02T01:42:43.975" v="796" actId="478"/>
          <ac:spMkLst>
            <pc:docMk/>
            <pc:sldMk cId="3696060256" sldId="260"/>
            <ac:spMk id="20" creationId="{E47EAAB8-4984-59CF-CDCA-80BCCE492E00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1" creationId="{D346D7B7-5324-5D3C-3819-95E3A35313F6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2" creationId="{A116D50A-4230-5483-B022-7670933DB59F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3" creationId="{566D432C-DDA7-A34C-2DE6-E8495B58ABC5}"/>
          </ac:spMkLst>
        </pc:spChg>
        <pc:spChg chg="add del mod">
          <ac:chgData name="Camilo Andres Daza Ramirez" userId="95075316-f5f8-4967-a3ed-62298d18a805" providerId="ADAL" clId="{8A364635-B398-4FA0-8A67-E292A3A5730B}" dt="2023-11-02T01:42:43.975" v="796" actId="478"/>
          <ac:spMkLst>
            <pc:docMk/>
            <pc:sldMk cId="3696060256" sldId="260"/>
            <ac:spMk id="24" creationId="{6AEECA28-2B53-6859-F292-B903657A379F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5" creationId="{2B57F721-30F3-4499-E504-0B908FFC3DBB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6" creationId="{3135848B-C732-2FD7-547B-C6AAC05D2619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7" creationId="{76464F12-CB2D-4580-4FA7-1930147F6BBE}"/>
          </ac:spMkLst>
        </pc:spChg>
        <pc:spChg chg="add del mod">
          <ac:chgData name="Camilo Andres Daza Ramirez" userId="95075316-f5f8-4967-a3ed-62298d18a805" providerId="ADAL" clId="{8A364635-B398-4FA0-8A67-E292A3A5730B}" dt="2023-11-02T01:42:43.975" v="796" actId="478"/>
          <ac:spMkLst>
            <pc:docMk/>
            <pc:sldMk cId="3696060256" sldId="260"/>
            <ac:spMk id="28" creationId="{6D46FEA7-C2F1-137B-0CAF-0D1326F04161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29" creationId="{52A84E4D-1A42-60FF-7BAC-40B42A0A84D6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30" creationId="{BF9850B1-89E9-134D-7266-570C4374F291}"/>
          </ac:spMkLst>
        </pc:spChg>
        <pc:spChg chg="add del mod">
          <ac:chgData name="Camilo Andres Daza Ramirez" userId="95075316-f5f8-4967-a3ed-62298d18a805" providerId="ADAL" clId="{8A364635-B398-4FA0-8A67-E292A3A5730B}" dt="2023-11-02T01:42:43.975" v="796" actId="478"/>
          <ac:spMkLst>
            <pc:docMk/>
            <pc:sldMk cId="3696060256" sldId="260"/>
            <ac:spMk id="31" creationId="{36D88241-BD66-4F54-DEBC-EB4938D0D5C3}"/>
          </ac:spMkLst>
        </pc:spChg>
        <pc:spChg chg="del">
          <ac:chgData name="Camilo Andres Daza Ramirez" userId="95075316-f5f8-4967-a3ed-62298d18a805" providerId="ADAL" clId="{8A364635-B398-4FA0-8A67-E292A3A5730B}" dt="2023-11-02T01:40:03.800" v="779" actId="478"/>
          <ac:spMkLst>
            <pc:docMk/>
            <pc:sldMk cId="3696060256" sldId="260"/>
            <ac:spMk id="32" creationId="{EB053FA2-230C-0F1C-BBD2-5D4BEC409000}"/>
          </ac:spMkLst>
        </pc:spChg>
        <pc:spChg chg="add del mod">
          <ac:chgData name="Camilo Andres Daza Ramirez" userId="95075316-f5f8-4967-a3ed-62298d18a805" providerId="ADAL" clId="{8A364635-B398-4FA0-8A67-E292A3A5730B}" dt="2023-11-02T01:42:43.975" v="796" actId="478"/>
          <ac:spMkLst>
            <pc:docMk/>
            <pc:sldMk cId="3696060256" sldId="260"/>
            <ac:spMk id="33" creationId="{85BA7C8C-DBF3-DE88-D0C6-1C565714EA26}"/>
          </ac:spMkLst>
        </pc:spChg>
        <pc:spChg chg="add del mod">
          <ac:chgData name="Camilo Andres Daza Ramirez" userId="95075316-f5f8-4967-a3ed-62298d18a805" providerId="ADAL" clId="{8A364635-B398-4FA0-8A67-E292A3A5730B}" dt="2023-11-02T01:42:43.975" v="796" actId="478"/>
          <ac:spMkLst>
            <pc:docMk/>
            <pc:sldMk cId="3696060256" sldId="260"/>
            <ac:spMk id="34" creationId="{9F6A0286-8AA5-581F-B797-FF76B38495A9}"/>
          </ac:spMkLst>
        </pc:spChg>
        <pc:spChg chg="add mod">
          <ac:chgData name="Camilo Andres Daza Ramirez" userId="95075316-f5f8-4967-a3ed-62298d18a805" providerId="ADAL" clId="{8A364635-B398-4FA0-8A67-E292A3A5730B}" dt="2023-11-02T01:48:30.742" v="917" actId="14100"/>
          <ac:spMkLst>
            <pc:docMk/>
            <pc:sldMk cId="3696060256" sldId="260"/>
            <ac:spMk id="35" creationId="{FDF2B1E3-61CD-E672-14B4-204934A6FDE5}"/>
          </ac:spMkLst>
        </pc:spChg>
        <pc:spChg chg="mod">
          <ac:chgData name="Camilo Andres Daza Ramirez" userId="95075316-f5f8-4967-a3ed-62298d18a805" providerId="ADAL" clId="{8A364635-B398-4FA0-8A67-E292A3A5730B}" dt="2023-11-02T01:41:50.590" v="783"/>
          <ac:spMkLst>
            <pc:docMk/>
            <pc:sldMk cId="3696060256" sldId="260"/>
            <ac:spMk id="37" creationId="{E5EEFCC2-31E5-0C5D-3F6E-6E1F672EF5A5}"/>
          </ac:spMkLst>
        </pc:spChg>
        <pc:spChg chg="mod">
          <ac:chgData name="Camilo Andres Daza Ramirez" userId="95075316-f5f8-4967-a3ed-62298d18a805" providerId="ADAL" clId="{8A364635-B398-4FA0-8A67-E292A3A5730B}" dt="2023-11-02T01:41:50.590" v="783"/>
          <ac:spMkLst>
            <pc:docMk/>
            <pc:sldMk cId="3696060256" sldId="260"/>
            <ac:spMk id="38" creationId="{EC00B15A-A0E7-88F8-220A-8F59F4F2DF61}"/>
          </ac:spMkLst>
        </pc:spChg>
        <pc:spChg chg="add mod">
          <ac:chgData name="Camilo Andres Daza Ramirez" userId="95075316-f5f8-4967-a3ed-62298d18a805" providerId="ADAL" clId="{8A364635-B398-4FA0-8A67-E292A3A5730B}" dt="2023-11-02T01:44:21.167" v="831" actId="20577"/>
          <ac:spMkLst>
            <pc:docMk/>
            <pc:sldMk cId="3696060256" sldId="260"/>
            <ac:spMk id="39" creationId="{79A0FBD0-1CD3-3267-260F-57EF812F7C45}"/>
          </ac:spMkLst>
        </pc:spChg>
        <pc:spChg chg="add mod">
          <ac:chgData name="Camilo Andres Daza Ramirez" userId="95075316-f5f8-4967-a3ed-62298d18a805" providerId="ADAL" clId="{8A364635-B398-4FA0-8A67-E292A3A5730B}" dt="2023-11-02T01:55:15.397" v="1053" actId="1076"/>
          <ac:spMkLst>
            <pc:docMk/>
            <pc:sldMk cId="3696060256" sldId="260"/>
            <ac:spMk id="40" creationId="{265276F3-7A38-380E-8414-08A6D121D4E9}"/>
          </ac:spMkLst>
        </pc:spChg>
        <pc:spChg chg="add mod">
          <ac:chgData name="Camilo Andres Daza Ramirez" userId="95075316-f5f8-4967-a3ed-62298d18a805" providerId="ADAL" clId="{8A364635-B398-4FA0-8A67-E292A3A5730B}" dt="2023-11-02T01:55:15.397" v="1053" actId="1076"/>
          <ac:spMkLst>
            <pc:docMk/>
            <pc:sldMk cId="3696060256" sldId="260"/>
            <ac:spMk id="41" creationId="{E9797CF3-F7FD-24F5-DC7A-11327D79BB39}"/>
          </ac:spMkLst>
        </pc:spChg>
        <pc:spChg chg="add mod">
          <ac:chgData name="Camilo Andres Daza Ramirez" userId="95075316-f5f8-4967-a3ed-62298d18a805" providerId="ADAL" clId="{8A364635-B398-4FA0-8A67-E292A3A5730B}" dt="2023-11-02T01:48:55.267" v="922" actId="465"/>
          <ac:spMkLst>
            <pc:docMk/>
            <pc:sldMk cId="3696060256" sldId="260"/>
            <ac:spMk id="42" creationId="{57141221-2F0B-8B02-8FC8-F5343DE47038}"/>
          </ac:spMkLst>
        </pc:spChg>
        <pc:spChg chg="add mod">
          <ac:chgData name="Camilo Andres Daza Ramirez" userId="95075316-f5f8-4967-a3ed-62298d18a805" providerId="ADAL" clId="{8A364635-B398-4FA0-8A67-E292A3A5730B}" dt="2023-11-02T01:48:48.150" v="921" actId="1076"/>
          <ac:spMkLst>
            <pc:docMk/>
            <pc:sldMk cId="3696060256" sldId="260"/>
            <ac:spMk id="43" creationId="{14064D3C-BCE7-9081-9699-65AF2A4FBEE0}"/>
          </ac:spMkLst>
        </pc:spChg>
        <pc:spChg chg="add mod">
          <ac:chgData name="Camilo Andres Daza Ramirez" userId="95075316-f5f8-4967-a3ed-62298d18a805" providerId="ADAL" clId="{8A364635-B398-4FA0-8A67-E292A3A5730B}" dt="2023-11-02T01:48:48.150" v="921" actId="1076"/>
          <ac:spMkLst>
            <pc:docMk/>
            <pc:sldMk cId="3696060256" sldId="260"/>
            <ac:spMk id="44" creationId="{8828A5EF-DCBD-12F8-E5CF-692B8CCB46E9}"/>
          </ac:spMkLst>
        </pc:spChg>
        <pc:spChg chg="add mod">
          <ac:chgData name="Camilo Andres Daza Ramirez" userId="95075316-f5f8-4967-a3ed-62298d18a805" providerId="ADAL" clId="{8A364635-B398-4FA0-8A67-E292A3A5730B}" dt="2023-11-02T01:47:10.384" v="887" actId="20577"/>
          <ac:spMkLst>
            <pc:docMk/>
            <pc:sldMk cId="3696060256" sldId="260"/>
            <ac:spMk id="45" creationId="{BC4DE2AF-3DA4-5267-0A07-33583A4A6A59}"/>
          </ac:spMkLst>
        </pc:spChg>
        <pc:spChg chg="add del mod">
          <ac:chgData name="Camilo Andres Daza Ramirez" userId="95075316-f5f8-4967-a3ed-62298d18a805" providerId="ADAL" clId="{8A364635-B398-4FA0-8A67-E292A3A5730B}" dt="2023-11-02T01:47:43.238" v="905" actId="478"/>
          <ac:spMkLst>
            <pc:docMk/>
            <pc:sldMk cId="3696060256" sldId="260"/>
            <ac:spMk id="46" creationId="{BA5DB174-549D-25A1-3978-482F0D6B16B3}"/>
          </ac:spMkLst>
        </pc:spChg>
        <pc:spChg chg="add mod">
          <ac:chgData name="Camilo Andres Daza Ramirez" userId="95075316-f5f8-4967-a3ed-62298d18a805" providerId="ADAL" clId="{8A364635-B398-4FA0-8A67-E292A3A5730B}" dt="2023-11-02T01:49:44.168" v="944" actId="403"/>
          <ac:spMkLst>
            <pc:docMk/>
            <pc:sldMk cId="3696060256" sldId="260"/>
            <ac:spMk id="47" creationId="{43EAE2A7-008E-C7CC-8D9F-5893FE4C4FED}"/>
          </ac:spMkLst>
        </pc:spChg>
        <pc:spChg chg="add mod">
          <ac:chgData name="Camilo Andres Daza Ramirez" userId="95075316-f5f8-4967-a3ed-62298d18a805" providerId="ADAL" clId="{8A364635-B398-4FA0-8A67-E292A3A5730B}" dt="2023-11-02T01:50:14.488" v="955" actId="20577"/>
          <ac:spMkLst>
            <pc:docMk/>
            <pc:sldMk cId="3696060256" sldId="260"/>
            <ac:spMk id="48" creationId="{594B36C8-1013-2F5A-A20E-C450E86DF81C}"/>
          </ac:spMkLst>
        </pc:spChg>
        <pc:spChg chg="add mod">
          <ac:chgData name="Camilo Andres Daza Ramirez" userId="95075316-f5f8-4967-a3ed-62298d18a805" providerId="ADAL" clId="{8A364635-B398-4FA0-8A67-E292A3A5730B}" dt="2023-11-02T01:49:44.168" v="944" actId="403"/>
          <ac:spMkLst>
            <pc:docMk/>
            <pc:sldMk cId="3696060256" sldId="260"/>
            <ac:spMk id="49" creationId="{38A2F5DC-395C-C2E9-D3CE-D20A0A005D30}"/>
          </ac:spMkLst>
        </pc:spChg>
        <pc:spChg chg="add del mod">
          <ac:chgData name="Camilo Andres Daza Ramirez" userId="95075316-f5f8-4967-a3ed-62298d18a805" providerId="ADAL" clId="{8A364635-B398-4FA0-8A67-E292A3A5730B}" dt="2023-11-02T01:51:48.133" v="1000" actId="478"/>
          <ac:spMkLst>
            <pc:docMk/>
            <pc:sldMk cId="3696060256" sldId="260"/>
            <ac:spMk id="50" creationId="{FF6D8528-836D-9287-AA7E-1924047D277F}"/>
          </ac:spMkLst>
        </pc:spChg>
        <pc:spChg chg="add del mod">
          <ac:chgData name="Camilo Andres Daza Ramirez" userId="95075316-f5f8-4967-a3ed-62298d18a805" providerId="ADAL" clId="{8A364635-B398-4FA0-8A67-E292A3A5730B}" dt="2023-11-02T01:51:39.933" v="999" actId="478"/>
          <ac:spMkLst>
            <pc:docMk/>
            <pc:sldMk cId="3696060256" sldId="260"/>
            <ac:spMk id="51" creationId="{2BB4D224-5605-1997-09B2-9B4816934A15}"/>
          </ac:spMkLst>
        </pc:spChg>
        <pc:spChg chg="add del mod">
          <ac:chgData name="Camilo Andres Daza Ramirez" userId="95075316-f5f8-4967-a3ed-62298d18a805" providerId="ADAL" clId="{8A364635-B398-4FA0-8A67-E292A3A5730B}" dt="2023-11-02T01:51:36.741" v="998" actId="478"/>
          <ac:spMkLst>
            <pc:docMk/>
            <pc:sldMk cId="3696060256" sldId="260"/>
            <ac:spMk id="52" creationId="{5EA850C2-D249-6E29-65F4-E6FC339DCE5E}"/>
          </ac:spMkLst>
        </pc:spChg>
        <pc:spChg chg="add del mod">
          <ac:chgData name="Camilo Andres Daza Ramirez" userId="95075316-f5f8-4967-a3ed-62298d18a805" providerId="ADAL" clId="{8A364635-B398-4FA0-8A67-E292A3A5730B}" dt="2023-11-02T01:51:36.741" v="998" actId="478"/>
          <ac:spMkLst>
            <pc:docMk/>
            <pc:sldMk cId="3696060256" sldId="260"/>
            <ac:spMk id="53" creationId="{2FF3FCD8-9FB3-5AB2-2B64-61F393CAEBDB}"/>
          </ac:spMkLst>
        </pc:spChg>
        <pc:spChg chg="add mod">
          <ac:chgData name="Camilo Andres Daza Ramirez" userId="95075316-f5f8-4967-a3ed-62298d18a805" providerId="ADAL" clId="{8A364635-B398-4FA0-8A67-E292A3A5730B}" dt="2023-11-02T01:56:08.830" v="1058" actId="1076"/>
          <ac:spMkLst>
            <pc:docMk/>
            <pc:sldMk cId="3696060256" sldId="260"/>
            <ac:spMk id="54" creationId="{9CDBACB5-69EB-67A3-D3B2-CBA0BF659385}"/>
          </ac:spMkLst>
        </pc:spChg>
        <pc:spChg chg="add mod">
          <ac:chgData name="Camilo Andres Daza Ramirez" userId="95075316-f5f8-4967-a3ed-62298d18a805" providerId="ADAL" clId="{8A364635-B398-4FA0-8A67-E292A3A5730B}" dt="2023-11-02T01:56:08.830" v="1058" actId="1076"/>
          <ac:spMkLst>
            <pc:docMk/>
            <pc:sldMk cId="3696060256" sldId="260"/>
            <ac:spMk id="55" creationId="{48FCC1B8-1F9E-7420-CCA2-4B3FBB49CC92}"/>
          </ac:spMkLst>
        </pc:spChg>
        <pc:spChg chg="add mod">
          <ac:chgData name="Camilo Andres Daza Ramirez" userId="95075316-f5f8-4967-a3ed-62298d18a805" providerId="ADAL" clId="{8A364635-B398-4FA0-8A67-E292A3A5730B}" dt="2023-11-02T01:54:17.301" v="1020" actId="164"/>
          <ac:spMkLst>
            <pc:docMk/>
            <pc:sldMk cId="3696060256" sldId="260"/>
            <ac:spMk id="56" creationId="{F761F42E-9165-C88D-43B4-3D7BAF9F230C}"/>
          </ac:spMkLst>
        </pc:spChg>
        <pc:spChg chg="add mod">
          <ac:chgData name="Camilo Andres Daza Ramirez" userId="95075316-f5f8-4967-a3ed-62298d18a805" providerId="ADAL" clId="{8A364635-B398-4FA0-8A67-E292A3A5730B}" dt="2023-11-02T01:54:17.301" v="1020" actId="164"/>
          <ac:spMkLst>
            <pc:docMk/>
            <pc:sldMk cId="3696060256" sldId="260"/>
            <ac:spMk id="57" creationId="{A4FCE068-F10F-EA05-C251-6A4D5A36695F}"/>
          </ac:spMkLst>
        </pc:spChg>
        <pc:spChg chg="add mod">
          <ac:chgData name="Camilo Andres Daza Ramirez" userId="95075316-f5f8-4967-a3ed-62298d18a805" providerId="ADAL" clId="{8A364635-B398-4FA0-8A67-E292A3A5730B}" dt="2023-11-02T02:33:59.446" v="1814" actId="1076"/>
          <ac:spMkLst>
            <pc:docMk/>
            <pc:sldMk cId="3696060256" sldId="260"/>
            <ac:spMk id="59" creationId="{5ADDFC10-756E-6904-F7C2-DAF74871D53D}"/>
          </ac:spMkLst>
        </pc:spChg>
        <pc:grpChg chg="del">
          <ac:chgData name="Camilo Andres Daza Ramirez" userId="95075316-f5f8-4967-a3ed-62298d18a805" providerId="ADAL" clId="{8A364635-B398-4FA0-8A67-E292A3A5730B}" dt="2023-11-02T01:40:03.800" v="779" actId="478"/>
          <ac:grpSpMkLst>
            <pc:docMk/>
            <pc:sldMk cId="3696060256" sldId="260"/>
            <ac:grpSpMk id="16" creationId="{CAE70CCD-94C7-CFEA-C953-7DAEB053989C}"/>
          </ac:grpSpMkLst>
        </pc:grpChg>
        <pc:grpChg chg="add mod">
          <ac:chgData name="Camilo Andres Daza Ramirez" userId="95075316-f5f8-4967-a3ed-62298d18a805" providerId="ADAL" clId="{8A364635-B398-4FA0-8A67-E292A3A5730B}" dt="2023-11-02T01:48:33.806" v="918" actId="1076"/>
          <ac:grpSpMkLst>
            <pc:docMk/>
            <pc:sldMk cId="3696060256" sldId="260"/>
            <ac:grpSpMk id="36" creationId="{5B51E44F-65B8-3AE7-1C17-A308659C89EA}"/>
          </ac:grpSpMkLst>
        </pc:grpChg>
        <pc:grpChg chg="add mod">
          <ac:chgData name="Camilo Andres Daza Ramirez" userId="95075316-f5f8-4967-a3ed-62298d18a805" providerId="ADAL" clId="{8A364635-B398-4FA0-8A67-E292A3A5730B}" dt="2023-11-02T01:56:08.830" v="1058" actId="1076"/>
          <ac:grpSpMkLst>
            <pc:docMk/>
            <pc:sldMk cId="3696060256" sldId="260"/>
            <ac:grpSpMk id="58" creationId="{DF38E3EC-D449-1991-6DA4-AA7861440468}"/>
          </ac:grpSpMkLst>
        </pc:grpChg>
        <pc:picChg chg="add mod">
          <ac:chgData name="Camilo Andres Daza Ramirez" userId="95075316-f5f8-4967-a3ed-62298d18a805" providerId="ADAL" clId="{8A364635-B398-4FA0-8A67-E292A3A5730B}" dt="2023-11-02T01:48:41.133" v="920" actId="1076"/>
          <ac:picMkLst>
            <pc:docMk/>
            <pc:sldMk cId="3696060256" sldId="260"/>
            <ac:picMk id="18" creationId="{E2B50181-7E82-8463-6CB8-FF082DB05473}"/>
          </ac:picMkLst>
        </pc:picChg>
        <pc:picChg chg="add mod">
          <ac:chgData name="Camilo Andres Daza Ramirez" userId="95075316-f5f8-4967-a3ed-62298d18a805" providerId="ADAL" clId="{8A364635-B398-4FA0-8A67-E292A3A5730B}" dt="2023-11-02T01:46:47.677" v="863" actId="1076"/>
          <ac:picMkLst>
            <pc:docMk/>
            <pc:sldMk cId="3696060256" sldId="260"/>
            <ac:picMk id="3074" creationId="{898EF0E8-41E1-CFFE-A51A-A924F256DAF6}"/>
          </ac:picMkLst>
        </pc:picChg>
      </pc:sldChg>
      <pc:sldChg chg="add del">
        <pc:chgData name="Camilo Andres Daza Ramirez" userId="95075316-f5f8-4967-a3ed-62298d18a805" providerId="ADAL" clId="{8A364635-B398-4FA0-8A67-E292A3A5730B}" dt="2023-11-02T01:42:21.036" v="793"/>
        <pc:sldMkLst>
          <pc:docMk/>
          <pc:sldMk cId="897609353" sldId="261"/>
        </pc:sldMkLst>
      </pc:sldChg>
      <pc:sldChg chg="add del">
        <pc:chgData name="Camilo Andres Daza Ramirez" userId="95075316-f5f8-4967-a3ed-62298d18a805" providerId="ADAL" clId="{8A364635-B398-4FA0-8A67-E292A3A5730B}" dt="2023-11-02T01:42:18.290" v="791"/>
        <pc:sldMkLst>
          <pc:docMk/>
          <pc:sldMk cId="3069949878" sldId="261"/>
        </pc:sldMkLst>
      </pc:sldChg>
      <pc:sldChg chg="addSp delSp modSp add mod">
        <pc:chgData name="Camilo Andres Daza Ramirez" userId="95075316-f5f8-4967-a3ed-62298d18a805" providerId="ADAL" clId="{8A364635-B398-4FA0-8A67-E292A3A5730B}" dt="2023-11-02T01:58:16.003" v="1125" actId="14100"/>
        <pc:sldMkLst>
          <pc:docMk/>
          <pc:sldMk cId="3646774446" sldId="261"/>
        </pc:sldMkLst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3" creationId="{2657D80B-0E87-4E27-755D-9D895D19068A}"/>
          </ac:spMkLst>
        </pc:spChg>
        <pc:spChg chg="add del">
          <ac:chgData name="Camilo Andres Daza Ramirez" userId="95075316-f5f8-4967-a3ed-62298d18a805" providerId="ADAL" clId="{8A364635-B398-4FA0-8A67-E292A3A5730B}" dt="2023-11-02T01:57:44.147" v="1115" actId="478"/>
          <ac:spMkLst>
            <pc:docMk/>
            <pc:sldMk cId="3646774446" sldId="261"/>
            <ac:spMk id="4" creationId="{3E50B1F4-06CC-024F-05C7-16DD07D857BD}"/>
          </ac:spMkLst>
        </pc:spChg>
        <pc:spChg chg="mod">
          <ac:chgData name="Camilo Andres Daza Ramirez" userId="95075316-f5f8-4967-a3ed-62298d18a805" providerId="ADAL" clId="{8A364635-B398-4FA0-8A67-E292A3A5730B}" dt="2023-11-02T01:58:04.556" v="1123" actId="14100"/>
          <ac:spMkLst>
            <pc:docMk/>
            <pc:sldMk cId="3646774446" sldId="261"/>
            <ac:spMk id="5" creationId="{235E230D-64FD-7A6C-E64E-556BD5591DEA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6" creationId="{D4861A43-9B84-3F29-4120-B16E543DA829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7" creationId="{19D15A9B-6F79-F800-ADA5-15D7313AF745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10" creationId="{E5C3144D-FB12-363C-9AC6-3ABC92E9009B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11" creationId="{49396301-F936-F9F3-27BC-EFFD2CB75770}"/>
          </ac:spMkLst>
        </pc:spChg>
        <pc:spChg chg="add del mod">
          <ac:chgData name="Camilo Andres Daza Ramirez" userId="95075316-f5f8-4967-a3ed-62298d18a805" providerId="ADAL" clId="{8A364635-B398-4FA0-8A67-E292A3A5730B}" dt="2023-11-02T01:57:50.755" v="1120" actId="20577"/>
          <ac:spMkLst>
            <pc:docMk/>
            <pc:sldMk cId="3646774446" sldId="261"/>
            <ac:spMk id="17" creationId="{4BB2FD7D-9F02-492E-A4F3-BD494037A72F}"/>
          </ac:spMkLst>
        </pc:spChg>
        <pc:spChg chg="mod">
          <ac:chgData name="Camilo Andres Daza Ramirez" userId="95075316-f5f8-4967-a3ed-62298d18a805" providerId="ADAL" clId="{8A364635-B398-4FA0-8A67-E292A3A5730B}" dt="2023-11-02T01:57:58.748" v="1121" actId="1076"/>
          <ac:spMkLst>
            <pc:docMk/>
            <pc:sldMk cId="3646774446" sldId="261"/>
            <ac:spMk id="19" creationId="{8445ED27-574B-65C7-A95B-98B5F9581434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25" creationId="{2B57F721-30F3-4499-E504-0B908FFC3DBB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26" creationId="{3135848B-C732-2FD7-547B-C6AAC05D2619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27" creationId="{76464F12-CB2D-4580-4FA7-1930147F6BBE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29" creationId="{52A84E4D-1A42-60FF-7BAC-40B42A0A84D6}"/>
          </ac:spMkLst>
        </pc:spChg>
        <pc:spChg chg="mod">
          <ac:chgData name="Camilo Andres Daza Ramirez" userId="95075316-f5f8-4967-a3ed-62298d18a805" providerId="ADAL" clId="{8A364635-B398-4FA0-8A67-E292A3A5730B}" dt="2023-11-02T01:57:24.579" v="1111" actId="20577"/>
          <ac:spMkLst>
            <pc:docMk/>
            <pc:sldMk cId="3646774446" sldId="261"/>
            <ac:spMk id="31" creationId="{A56641D7-0A9F-8245-CDA3-33E5972787F3}"/>
          </ac:spMkLst>
        </pc:spChg>
        <pc:spChg chg="add del">
          <ac:chgData name="Camilo Andres Daza Ramirez" userId="95075316-f5f8-4967-a3ed-62298d18a805" providerId="ADAL" clId="{8A364635-B398-4FA0-8A67-E292A3A5730B}" dt="2023-11-02T01:57:47.411" v="1116" actId="478"/>
          <ac:spMkLst>
            <pc:docMk/>
            <pc:sldMk cId="3646774446" sldId="261"/>
            <ac:spMk id="32" creationId="{EB053FA2-230C-0F1C-BBD2-5D4BEC409000}"/>
          </ac:spMkLst>
        </pc:spChg>
        <pc:picChg chg="mod">
          <ac:chgData name="Camilo Andres Daza Ramirez" userId="95075316-f5f8-4967-a3ed-62298d18a805" providerId="ADAL" clId="{8A364635-B398-4FA0-8A67-E292A3A5730B}" dt="2023-11-02T01:58:16.003" v="1125" actId="14100"/>
          <ac:picMkLst>
            <pc:docMk/>
            <pc:sldMk cId="3646774446" sldId="261"/>
            <ac:picMk id="24" creationId="{8D9662AC-9488-1918-E9E9-8169F77E1ACD}"/>
          </ac:picMkLst>
        </pc:picChg>
      </pc:sldChg>
      <pc:sldChg chg="addSp delSp modSp add mod">
        <pc:chgData name="Camilo Andres Daza Ramirez" userId="95075316-f5f8-4967-a3ed-62298d18a805" providerId="ADAL" clId="{8A364635-B398-4FA0-8A67-E292A3A5730B}" dt="2023-11-02T02:10:37.099" v="1394" actId="478"/>
        <pc:sldMkLst>
          <pc:docMk/>
          <pc:sldMk cId="3435744224" sldId="262"/>
        </pc:sldMkLst>
        <pc:spChg chg="add mod">
          <ac:chgData name="Camilo Andres Daza Ramirez" userId="95075316-f5f8-4967-a3ed-62298d18a805" providerId="ADAL" clId="{8A364635-B398-4FA0-8A67-E292A3A5730B}" dt="2023-11-02T02:10:21.778" v="1392" actId="1076"/>
          <ac:spMkLst>
            <pc:docMk/>
            <pc:sldMk cId="3435744224" sldId="262"/>
            <ac:spMk id="2" creationId="{A5849DBF-E55B-47F5-DB90-DB785E19FB0D}"/>
          </ac:spMkLst>
        </pc:spChg>
        <pc:spChg chg="add mod">
          <ac:chgData name="Camilo Andres Daza Ramirez" userId="95075316-f5f8-4967-a3ed-62298d18a805" providerId="ADAL" clId="{8A364635-B398-4FA0-8A67-E292A3A5730B}" dt="2023-11-02T02:10:21.778" v="1392" actId="1076"/>
          <ac:spMkLst>
            <pc:docMk/>
            <pc:sldMk cId="3435744224" sldId="262"/>
            <ac:spMk id="3" creationId="{A64D7540-8EC8-1549-FF22-966B57A4DD91}"/>
          </ac:spMkLst>
        </pc:spChg>
        <pc:spChg chg="add mod">
          <ac:chgData name="Camilo Andres Daza Ramirez" userId="95075316-f5f8-4967-a3ed-62298d18a805" providerId="ADAL" clId="{8A364635-B398-4FA0-8A67-E292A3A5730B}" dt="2023-11-02T02:10:25.234" v="1393" actId="1076"/>
          <ac:spMkLst>
            <pc:docMk/>
            <pc:sldMk cId="3435744224" sldId="262"/>
            <ac:spMk id="4" creationId="{7954F324-D9DF-834C-F9FE-966FC497ED4F}"/>
          </ac:spMkLst>
        </pc:spChg>
        <pc:spChg chg="mod">
          <ac:chgData name="Camilo Andres Daza Ramirez" userId="95075316-f5f8-4967-a3ed-62298d18a805" providerId="ADAL" clId="{8A364635-B398-4FA0-8A67-E292A3A5730B}" dt="2023-11-02T02:06:57.750" v="1313"/>
          <ac:spMkLst>
            <pc:docMk/>
            <pc:sldMk cId="3435744224" sldId="262"/>
            <ac:spMk id="6" creationId="{EAFCD54A-D6BB-B386-05A5-D8B77CA426F2}"/>
          </ac:spMkLst>
        </pc:spChg>
        <pc:spChg chg="mod">
          <ac:chgData name="Camilo Andres Daza Ramirez" userId="95075316-f5f8-4967-a3ed-62298d18a805" providerId="ADAL" clId="{8A364635-B398-4FA0-8A67-E292A3A5730B}" dt="2023-11-02T02:06:57.750" v="1313"/>
          <ac:spMkLst>
            <pc:docMk/>
            <pc:sldMk cId="3435744224" sldId="262"/>
            <ac:spMk id="7" creationId="{0238F29A-F86D-FE5F-736B-0A2CCCAA356E}"/>
          </ac:spMkLst>
        </pc:spChg>
        <pc:spChg chg="mod">
          <ac:chgData name="Camilo Andres Daza Ramirez" userId="95075316-f5f8-4967-a3ed-62298d18a805" providerId="ADAL" clId="{8A364635-B398-4FA0-8A67-E292A3A5730B}" dt="2023-11-02T02:09:20.089" v="1374" actId="14100"/>
          <ac:spMkLst>
            <pc:docMk/>
            <pc:sldMk cId="3435744224" sldId="262"/>
            <ac:spMk id="8" creationId="{5CF46222-C8C8-1325-A0B5-AF03FE292E84}"/>
          </ac:spMkLst>
        </pc:spChg>
        <pc:spChg chg="add mod">
          <ac:chgData name="Camilo Andres Daza Ramirez" userId="95075316-f5f8-4967-a3ed-62298d18a805" providerId="ADAL" clId="{8A364635-B398-4FA0-8A67-E292A3A5730B}" dt="2023-11-02T02:10:15.785" v="1391" actId="1076"/>
          <ac:spMkLst>
            <pc:docMk/>
            <pc:sldMk cId="3435744224" sldId="262"/>
            <ac:spMk id="9" creationId="{4D1CF9E1-6A4A-679E-FC81-CCCA5B8F83AE}"/>
          </ac:spMkLst>
        </pc:spChg>
        <pc:spChg chg="add mod">
          <ac:chgData name="Camilo Andres Daza Ramirez" userId="95075316-f5f8-4967-a3ed-62298d18a805" providerId="ADAL" clId="{8A364635-B398-4FA0-8A67-E292A3A5730B}" dt="2023-11-02T02:10:13.291" v="1390" actId="1076"/>
          <ac:spMkLst>
            <pc:docMk/>
            <pc:sldMk cId="3435744224" sldId="262"/>
            <ac:spMk id="10" creationId="{B08AB41F-3A03-F2C6-DCCB-BF49A609432C}"/>
          </ac:spMkLst>
        </pc:spChg>
        <pc:spChg chg="mod">
          <ac:chgData name="Camilo Andres Daza Ramirez" userId="95075316-f5f8-4967-a3ed-62298d18a805" providerId="ADAL" clId="{8A364635-B398-4FA0-8A67-E292A3A5730B}" dt="2023-11-02T02:03:19.900" v="1302" actId="14100"/>
          <ac:spMkLst>
            <pc:docMk/>
            <pc:sldMk cId="3435744224" sldId="262"/>
            <ac:spMk id="35" creationId="{FDF2B1E3-61CD-E672-14B4-204934A6FDE5}"/>
          </ac:spMkLst>
        </pc:spChg>
        <pc:spChg chg="mod">
          <ac:chgData name="Camilo Andres Daza Ramirez" userId="95075316-f5f8-4967-a3ed-62298d18a805" providerId="ADAL" clId="{8A364635-B398-4FA0-8A67-E292A3A5730B}" dt="2023-11-02T01:59:19.203" v="1141" actId="20577"/>
          <ac:spMkLst>
            <pc:docMk/>
            <pc:sldMk cId="3435744224" sldId="262"/>
            <ac:spMk id="39" creationId="{79A0FBD0-1CD3-3267-260F-57EF812F7C45}"/>
          </ac:spMkLst>
        </pc:spChg>
        <pc:spChg chg="del mod">
          <ac:chgData name="Camilo Andres Daza Ramirez" userId="95075316-f5f8-4967-a3ed-62298d18a805" providerId="ADAL" clId="{8A364635-B398-4FA0-8A67-E292A3A5730B}" dt="2023-11-02T02:10:37.099" v="1394" actId="478"/>
          <ac:spMkLst>
            <pc:docMk/>
            <pc:sldMk cId="3435744224" sldId="262"/>
            <ac:spMk id="40" creationId="{265276F3-7A38-380E-8414-08A6D121D4E9}"/>
          </ac:spMkLst>
        </pc:spChg>
        <pc:spChg chg="mod">
          <ac:chgData name="Camilo Andres Daza Ramirez" userId="95075316-f5f8-4967-a3ed-62298d18a805" providerId="ADAL" clId="{8A364635-B398-4FA0-8A67-E292A3A5730B}" dt="2023-11-02T02:10:25.234" v="1393" actId="1076"/>
          <ac:spMkLst>
            <pc:docMk/>
            <pc:sldMk cId="3435744224" sldId="262"/>
            <ac:spMk id="41" creationId="{E9797CF3-F7FD-24F5-DC7A-11327D79BB39}"/>
          </ac:spMkLst>
        </pc:spChg>
        <pc:spChg chg="mod">
          <ac:chgData name="Camilo Andres Daza Ramirez" userId="95075316-f5f8-4967-a3ed-62298d18a805" providerId="ADAL" clId="{8A364635-B398-4FA0-8A67-E292A3A5730B}" dt="2023-11-02T01:59:32.980" v="1151" actId="1076"/>
          <ac:spMkLst>
            <pc:docMk/>
            <pc:sldMk cId="3435744224" sldId="262"/>
            <ac:spMk id="45" creationId="{BC4DE2AF-3DA4-5267-0A07-33583A4A6A59}"/>
          </ac:spMkLst>
        </pc:spChg>
        <pc:spChg chg="mod">
          <ac:chgData name="Camilo Andres Daza Ramirez" userId="95075316-f5f8-4967-a3ed-62298d18a805" providerId="ADAL" clId="{8A364635-B398-4FA0-8A67-E292A3A5730B}" dt="2023-11-02T02:01:12.971" v="1244" actId="20577"/>
          <ac:spMkLst>
            <pc:docMk/>
            <pc:sldMk cId="3435744224" sldId="262"/>
            <ac:spMk id="47" creationId="{43EAE2A7-008E-C7CC-8D9F-5893FE4C4FED}"/>
          </ac:spMkLst>
        </pc:spChg>
        <pc:spChg chg="mod">
          <ac:chgData name="Camilo Andres Daza Ramirez" userId="95075316-f5f8-4967-a3ed-62298d18a805" providerId="ADAL" clId="{8A364635-B398-4FA0-8A67-E292A3A5730B}" dt="2023-11-02T02:01:17.883" v="1251" actId="20577"/>
          <ac:spMkLst>
            <pc:docMk/>
            <pc:sldMk cId="3435744224" sldId="262"/>
            <ac:spMk id="48" creationId="{594B36C8-1013-2F5A-A20E-C450E86DF81C}"/>
          </ac:spMkLst>
        </pc:spChg>
        <pc:spChg chg="mod">
          <ac:chgData name="Camilo Andres Daza Ramirez" userId="95075316-f5f8-4967-a3ed-62298d18a805" providerId="ADAL" clId="{8A364635-B398-4FA0-8A67-E292A3A5730B}" dt="2023-11-02T02:01:23.363" v="1258" actId="20577"/>
          <ac:spMkLst>
            <pc:docMk/>
            <pc:sldMk cId="3435744224" sldId="262"/>
            <ac:spMk id="49" creationId="{38A2F5DC-395C-C2E9-D3CE-D20A0A005D30}"/>
          </ac:spMkLst>
        </pc:spChg>
        <pc:spChg chg="del">
          <ac:chgData name="Camilo Andres Daza Ramirez" userId="95075316-f5f8-4967-a3ed-62298d18a805" providerId="ADAL" clId="{8A364635-B398-4FA0-8A67-E292A3A5730B}" dt="2023-11-02T02:01:09.435" v="1238" actId="478"/>
          <ac:spMkLst>
            <pc:docMk/>
            <pc:sldMk cId="3435744224" sldId="262"/>
            <ac:spMk id="54" creationId="{9CDBACB5-69EB-67A3-D3B2-CBA0BF659385}"/>
          </ac:spMkLst>
        </pc:spChg>
        <pc:spChg chg="del">
          <ac:chgData name="Camilo Andres Daza Ramirez" userId="95075316-f5f8-4967-a3ed-62298d18a805" providerId="ADAL" clId="{8A364635-B398-4FA0-8A67-E292A3A5730B}" dt="2023-11-02T02:01:09.435" v="1238" actId="478"/>
          <ac:spMkLst>
            <pc:docMk/>
            <pc:sldMk cId="3435744224" sldId="262"/>
            <ac:spMk id="55" creationId="{48FCC1B8-1F9E-7420-CCA2-4B3FBB49CC92}"/>
          </ac:spMkLst>
        </pc:spChg>
        <pc:grpChg chg="add mod">
          <ac:chgData name="Camilo Andres Daza Ramirez" userId="95075316-f5f8-4967-a3ed-62298d18a805" providerId="ADAL" clId="{8A364635-B398-4FA0-8A67-E292A3A5730B}" dt="2023-11-02T02:10:25.234" v="1393" actId="1076"/>
          <ac:grpSpMkLst>
            <pc:docMk/>
            <pc:sldMk cId="3435744224" sldId="262"/>
            <ac:grpSpMk id="5" creationId="{395E3D71-8548-93EA-A358-92FCF6F1CA86}"/>
          </ac:grpSpMkLst>
        </pc:grpChg>
        <pc:grpChg chg="mod">
          <ac:chgData name="Camilo Andres Daza Ramirez" userId="95075316-f5f8-4967-a3ed-62298d18a805" providerId="ADAL" clId="{8A364635-B398-4FA0-8A67-E292A3A5730B}" dt="2023-11-02T02:03:26.891" v="1306" actId="1038"/>
          <ac:grpSpMkLst>
            <pc:docMk/>
            <pc:sldMk cId="3435744224" sldId="262"/>
            <ac:grpSpMk id="36" creationId="{5B51E44F-65B8-3AE7-1C17-A308659C89EA}"/>
          </ac:grpSpMkLst>
        </pc:grpChg>
        <pc:grpChg chg="del">
          <ac:chgData name="Camilo Andres Daza Ramirez" userId="95075316-f5f8-4967-a3ed-62298d18a805" providerId="ADAL" clId="{8A364635-B398-4FA0-8A67-E292A3A5730B}" dt="2023-11-02T02:01:09.435" v="1238" actId="478"/>
          <ac:grpSpMkLst>
            <pc:docMk/>
            <pc:sldMk cId="3435744224" sldId="262"/>
            <ac:grpSpMk id="58" creationId="{DF38E3EC-D449-1991-6DA4-AA7861440468}"/>
          </ac:grpSpMkLst>
        </pc:grpChg>
        <pc:picChg chg="mod">
          <ac:chgData name="Camilo Andres Daza Ramirez" userId="95075316-f5f8-4967-a3ed-62298d18a805" providerId="ADAL" clId="{8A364635-B398-4FA0-8A67-E292A3A5730B}" dt="2023-11-02T02:03:12.778" v="1300" actId="1076"/>
          <ac:picMkLst>
            <pc:docMk/>
            <pc:sldMk cId="3435744224" sldId="262"/>
            <ac:picMk id="18" creationId="{E2B50181-7E82-8463-6CB8-FF082DB05473}"/>
          </ac:picMkLst>
        </pc:picChg>
      </pc:sldChg>
      <pc:sldChg chg="addSp delSp modSp add mod">
        <pc:chgData name="Camilo Andres Daza Ramirez" userId="95075316-f5f8-4967-a3ed-62298d18a805" providerId="ADAL" clId="{8A364635-B398-4FA0-8A67-E292A3A5730B}" dt="2023-11-02T02:14:52.993" v="1517" actId="1076"/>
        <pc:sldMkLst>
          <pc:docMk/>
          <pc:sldMk cId="2961780614" sldId="263"/>
        </pc:sldMkLst>
        <pc:spChg chg="add mod">
          <ac:chgData name="Camilo Andres Daza Ramirez" userId="95075316-f5f8-4967-a3ed-62298d18a805" providerId="ADAL" clId="{8A364635-B398-4FA0-8A67-E292A3A5730B}" dt="2023-11-02T02:14:15.745" v="1508" actId="1076"/>
          <ac:spMkLst>
            <pc:docMk/>
            <pc:sldMk cId="2961780614" sldId="263"/>
            <ac:spMk id="3" creationId="{CD140F29-5B3C-543C-672C-B9A2C9418741}"/>
          </ac:spMkLst>
        </pc:spChg>
        <pc:spChg chg="mod">
          <ac:chgData name="Camilo Andres Daza Ramirez" userId="95075316-f5f8-4967-a3ed-62298d18a805" providerId="ADAL" clId="{8A364635-B398-4FA0-8A67-E292A3A5730B}" dt="2023-11-02T02:14:34.457" v="1512" actId="14100"/>
          <ac:spMkLst>
            <pc:docMk/>
            <pc:sldMk cId="2961780614" sldId="263"/>
            <ac:spMk id="5" creationId="{235E230D-64FD-7A6C-E64E-556BD5591DEA}"/>
          </ac:spMkLst>
        </pc:spChg>
        <pc:spChg chg="del mod">
          <ac:chgData name="Camilo Andres Daza Ramirez" userId="95075316-f5f8-4967-a3ed-62298d18a805" providerId="ADAL" clId="{8A364635-B398-4FA0-8A67-E292A3A5730B}" dt="2023-11-02T02:14:18.801" v="1509" actId="478"/>
          <ac:spMkLst>
            <pc:docMk/>
            <pc:sldMk cId="2961780614" sldId="263"/>
            <ac:spMk id="7" creationId="{19D15A9B-6F79-F800-ADA5-15D7313AF745}"/>
          </ac:spMkLst>
        </pc:spChg>
        <pc:spChg chg="mod">
          <ac:chgData name="Camilo Andres Daza Ramirez" userId="95075316-f5f8-4967-a3ed-62298d18a805" providerId="ADAL" clId="{8A364635-B398-4FA0-8A67-E292A3A5730B}" dt="2023-11-02T02:14:07.841" v="1507" actId="1076"/>
          <ac:spMkLst>
            <pc:docMk/>
            <pc:sldMk cId="2961780614" sldId="263"/>
            <ac:spMk id="8" creationId="{A2446558-3D87-2061-AA30-52AED48D047A}"/>
          </ac:spMkLst>
        </pc:spChg>
        <pc:spChg chg="mod">
          <ac:chgData name="Camilo Andres Daza Ramirez" userId="95075316-f5f8-4967-a3ed-62298d18a805" providerId="ADAL" clId="{8A364635-B398-4FA0-8A67-E292A3A5730B}" dt="2023-11-02T02:14:07.841" v="1507" actId="1076"/>
          <ac:spMkLst>
            <pc:docMk/>
            <pc:sldMk cId="2961780614" sldId="263"/>
            <ac:spMk id="9" creationId="{D05E85F7-49A4-C5B6-C8E7-D0ED27DBABD4}"/>
          </ac:spMkLst>
        </pc:spChg>
        <pc:spChg chg="del">
          <ac:chgData name="Camilo Andres Daza Ramirez" userId="95075316-f5f8-4967-a3ed-62298d18a805" providerId="ADAL" clId="{8A364635-B398-4FA0-8A67-E292A3A5730B}" dt="2023-11-02T02:13:57.674" v="1505" actId="478"/>
          <ac:spMkLst>
            <pc:docMk/>
            <pc:sldMk cId="2961780614" sldId="263"/>
            <ac:spMk id="10" creationId="{E5C3144D-FB12-363C-9AC6-3ABC92E9009B}"/>
          </ac:spMkLst>
        </pc:spChg>
        <pc:spChg chg="del">
          <ac:chgData name="Camilo Andres Daza Ramirez" userId="95075316-f5f8-4967-a3ed-62298d18a805" providerId="ADAL" clId="{8A364635-B398-4FA0-8A67-E292A3A5730B}" dt="2023-11-02T02:13:57.674" v="1505" actId="478"/>
          <ac:spMkLst>
            <pc:docMk/>
            <pc:sldMk cId="2961780614" sldId="263"/>
            <ac:spMk id="11" creationId="{49396301-F936-F9F3-27BC-EFFD2CB75770}"/>
          </ac:spMkLst>
        </pc:spChg>
        <pc:spChg chg="mod">
          <ac:chgData name="Camilo Andres Daza Ramirez" userId="95075316-f5f8-4967-a3ed-62298d18a805" providerId="ADAL" clId="{8A364635-B398-4FA0-8A67-E292A3A5730B}" dt="2023-11-02T02:14:37.881" v="1513" actId="14100"/>
          <ac:spMkLst>
            <pc:docMk/>
            <pc:sldMk cId="2961780614" sldId="263"/>
            <ac:spMk id="12" creationId="{FC83BDFD-33BB-6B48-9D06-9E80873A6636}"/>
          </ac:spMkLst>
        </pc:spChg>
        <pc:spChg chg="add mod">
          <ac:chgData name="Camilo Andres Daza Ramirez" userId="95075316-f5f8-4967-a3ed-62298d18a805" providerId="ADAL" clId="{8A364635-B398-4FA0-8A67-E292A3A5730B}" dt="2023-11-02T02:14:07.841" v="1507" actId="1076"/>
          <ac:spMkLst>
            <pc:docMk/>
            <pc:sldMk cId="2961780614" sldId="263"/>
            <ac:spMk id="13" creationId="{C435CDCC-E7C5-A148-FEAC-548E3D8C9AA0}"/>
          </ac:spMkLst>
        </pc:spChg>
        <pc:spChg chg="mod">
          <ac:chgData name="Camilo Andres Daza Ramirez" userId="95075316-f5f8-4967-a3ed-62298d18a805" providerId="ADAL" clId="{8A364635-B398-4FA0-8A67-E292A3A5730B}" dt="2023-11-02T02:12:15.794" v="1454" actId="1076"/>
          <ac:spMkLst>
            <pc:docMk/>
            <pc:sldMk cId="2961780614" sldId="263"/>
            <ac:spMk id="17" creationId="{4BB2FD7D-9F02-492E-A4F3-BD494037A72F}"/>
          </ac:spMkLst>
        </pc:spChg>
        <pc:spChg chg="del">
          <ac:chgData name="Camilo Andres Daza Ramirez" userId="95075316-f5f8-4967-a3ed-62298d18a805" providerId="ADAL" clId="{8A364635-B398-4FA0-8A67-E292A3A5730B}" dt="2023-11-02T02:14:01.808" v="1506" actId="478"/>
          <ac:spMkLst>
            <pc:docMk/>
            <pc:sldMk cId="2961780614" sldId="263"/>
            <ac:spMk id="18" creationId="{BB8D0A51-BEAF-334A-EA87-427832D62D04}"/>
          </ac:spMkLst>
        </pc:spChg>
        <pc:spChg chg="mod">
          <ac:chgData name="Camilo Andres Daza Ramirez" userId="95075316-f5f8-4967-a3ed-62298d18a805" providerId="ADAL" clId="{8A364635-B398-4FA0-8A67-E292A3A5730B}" dt="2023-11-02T02:14:52.993" v="1517" actId="1076"/>
          <ac:spMkLst>
            <pc:docMk/>
            <pc:sldMk cId="2961780614" sldId="263"/>
            <ac:spMk id="19" creationId="{8445ED27-574B-65C7-A95B-98B5F9581434}"/>
          </ac:spMkLst>
        </pc:spChg>
        <pc:spChg chg="del">
          <ac:chgData name="Camilo Andres Daza Ramirez" userId="95075316-f5f8-4967-a3ed-62298d18a805" providerId="ADAL" clId="{8A364635-B398-4FA0-8A67-E292A3A5730B}" dt="2023-11-02T02:14:01.808" v="1506" actId="478"/>
          <ac:spMkLst>
            <pc:docMk/>
            <pc:sldMk cId="2961780614" sldId="263"/>
            <ac:spMk id="20" creationId="{EFE77486-13F1-1CFA-0255-EDC40AEE0453}"/>
          </ac:spMkLst>
        </pc:spChg>
        <pc:spChg chg="add del mod">
          <ac:chgData name="Camilo Andres Daza Ramirez" userId="95075316-f5f8-4967-a3ed-62298d18a805" providerId="ADAL" clId="{8A364635-B398-4FA0-8A67-E292A3A5730B}" dt="2023-11-02T02:13:57.674" v="1505" actId="478"/>
          <ac:spMkLst>
            <pc:docMk/>
            <pc:sldMk cId="2961780614" sldId="263"/>
            <ac:spMk id="21" creationId="{8C244977-A995-9E63-AD28-CC29608DDF83}"/>
          </ac:spMkLst>
        </pc:spChg>
        <pc:spChg chg="add del mod">
          <ac:chgData name="Camilo Andres Daza Ramirez" userId="95075316-f5f8-4967-a3ed-62298d18a805" providerId="ADAL" clId="{8A364635-B398-4FA0-8A67-E292A3A5730B}" dt="2023-11-02T02:13:57.674" v="1505" actId="478"/>
          <ac:spMkLst>
            <pc:docMk/>
            <pc:sldMk cId="2961780614" sldId="263"/>
            <ac:spMk id="22" creationId="{A44E76D1-6EF9-65CE-C2C1-5B42599C46C2}"/>
          </ac:spMkLst>
        </pc:spChg>
        <pc:spChg chg="mod">
          <ac:chgData name="Camilo Andres Daza Ramirez" userId="95075316-f5f8-4967-a3ed-62298d18a805" providerId="ADAL" clId="{8A364635-B398-4FA0-8A67-E292A3A5730B}" dt="2023-11-02T02:11:29.852" v="1425" actId="20577"/>
          <ac:spMkLst>
            <pc:docMk/>
            <pc:sldMk cId="2961780614" sldId="263"/>
            <ac:spMk id="23" creationId="{566D432C-DDA7-A34C-2DE6-E8495B58ABC5}"/>
          </ac:spMkLst>
        </pc:spChg>
        <pc:spChg chg="add mod">
          <ac:chgData name="Camilo Andres Daza Ramirez" userId="95075316-f5f8-4967-a3ed-62298d18a805" providerId="ADAL" clId="{8A364635-B398-4FA0-8A67-E292A3A5730B}" dt="2023-11-02T02:14:07.841" v="1507" actId="1076"/>
          <ac:spMkLst>
            <pc:docMk/>
            <pc:sldMk cId="2961780614" sldId="263"/>
            <ac:spMk id="24" creationId="{1A9DC576-544E-AD13-4C78-3AEE48C3D291}"/>
          </ac:spMkLst>
        </pc:spChg>
        <pc:spChg chg="mod">
          <ac:chgData name="Camilo Andres Daza Ramirez" userId="95075316-f5f8-4967-a3ed-62298d18a805" providerId="ADAL" clId="{8A364635-B398-4FA0-8A67-E292A3A5730B}" dt="2023-11-02T02:12:37.058" v="1473" actId="403"/>
          <ac:spMkLst>
            <pc:docMk/>
            <pc:sldMk cId="2961780614" sldId="263"/>
            <ac:spMk id="25" creationId="{2B57F721-30F3-4499-E504-0B908FFC3DBB}"/>
          </ac:spMkLst>
        </pc:spChg>
        <pc:spChg chg="del">
          <ac:chgData name="Camilo Andres Daza Ramirez" userId="95075316-f5f8-4967-a3ed-62298d18a805" providerId="ADAL" clId="{8A364635-B398-4FA0-8A67-E292A3A5730B}" dt="2023-11-02T02:13:04.682" v="1480" actId="478"/>
          <ac:spMkLst>
            <pc:docMk/>
            <pc:sldMk cId="2961780614" sldId="263"/>
            <ac:spMk id="26" creationId="{3135848B-C732-2FD7-547B-C6AAC05D2619}"/>
          </ac:spMkLst>
        </pc:spChg>
        <pc:spChg chg="del">
          <ac:chgData name="Camilo Andres Daza Ramirez" userId="95075316-f5f8-4967-a3ed-62298d18a805" providerId="ADAL" clId="{8A364635-B398-4FA0-8A67-E292A3A5730B}" dt="2023-11-02T02:12:34.082" v="1472" actId="478"/>
          <ac:spMkLst>
            <pc:docMk/>
            <pc:sldMk cId="2961780614" sldId="263"/>
            <ac:spMk id="27" creationId="{76464F12-CB2D-4580-4FA7-1930147F6BBE}"/>
          </ac:spMkLst>
        </pc:spChg>
        <pc:spChg chg="del">
          <ac:chgData name="Camilo Andres Daza Ramirez" userId="95075316-f5f8-4967-a3ed-62298d18a805" providerId="ADAL" clId="{8A364635-B398-4FA0-8A67-E292A3A5730B}" dt="2023-11-02T02:13:18.616" v="1483" actId="478"/>
          <ac:spMkLst>
            <pc:docMk/>
            <pc:sldMk cId="2961780614" sldId="263"/>
            <ac:spMk id="28" creationId="{92AE6122-F578-1A4A-18F3-9C3658354F02}"/>
          </ac:spMkLst>
        </pc:spChg>
        <pc:spChg chg="del">
          <ac:chgData name="Camilo Andres Daza Ramirez" userId="95075316-f5f8-4967-a3ed-62298d18a805" providerId="ADAL" clId="{8A364635-B398-4FA0-8A67-E292A3A5730B}" dt="2023-11-02T02:13:04.682" v="1480" actId="478"/>
          <ac:spMkLst>
            <pc:docMk/>
            <pc:sldMk cId="2961780614" sldId="263"/>
            <ac:spMk id="29" creationId="{52A84E4D-1A42-60FF-7BAC-40B42A0A84D6}"/>
          </ac:spMkLst>
        </pc:spChg>
        <pc:spChg chg="mod">
          <ac:chgData name="Camilo Andres Daza Ramirez" userId="95075316-f5f8-4967-a3ed-62298d18a805" providerId="ADAL" clId="{8A364635-B398-4FA0-8A67-E292A3A5730B}" dt="2023-11-02T02:11:47.466" v="1436" actId="14100"/>
          <ac:spMkLst>
            <pc:docMk/>
            <pc:sldMk cId="2961780614" sldId="263"/>
            <ac:spMk id="30" creationId="{BF9850B1-89E9-134D-7266-570C4374F291}"/>
          </ac:spMkLst>
        </pc:spChg>
        <pc:spChg chg="del">
          <ac:chgData name="Camilo Andres Daza Ramirez" userId="95075316-f5f8-4967-a3ed-62298d18a805" providerId="ADAL" clId="{8A364635-B398-4FA0-8A67-E292A3A5730B}" dt="2023-11-02T02:13:07.545" v="1481" actId="478"/>
          <ac:spMkLst>
            <pc:docMk/>
            <pc:sldMk cId="2961780614" sldId="263"/>
            <ac:spMk id="32" creationId="{EB053FA2-230C-0F1C-BBD2-5D4BEC409000}"/>
          </ac:spMkLst>
        </pc:spChg>
        <pc:spChg chg="add mod">
          <ac:chgData name="Camilo Andres Daza Ramirez" userId="95075316-f5f8-4967-a3ed-62298d18a805" providerId="ADAL" clId="{8A364635-B398-4FA0-8A67-E292A3A5730B}" dt="2023-11-02T02:14:22.240" v="1510" actId="571"/>
          <ac:spMkLst>
            <pc:docMk/>
            <pc:sldMk cId="2961780614" sldId="263"/>
            <ac:spMk id="33" creationId="{4AA3B579-288E-37D3-4390-4D3AC0ADE4F5}"/>
          </ac:spMkLst>
        </pc:spChg>
        <pc:spChg chg="mod">
          <ac:chgData name="Camilo Andres Daza Ramirez" userId="95075316-f5f8-4967-a3ed-62298d18a805" providerId="ADAL" clId="{8A364635-B398-4FA0-8A67-E292A3A5730B}" dt="2023-11-02T02:11:04.208" v="1419" actId="20577"/>
          <ac:spMkLst>
            <pc:docMk/>
            <pc:sldMk cId="2961780614" sldId="263"/>
            <ac:spMk id="34" creationId="{8A6A774E-27A7-F1C5-CBAC-5BC948263068}"/>
          </ac:spMkLst>
        </pc:spChg>
        <pc:grpChg chg="mod">
          <ac:chgData name="Camilo Andres Daza Ramirez" userId="95075316-f5f8-4967-a3ed-62298d18a805" providerId="ADAL" clId="{8A364635-B398-4FA0-8A67-E292A3A5730B}" dt="2023-11-02T02:14:40.121" v="1514" actId="1076"/>
          <ac:grpSpMkLst>
            <pc:docMk/>
            <pc:sldMk cId="2961780614" sldId="263"/>
            <ac:grpSpMk id="16" creationId="{CAE70CCD-94C7-CFEA-C953-7DAEB053989C}"/>
          </ac:grpSpMkLst>
        </pc:grpChg>
        <pc:picChg chg="mod">
          <ac:chgData name="Camilo Andres Daza Ramirez" userId="95075316-f5f8-4967-a3ed-62298d18a805" providerId="ADAL" clId="{8A364635-B398-4FA0-8A67-E292A3A5730B}" dt="2023-11-02T02:14:45.792" v="1516" actId="1076"/>
          <ac:picMkLst>
            <pc:docMk/>
            <pc:sldMk cId="2961780614" sldId="263"/>
            <ac:picMk id="31" creationId="{E7463185-7AC5-7ABB-FB13-16ABD9D6B4E2}"/>
          </ac:picMkLst>
        </pc:picChg>
      </pc:sldChg>
      <pc:sldChg chg="delSp modSp add mod">
        <pc:chgData name="Camilo Andres Daza Ramirez" userId="95075316-f5f8-4967-a3ed-62298d18a805" providerId="ADAL" clId="{8A364635-B398-4FA0-8A67-E292A3A5730B}" dt="2023-11-02T02:17:50.845" v="1624" actId="20577"/>
        <pc:sldMkLst>
          <pc:docMk/>
          <pc:sldMk cId="3728718748" sldId="264"/>
        </pc:sldMkLst>
        <pc:spChg chg="del">
          <ac:chgData name="Camilo Andres Daza Ramirez" userId="95075316-f5f8-4967-a3ed-62298d18a805" providerId="ADAL" clId="{8A364635-B398-4FA0-8A67-E292A3A5730B}" dt="2023-11-02T02:16:25.072" v="1562" actId="478"/>
          <ac:spMkLst>
            <pc:docMk/>
            <pc:sldMk cId="3728718748" sldId="264"/>
            <ac:spMk id="2" creationId="{A5849DBF-E55B-47F5-DB90-DB785E19FB0D}"/>
          </ac:spMkLst>
        </pc:spChg>
        <pc:spChg chg="mod">
          <ac:chgData name="Camilo Andres Daza Ramirez" userId="95075316-f5f8-4967-a3ed-62298d18a805" providerId="ADAL" clId="{8A364635-B398-4FA0-8A67-E292A3A5730B}" dt="2023-11-02T02:17:13.570" v="1584" actId="1076"/>
          <ac:spMkLst>
            <pc:docMk/>
            <pc:sldMk cId="3728718748" sldId="264"/>
            <ac:spMk id="3" creationId="{A64D7540-8EC8-1549-FF22-966B57A4DD91}"/>
          </ac:spMkLst>
        </pc:spChg>
        <pc:spChg chg="del">
          <ac:chgData name="Camilo Andres Daza Ramirez" userId="95075316-f5f8-4967-a3ed-62298d18a805" providerId="ADAL" clId="{8A364635-B398-4FA0-8A67-E292A3A5730B}" dt="2023-11-02T02:16:29.073" v="1563" actId="478"/>
          <ac:spMkLst>
            <pc:docMk/>
            <pc:sldMk cId="3728718748" sldId="264"/>
            <ac:spMk id="4" creationId="{7954F324-D9DF-834C-F9FE-966FC497ED4F}"/>
          </ac:spMkLst>
        </pc:spChg>
        <pc:spChg chg="mod">
          <ac:chgData name="Camilo Andres Daza Ramirez" userId="95075316-f5f8-4967-a3ed-62298d18a805" providerId="ADAL" clId="{8A364635-B398-4FA0-8A67-E292A3A5730B}" dt="2023-11-02T02:17:17.200" v="1585" actId="14100"/>
          <ac:spMkLst>
            <pc:docMk/>
            <pc:sldMk cId="3728718748" sldId="264"/>
            <ac:spMk id="8" creationId="{5CF46222-C8C8-1325-A0B5-AF03FE292E84}"/>
          </ac:spMkLst>
        </pc:spChg>
        <pc:spChg chg="del">
          <ac:chgData name="Camilo Andres Daza Ramirez" userId="95075316-f5f8-4967-a3ed-62298d18a805" providerId="ADAL" clId="{8A364635-B398-4FA0-8A67-E292A3A5730B}" dt="2023-11-02T02:17:08.769" v="1583" actId="478"/>
          <ac:spMkLst>
            <pc:docMk/>
            <pc:sldMk cId="3728718748" sldId="264"/>
            <ac:spMk id="9" creationId="{4D1CF9E1-6A4A-679E-FC81-CCCA5B8F83AE}"/>
          </ac:spMkLst>
        </pc:spChg>
        <pc:spChg chg="del">
          <ac:chgData name="Camilo Andres Daza Ramirez" userId="95075316-f5f8-4967-a3ed-62298d18a805" providerId="ADAL" clId="{8A364635-B398-4FA0-8A67-E292A3A5730B}" dt="2023-11-02T02:17:08.769" v="1583" actId="478"/>
          <ac:spMkLst>
            <pc:docMk/>
            <pc:sldMk cId="3728718748" sldId="264"/>
            <ac:spMk id="10" creationId="{B08AB41F-3A03-F2C6-DCCB-BF49A609432C}"/>
          </ac:spMkLst>
        </pc:spChg>
        <pc:spChg chg="mod">
          <ac:chgData name="Camilo Andres Daza Ramirez" userId="95075316-f5f8-4967-a3ed-62298d18a805" providerId="ADAL" clId="{8A364635-B398-4FA0-8A67-E292A3A5730B}" dt="2023-11-02T02:15:45.737" v="1525" actId="20577"/>
          <ac:spMkLst>
            <pc:docMk/>
            <pc:sldMk cId="3728718748" sldId="264"/>
            <ac:spMk id="39" creationId="{79A0FBD0-1CD3-3267-260F-57EF812F7C45}"/>
          </ac:spMkLst>
        </pc:spChg>
        <pc:spChg chg="mod">
          <ac:chgData name="Camilo Andres Daza Ramirez" userId="95075316-f5f8-4967-a3ed-62298d18a805" providerId="ADAL" clId="{8A364635-B398-4FA0-8A67-E292A3A5730B}" dt="2023-11-02T02:17:13.570" v="1584" actId="1076"/>
          <ac:spMkLst>
            <pc:docMk/>
            <pc:sldMk cId="3728718748" sldId="264"/>
            <ac:spMk id="41" creationId="{E9797CF3-F7FD-24F5-DC7A-11327D79BB39}"/>
          </ac:spMkLst>
        </pc:spChg>
        <pc:spChg chg="mod">
          <ac:chgData name="Camilo Andres Daza Ramirez" userId="95075316-f5f8-4967-a3ed-62298d18a805" providerId="ADAL" clId="{8A364635-B398-4FA0-8A67-E292A3A5730B}" dt="2023-11-02T02:17:30.698" v="1600" actId="14100"/>
          <ac:spMkLst>
            <pc:docMk/>
            <pc:sldMk cId="3728718748" sldId="264"/>
            <ac:spMk id="43" creationId="{14064D3C-BCE7-9081-9699-65AF2A4FBEE0}"/>
          </ac:spMkLst>
        </pc:spChg>
        <pc:spChg chg="mod">
          <ac:chgData name="Camilo Andres Daza Ramirez" userId="95075316-f5f8-4967-a3ed-62298d18a805" providerId="ADAL" clId="{8A364635-B398-4FA0-8A67-E292A3A5730B}" dt="2023-11-02T02:16:06.976" v="1536" actId="20577"/>
          <ac:spMkLst>
            <pc:docMk/>
            <pc:sldMk cId="3728718748" sldId="264"/>
            <ac:spMk id="45" creationId="{BC4DE2AF-3DA4-5267-0A07-33583A4A6A59}"/>
          </ac:spMkLst>
        </pc:spChg>
        <pc:spChg chg="mod">
          <ac:chgData name="Camilo Andres Daza Ramirez" userId="95075316-f5f8-4967-a3ed-62298d18a805" providerId="ADAL" clId="{8A364635-B398-4FA0-8A67-E292A3A5730B}" dt="2023-11-02T02:17:45.567" v="1617" actId="20577"/>
          <ac:spMkLst>
            <pc:docMk/>
            <pc:sldMk cId="3728718748" sldId="264"/>
            <ac:spMk id="47" creationId="{43EAE2A7-008E-C7CC-8D9F-5893FE4C4FED}"/>
          </ac:spMkLst>
        </pc:spChg>
        <pc:spChg chg="mod">
          <ac:chgData name="Camilo Andres Daza Ramirez" userId="95075316-f5f8-4967-a3ed-62298d18a805" providerId="ADAL" clId="{8A364635-B398-4FA0-8A67-E292A3A5730B}" dt="2023-11-02T02:17:50.845" v="1624" actId="20577"/>
          <ac:spMkLst>
            <pc:docMk/>
            <pc:sldMk cId="3728718748" sldId="264"/>
            <ac:spMk id="48" creationId="{594B36C8-1013-2F5A-A20E-C450E86DF81C}"/>
          </ac:spMkLst>
        </pc:spChg>
        <pc:spChg chg="mod">
          <ac:chgData name="Camilo Andres Daza Ramirez" userId="95075316-f5f8-4967-a3ed-62298d18a805" providerId="ADAL" clId="{8A364635-B398-4FA0-8A67-E292A3A5730B}" dt="2023-11-02T02:17:41.176" v="1613" actId="20577"/>
          <ac:spMkLst>
            <pc:docMk/>
            <pc:sldMk cId="3728718748" sldId="264"/>
            <ac:spMk id="49" creationId="{38A2F5DC-395C-C2E9-D3CE-D20A0A005D30}"/>
          </ac:spMkLst>
        </pc:spChg>
        <pc:grpChg chg="del">
          <ac:chgData name="Camilo Andres Daza Ramirez" userId="95075316-f5f8-4967-a3ed-62298d18a805" providerId="ADAL" clId="{8A364635-B398-4FA0-8A67-E292A3A5730B}" dt="2023-11-02T02:16:29.073" v="1563" actId="478"/>
          <ac:grpSpMkLst>
            <pc:docMk/>
            <pc:sldMk cId="3728718748" sldId="264"/>
            <ac:grpSpMk id="5" creationId="{395E3D71-8548-93EA-A358-92FCF6F1CA86}"/>
          </ac:grpSpMkLst>
        </pc:grpChg>
      </pc:sldChg>
      <pc:sldChg chg="delSp modSp add mod">
        <pc:chgData name="Camilo Andres Daza Ramirez" userId="95075316-f5f8-4967-a3ed-62298d18a805" providerId="ADAL" clId="{8A364635-B398-4FA0-8A67-E292A3A5730B}" dt="2023-11-02T02:19:33.504" v="1642" actId="1076"/>
        <pc:sldMkLst>
          <pc:docMk/>
          <pc:sldMk cId="156243514" sldId="265"/>
        </pc:sldMkLst>
        <pc:spChg chg="mod">
          <ac:chgData name="Camilo Andres Daza Ramirez" userId="95075316-f5f8-4967-a3ed-62298d18a805" providerId="ADAL" clId="{8A364635-B398-4FA0-8A67-E292A3A5730B}" dt="2023-11-02T02:19:02.418" v="1627" actId="1076"/>
          <ac:spMkLst>
            <pc:docMk/>
            <pc:sldMk cId="156243514" sldId="265"/>
            <ac:spMk id="5" creationId="{235E230D-64FD-7A6C-E64E-556BD5591DEA}"/>
          </ac:spMkLst>
        </pc:spChg>
        <pc:spChg chg="mod">
          <ac:chgData name="Camilo Andres Daza Ramirez" userId="95075316-f5f8-4967-a3ed-62298d18a805" providerId="ADAL" clId="{8A364635-B398-4FA0-8A67-E292A3A5730B}" dt="2023-11-02T02:19:33.504" v="1642" actId="1076"/>
          <ac:spMkLst>
            <pc:docMk/>
            <pc:sldMk cId="156243514" sldId="265"/>
            <ac:spMk id="6" creationId="{D4861A43-9B84-3F29-4120-B16E543DA829}"/>
          </ac:spMkLst>
        </pc:spChg>
        <pc:spChg chg="del">
          <ac:chgData name="Camilo Andres Daza Ramirez" userId="95075316-f5f8-4967-a3ed-62298d18a805" providerId="ADAL" clId="{8A364635-B398-4FA0-8A67-E292A3A5730B}" dt="2023-11-02T02:16:53.208" v="1582" actId="478"/>
          <ac:spMkLst>
            <pc:docMk/>
            <pc:sldMk cId="156243514" sldId="265"/>
            <ac:spMk id="9" creationId="{D05E85F7-49A4-C5B6-C8E7-D0ED27DBABD4}"/>
          </ac:spMkLst>
        </pc:spChg>
        <pc:spChg chg="del">
          <ac:chgData name="Camilo Andres Daza Ramirez" userId="95075316-f5f8-4967-a3ed-62298d18a805" providerId="ADAL" clId="{8A364635-B398-4FA0-8A67-E292A3A5730B}" dt="2023-11-02T02:16:53.208" v="1582" actId="478"/>
          <ac:spMkLst>
            <pc:docMk/>
            <pc:sldMk cId="156243514" sldId="265"/>
            <ac:spMk id="13" creationId="{C435CDCC-E7C5-A148-FEAC-548E3D8C9AA0}"/>
          </ac:spMkLst>
        </pc:spChg>
        <pc:spChg chg="mod">
          <ac:chgData name="Camilo Andres Daza Ramirez" userId="95075316-f5f8-4967-a3ed-62298d18a805" providerId="ADAL" clId="{8A364635-B398-4FA0-8A67-E292A3A5730B}" dt="2023-11-02T02:16:49.800" v="1581" actId="20577"/>
          <ac:spMkLst>
            <pc:docMk/>
            <pc:sldMk cId="156243514" sldId="265"/>
            <ac:spMk id="34" creationId="{8A6A774E-27A7-F1C5-CBAC-5BC948263068}"/>
          </ac:spMkLst>
        </pc:spChg>
      </pc:sldChg>
      <pc:sldChg chg="addSp delSp modSp add del mod">
        <pc:chgData name="Camilo Andres Daza Ramirez" userId="95075316-f5f8-4967-a3ed-62298d18a805" providerId="ADAL" clId="{8A364635-B398-4FA0-8A67-E292A3A5730B}" dt="2023-11-02T02:21:25.317" v="1681"/>
        <pc:sldMkLst>
          <pc:docMk/>
          <pc:sldMk cId="143783171" sldId="266"/>
        </pc:sldMkLst>
        <pc:spChg chg="del">
          <ac:chgData name="Camilo Andres Daza Ramirez" userId="95075316-f5f8-4967-a3ed-62298d18a805" providerId="ADAL" clId="{8A364635-B398-4FA0-8A67-E292A3A5730B}" dt="2023-11-02T02:20:09.825" v="1660" actId="478"/>
          <ac:spMkLst>
            <pc:docMk/>
            <pc:sldMk cId="143783171" sldId="266"/>
            <ac:spMk id="4" creationId="{3E50B1F4-06CC-024F-05C7-16DD07D857BD}"/>
          </ac:spMkLst>
        </pc:spChg>
        <pc:spChg chg="del mod">
          <ac:chgData name="Camilo Andres Daza Ramirez" userId="95075316-f5f8-4967-a3ed-62298d18a805" providerId="ADAL" clId="{8A364635-B398-4FA0-8A67-E292A3A5730B}" dt="2023-11-02T02:19:40.416" v="1643" actId="478"/>
          <ac:spMkLst>
            <pc:docMk/>
            <pc:sldMk cId="143783171" sldId="266"/>
            <ac:spMk id="6" creationId="{D4861A43-9B84-3F29-4120-B16E543DA829}"/>
          </ac:spMkLst>
        </pc:spChg>
        <pc:spChg chg="add mod">
          <ac:chgData name="Camilo Andres Daza Ramirez" userId="95075316-f5f8-4967-a3ed-62298d18a805" providerId="ADAL" clId="{8A364635-B398-4FA0-8A67-E292A3A5730B}" dt="2023-11-02T02:19:57.800" v="1659" actId="1076"/>
          <ac:spMkLst>
            <pc:docMk/>
            <pc:sldMk cId="143783171" sldId="266"/>
            <ac:spMk id="7" creationId="{1294D340-AD71-D3BC-D108-249B6BBFC809}"/>
          </ac:spMkLst>
        </pc:spChg>
        <pc:spChg chg="add del mod">
          <ac:chgData name="Camilo Andres Daza Ramirez" userId="95075316-f5f8-4967-a3ed-62298d18a805" providerId="ADAL" clId="{8A364635-B398-4FA0-8A67-E292A3A5730B}" dt="2023-11-02T02:21:25.031" v="1680" actId="478"/>
          <ac:spMkLst>
            <pc:docMk/>
            <pc:sldMk cId="143783171" sldId="266"/>
            <ac:spMk id="9" creationId="{A72D9CC7-63F2-D38E-D6F8-E7507F439EE2}"/>
          </ac:spMkLst>
        </pc:spChg>
        <pc:spChg chg="add mod">
          <ac:chgData name="Camilo Andres Daza Ramirez" userId="95075316-f5f8-4967-a3ed-62298d18a805" providerId="ADAL" clId="{8A364635-B398-4FA0-8A67-E292A3A5730B}" dt="2023-11-02T02:21:25.317" v="1681"/>
          <ac:spMkLst>
            <pc:docMk/>
            <pc:sldMk cId="143783171" sldId="266"/>
            <ac:spMk id="10" creationId="{86B275FA-DE50-A9F4-A611-C9665284BE33}"/>
          </ac:spMkLst>
        </pc:spChg>
        <pc:spChg chg="mod">
          <ac:chgData name="Camilo Andres Daza Ramirez" userId="95075316-f5f8-4967-a3ed-62298d18a805" providerId="ADAL" clId="{8A364635-B398-4FA0-8A67-E292A3A5730B}" dt="2023-11-02T02:21:13.776" v="1679" actId="20577"/>
          <ac:spMkLst>
            <pc:docMk/>
            <pc:sldMk cId="143783171" sldId="266"/>
            <ac:spMk id="19" creationId="{8445ED27-574B-65C7-A95B-98B5F9581434}"/>
          </ac:spMkLst>
        </pc:spChg>
        <pc:spChg chg="mod">
          <ac:chgData name="Camilo Andres Daza Ramirez" userId="95075316-f5f8-4967-a3ed-62298d18a805" providerId="ADAL" clId="{8A364635-B398-4FA0-8A67-E292A3A5730B}" dt="2023-11-02T02:19:16.989" v="1640" actId="20577"/>
          <ac:spMkLst>
            <pc:docMk/>
            <pc:sldMk cId="143783171" sldId="266"/>
            <ac:spMk id="34" creationId="{8A6A774E-27A7-F1C5-CBAC-5BC948263068}"/>
          </ac:spMkLst>
        </pc:spChg>
      </pc:sldChg>
      <pc:sldChg chg="addSp delSp modSp add mod">
        <pc:chgData name="Camilo Andres Daza Ramirez" userId="95075316-f5f8-4967-a3ed-62298d18a805" providerId="ADAL" clId="{8A364635-B398-4FA0-8A67-E292A3A5730B}" dt="2023-11-02T02:33:12.605" v="1805" actId="14100"/>
        <pc:sldMkLst>
          <pc:docMk/>
          <pc:sldMk cId="3257855537" sldId="267"/>
        </pc:sldMkLst>
        <pc:spChg chg="mod">
          <ac:chgData name="Camilo Andres Daza Ramirez" userId="95075316-f5f8-4967-a3ed-62298d18a805" providerId="ADAL" clId="{8A364635-B398-4FA0-8A67-E292A3A5730B}" dt="2023-11-02T02:33:08.005" v="1802" actId="14100"/>
          <ac:spMkLst>
            <pc:docMk/>
            <pc:sldMk cId="3257855537" sldId="267"/>
            <ac:spMk id="5" creationId="{235E230D-64FD-7A6C-E64E-556BD5591DEA}"/>
          </ac:spMkLst>
        </pc:spChg>
        <pc:spChg chg="add mod">
          <ac:chgData name="Camilo Andres Daza Ramirez" userId="95075316-f5f8-4967-a3ed-62298d18a805" providerId="ADAL" clId="{8A364635-B398-4FA0-8A67-E292A3A5730B}" dt="2023-11-02T02:31:55.566" v="1761" actId="14100"/>
          <ac:spMkLst>
            <pc:docMk/>
            <pc:sldMk cId="3257855537" sldId="267"/>
            <ac:spMk id="9" creationId="{9D3AAF3C-F75B-D078-2CC2-0E45E96D4DB1}"/>
          </ac:spMkLst>
        </pc:spChg>
        <pc:spChg chg="add mod">
          <ac:chgData name="Camilo Andres Daza Ramirez" userId="95075316-f5f8-4967-a3ed-62298d18a805" providerId="ADAL" clId="{8A364635-B398-4FA0-8A67-E292A3A5730B}" dt="2023-11-02T02:32:19.693" v="1779" actId="1076"/>
          <ac:spMkLst>
            <pc:docMk/>
            <pc:sldMk cId="3257855537" sldId="267"/>
            <ac:spMk id="10" creationId="{456B18FE-FFE1-D467-B14B-FE7723D19761}"/>
          </ac:spMkLst>
        </pc:spChg>
        <pc:spChg chg="add mod">
          <ac:chgData name="Camilo Andres Daza Ramirez" userId="95075316-f5f8-4967-a3ed-62298d18a805" providerId="ADAL" clId="{8A364635-B398-4FA0-8A67-E292A3A5730B}" dt="2023-11-02T02:33:03.765" v="1800" actId="1076"/>
          <ac:spMkLst>
            <pc:docMk/>
            <pc:sldMk cId="3257855537" sldId="267"/>
            <ac:spMk id="11" creationId="{BF186B07-E57F-2A16-2C7A-EFAAF23F338F}"/>
          </ac:spMkLst>
        </pc:spChg>
        <pc:spChg chg="mod">
          <ac:chgData name="Camilo Andres Daza Ramirez" userId="95075316-f5f8-4967-a3ed-62298d18a805" providerId="ADAL" clId="{8A364635-B398-4FA0-8A67-E292A3A5730B}" dt="2023-11-02T02:33:12.605" v="1805" actId="14100"/>
          <ac:spMkLst>
            <pc:docMk/>
            <pc:sldMk cId="3257855537" sldId="267"/>
            <ac:spMk id="12" creationId="{FC83BDFD-33BB-6B48-9D06-9E80873A6636}"/>
          </ac:spMkLst>
        </pc:spChg>
        <pc:spChg chg="add del mod">
          <ac:chgData name="Camilo Andres Daza Ramirez" userId="95075316-f5f8-4967-a3ed-62298d18a805" providerId="ADAL" clId="{8A364635-B398-4FA0-8A67-E292A3A5730B}" dt="2023-11-02T02:33:01.436" v="1799" actId="478"/>
          <ac:spMkLst>
            <pc:docMk/>
            <pc:sldMk cId="3257855537" sldId="267"/>
            <ac:spMk id="13" creationId="{3285CE9D-796E-A87E-A71A-DEB93ED5A6E7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17" creationId="{4BB2FD7D-9F02-492E-A4F3-BD494037A72F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19" creationId="{8445ED27-574B-65C7-A95B-98B5F9581434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21" creationId="{F16C95B6-EA42-045A-2015-F558F7718E5C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22" creationId="{5795B309-F30E-5E52-8B6A-897AD5D1411E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23" creationId="{566D432C-DDA7-A34C-2DE6-E8495B58ABC5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24" creationId="{69ED0597-C092-7A93-0685-C8D6FCED121F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25" creationId="{2B57F721-30F3-4499-E504-0B908FFC3DBB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26" creationId="{3135848B-C732-2FD7-547B-C6AAC05D2619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27" creationId="{76464F12-CB2D-4580-4FA7-1930147F6BBE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28" creationId="{92AE6122-F578-1A4A-18F3-9C3658354F02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29" creationId="{52A84E4D-1A42-60FF-7BAC-40B42A0A84D6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30" creationId="{BF9850B1-89E9-134D-7266-570C4374F291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32" creationId="{EB053FA2-230C-0F1C-BBD2-5D4BEC409000}"/>
          </ac:spMkLst>
        </pc:spChg>
        <pc:spChg chg="del">
          <ac:chgData name="Camilo Andres Daza Ramirez" userId="95075316-f5f8-4967-a3ed-62298d18a805" providerId="ADAL" clId="{8A364635-B398-4FA0-8A67-E292A3A5730B}" dt="2023-11-02T02:26:30.791" v="1737" actId="478"/>
          <ac:spMkLst>
            <pc:docMk/>
            <pc:sldMk cId="3257855537" sldId="267"/>
            <ac:spMk id="33" creationId="{76D1896D-F26B-A92A-7991-F2C69AE6A239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35" creationId="{E29F2698-7BC4-1DF3-7BCC-148EACF09C27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36" creationId="{BC405CA9-BD0D-922D-F0E9-D436F83389B3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37" creationId="{2EB9F260-E20A-0F17-A52A-4FA34704B0AE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38" creationId="{D118FF21-03D5-2CAB-1E45-7BA6125243C1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40" creationId="{38DC6694-459D-71F5-7D04-FFD5F16AEF52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41" creationId="{1C02080A-58B8-0ED3-00C6-910F947C2BF6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42" creationId="{525EF721-C22A-178A-AF19-7F26931F68EC}"/>
          </ac:spMkLst>
        </pc:spChg>
        <pc:spChg chg="del">
          <ac:chgData name="Camilo Andres Daza Ramirez" userId="95075316-f5f8-4967-a3ed-62298d18a805" providerId="ADAL" clId="{8A364635-B398-4FA0-8A67-E292A3A5730B}" dt="2023-11-02T02:26:37.663" v="1739" actId="478"/>
          <ac:spMkLst>
            <pc:docMk/>
            <pc:sldMk cId="3257855537" sldId="267"/>
            <ac:spMk id="43" creationId="{7D6EFC5F-2DED-5837-93BA-C2C709EF74E5}"/>
          </ac:spMkLst>
        </pc:spChg>
        <pc:spChg chg="mod">
          <ac:chgData name="Camilo Andres Daza Ramirez" userId="95075316-f5f8-4967-a3ed-62298d18a805" providerId="ADAL" clId="{8A364635-B398-4FA0-8A67-E292A3A5730B}" dt="2023-11-02T02:26:25.405" v="1735" actId="20577"/>
          <ac:spMkLst>
            <pc:docMk/>
            <pc:sldMk cId="3257855537" sldId="267"/>
            <ac:spMk id="44" creationId="{C1C695D9-38CD-C067-9C47-15D3DC9CA121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48" creationId="{5DA30F95-F47D-EF8A-A2DB-B317B65C5E21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49" creationId="{5090961C-E465-4021-9E9E-14FEF5AC1CAE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50" creationId="{21635B35-A1DA-0FAB-C288-53C12A7B4ECD}"/>
          </ac:spMkLst>
        </pc:spChg>
        <pc:spChg chg="del">
          <ac:chgData name="Camilo Andres Daza Ramirez" userId="95075316-f5f8-4967-a3ed-62298d18a805" providerId="ADAL" clId="{8A364635-B398-4FA0-8A67-E292A3A5730B}" dt="2023-11-02T02:26:34.655" v="1738" actId="478"/>
          <ac:spMkLst>
            <pc:docMk/>
            <pc:sldMk cId="3257855537" sldId="267"/>
            <ac:spMk id="51" creationId="{F1888F62-B59D-F239-23B2-A65276CC99C1}"/>
          </ac:spMkLst>
        </pc:spChg>
        <pc:grpChg chg="mod">
          <ac:chgData name="Camilo Andres Daza Ramirez" userId="95075316-f5f8-4967-a3ed-62298d18a805" providerId="ADAL" clId="{8A364635-B398-4FA0-8A67-E292A3A5730B}" dt="2023-11-02T02:33:10.685" v="1803" actId="1076"/>
          <ac:grpSpMkLst>
            <pc:docMk/>
            <pc:sldMk cId="3257855537" sldId="267"/>
            <ac:grpSpMk id="16" creationId="{CAE70CCD-94C7-CFEA-C953-7DAEB053989C}"/>
          </ac:grpSpMkLst>
        </pc:grpChg>
        <pc:picChg chg="add del mod">
          <ac:chgData name="Camilo Andres Daza Ramirez" userId="95075316-f5f8-4967-a3ed-62298d18a805" providerId="ADAL" clId="{8A364635-B398-4FA0-8A67-E292A3A5730B}" dt="2023-11-02T02:27:28.183" v="1745" actId="478"/>
          <ac:picMkLst>
            <pc:docMk/>
            <pc:sldMk cId="3257855537" sldId="267"/>
            <ac:picMk id="4" creationId="{48F1AED7-76CA-71AA-C486-25F8D072D920}"/>
          </ac:picMkLst>
        </pc:picChg>
        <pc:picChg chg="add mod">
          <ac:chgData name="Camilo Andres Daza Ramirez" userId="95075316-f5f8-4967-a3ed-62298d18a805" providerId="ADAL" clId="{8A364635-B398-4FA0-8A67-E292A3A5730B}" dt="2023-11-02T02:31:45.630" v="1755" actId="1076"/>
          <ac:picMkLst>
            <pc:docMk/>
            <pc:sldMk cId="3257855537" sldId="267"/>
            <ac:picMk id="8" creationId="{AB76EC76-F957-0F55-C675-A1A2D7A34988}"/>
          </ac:picMkLst>
        </pc:picChg>
        <pc:picChg chg="del">
          <ac:chgData name="Camilo Andres Daza Ramirez" userId="95075316-f5f8-4967-a3ed-62298d18a805" providerId="ADAL" clId="{8A364635-B398-4FA0-8A67-E292A3A5730B}" dt="2023-11-02T02:26:27.687" v="1736" actId="478"/>
          <ac:picMkLst>
            <pc:docMk/>
            <pc:sldMk cId="3257855537" sldId="267"/>
            <ac:picMk id="2054" creationId="{635206B7-2C95-D501-B190-F4B27DC31E20}"/>
          </ac:picMkLst>
        </pc:picChg>
        <pc:cxnChg chg="del">
          <ac:chgData name="Camilo Andres Daza Ramirez" userId="95075316-f5f8-4967-a3ed-62298d18a805" providerId="ADAL" clId="{8A364635-B398-4FA0-8A67-E292A3A5730B}" dt="2023-11-02T02:31:28.894" v="1749" actId="478"/>
          <ac:cxnSpMkLst>
            <pc:docMk/>
            <pc:sldMk cId="3257855537" sldId="267"/>
            <ac:cxnSpMk id="3" creationId="{BF766CBF-B784-2084-B7E2-DA2EA57DD9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F086-FB8E-47DF-B0B4-3F595697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AF89-E328-D3FE-5886-63546D2C4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B683-A6A4-606C-58AE-0559BF2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8FEA-AC30-02A1-E6E6-06A0B280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F6DB-3EA2-2664-E9FC-9093071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5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4ED6-7743-7157-2049-D487309D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FF818-F0A9-64F8-31C0-22EABBE6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7D02-CF85-FF9C-35E7-F1C8C2FA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EF26-E555-4AD8-65D8-CB813200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0CC0-5C34-1C74-CAAE-61D898E3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06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099BF-BDFE-07C3-35A8-883FC6B1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9261-D94D-D7F2-F668-1F756E4B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6784-4F89-4B58-74E7-3CB5980C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75CB-358D-22D1-A261-97011566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C894-ABF7-C6B8-5299-808AA01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7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5903-D6AC-A1ED-E0D3-9B9AA3F4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7667-8F66-385C-3385-A767B104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DAB3-D13D-92DA-7CE2-5AB85257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C64B-0EF4-47C8-B76E-C0442A37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0E76-0C99-8FB6-99F9-4C4EADAE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7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4BEB-D4CC-CA43-C6CF-9D7A3AF8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7663-C768-B1E1-94E2-94B006D5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523B-6795-4D19-42D5-CC672B2D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E879-4E20-08F0-2E0C-7DE6E65F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4EDB-7C90-8F0A-4492-7E60405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26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D467-48F7-8692-4E29-0D4F8168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AF94-128C-D8E1-B106-C780FEE5C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B5429-5A3E-F78C-076D-A8B975AE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635D-0019-7137-C303-5554B8D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FCBFA-D881-36A5-3586-7F60310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143E-4706-D7DD-F663-53D363B5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67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B6A1-838A-0900-CC59-804FC21C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F5E9D-2D98-B8DF-DF57-CF98DECD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D8887-ABE7-20FB-CA46-A42A9F8E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A7239-5A13-53C7-B394-4D716A70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9F531-4BD7-7F6E-D744-183E732B5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01336-97FA-4DAA-B376-A1B4FDF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3541C-2FF1-A0AA-5A49-12A1F7A5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3BC6C-0B62-FD72-06A2-F68B7283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0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2718-7115-5216-788B-935B93A3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D778-EB76-2E01-9004-7B704E6D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3B816-371E-486D-1611-83025E57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0D7B-5E3F-09F4-CF58-E2C04455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6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1D8A-B3FB-3B82-3733-479B7FC8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0BAB3-9465-AF27-12CA-45CF9EAC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DD32-AE66-1ED0-2310-72C9C28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0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E5C5-0161-E595-BAE9-417A1B8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71F3-0126-9E99-FEB6-EAC0AAA2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459E3-160D-E0B8-4937-C40A63F0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502C-5F97-AB01-7E6C-CD058F59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7557-46BF-CA5C-5F3C-116D3DA4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3E7F4-DB74-C905-A44C-32840EE5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72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3F9-B6EA-AC75-AC71-5B5BFBF8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8C34-0A22-07C3-5AB1-89FFF9F92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C7F5B-08AA-9DC8-F761-50ED8A5E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CDD15-C2AD-C6B2-B828-51FC471C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F3F7-1091-D281-7B39-4D96469B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382C-7C04-2774-9E7D-B71439DD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9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A599-685E-AE94-6A89-C4694572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7914-DE09-A508-EAA0-5F1B064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41D5-4A1C-CA1D-8DF3-98180339A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EA09-8DBB-4804-B6C3-059EDA09A8B9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D99F-8EB1-E325-DAD6-CE6CBA82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5417-C375-FC67-3997-CA274B8F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D1E7-485E-420F-91BF-06A8ED859E3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55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65826"/>
            <a:ext cx="11386868" cy="5900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0" name="Picture 6" descr="Localiza en Aeropuerto Internacional El Dorado de Bogotá">
            <a:extLst>
              <a:ext uri="{FF2B5EF4-FFF2-40B4-BE49-F238E27FC236}">
                <a16:creationId xmlns:a16="http://schemas.microsoft.com/office/drawing/2014/main" id="{89C5AA44-4BB1-A9D0-7A2F-A56992B6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72" y="743311"/>
            <a:ext cx="4394079" cy="202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E946DB-86D2-0BDB-3C2B-0B6EBF7D7079}"/>
              </a:ext>
            </a:extLst>
          </p:cNvPr>
          <p:cNvSpPr/>
          <p:nvPr/>
        </p:nvSpPr>
        <p:spPr>
          <a:xfrm>
            <a:off x="4218317" y="3131388"/>
            <a:ext cx="339018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79909-F015-896D-B193-9C99A58AB8AB}"/>
              </a:ext>
            </a:extLst>
          </p:cNvPr>
          <p:cNvSpPr txBox="1"/>
          <p:nvPr/>
        </p:nvSpPr>
        <p:spPr>
          <a:xfrm>
            <a:off x="4156314" y="2732951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Usuario: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D02E1-4DD5-9BD6-1C3D-357AB8DF2D6E}"/>
              </a:ext>
            </a:extLst>
          </p:cNvPr>
          <p:cNvSpPr/>
          <p:nvPr/>
        </p:nvSpPr>
        <p:spPr>
          <a:xfrm>
            <a:off x="4218317" y="3981070"/>
            <a:ext cx="339018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15939-37F9-C8DF-C4CE-9A8C621CF323}"/>
              </a:ext>
            </a:extLst>
          </p:cNvPr>
          <p:cNvSpPr txBox="1"/>
          <p:nvPr/>
        </p:nvSpPr>
        <p:spPr>
          <a:xfrm>
            <a:off x="4156314" y="3582633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Contraseña: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12D429-5BB5-7FD2-CE15-A9D79229A850}"/>
              </a:ext>
            </a:extLst>
          </p:cNvPr>
          <p:cNvSpPr/>
          <p:nvPr/>
        </p:nvSpPr>
        <p:spPr>
          <a:xfrm>
            <a:off x="5279365" y="4789999"/>
            <a:ext cx="1268083" cy="30192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Ingresar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03424-48E2-8B17-F28D-1AC21CCDD7D9}"/>
              </a:ext>
            </a:extLst>
          </p:cNvPr>
          <p:cNvSpPr txBox="1"/>
          <p:nvPr/>
        </p:nvSpPr>
        <p:spPr>
          <a:xfrm>
            <a:off x="4902263" y="4384806"/>
            <a:ext cx="2022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>
                <a:solidFill>
                  <a:schemeClr val="accent1">
                    <a:lumMod val="75000"/>
                  </a:schemeClr>
                </a:solidFill>
              </a:rPr>
              <a:t>¿Has olvidado tu contraseña?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1139549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11601448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FC81CF2-4574-68AC-3803-B98847502362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Principal</a:t>
            </a:r>
          </a:p>
        </p:txBody>
      </p:sp>
    </p:spTree>
    <p:extLst>
      <p:ext uri="{BB962C8B-B14F-4D97-AF65-F5344CB8AC3E}">
        <p14:creationId xmlns:p14="http://schemas.microsoft.com/office/powerpoint/2010/main" val="29825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F46222-C8C8-1325-A0B5-AF03FE292E84}"/>
              </a:ext>
            </a:extLst>
          </p:cNvPr>
          <p:cNvSpPr/>
          <p:nvPr/>
        </p:nvSpPr>
        <p:spPr>
          <a:xfrm>
            <a:off x="491706" y="465826"/>
            <a:ext cx="6418053" cy="3217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2B50181-7E82-8463-6CB8-FF082DB0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294" y="859762"/>
            <a:ext cx="924465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F2B1E3-61CD-E672-14B4-204934A6FDE5}"/>
              </a:ext>
            </a:extLst>
          </p:cNvPr>
          <p:cNvSpPr/>
          <p:nvPr/>
        </p:nvSpPr>
        <p:spPr>
          <a:xfrm>
            <a:off x="491706" y="465826"/>
            <a:ext cx="641805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1E44F-65B8-3AE7-1C17-A308659C89EA}"/>
              </a:ext>
            </a:extLst>
          </p:cNvPr>
          <p:cNvGrpSpPr/>
          <p:nvPr/>
        </p:nvGrpSpPr>
        <p:grpSpPr>
          <a:xfrm>
            <a:off x="6616098" y="546975"/>
            <a:ext cx="187626" cy="207033"/>
            <a:chOff x="36661" y="1130060"/>
            <a:chExt cx="340744" cy="39681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5EEFCC2-31E5-0C5D-3F6E-6E1F672EF5A5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EC00B15A-A0E7-88F8-220A-8F59F4F2DF61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3074" name="Picture 2" descr="perfil icono, avatar icono, usuario icono, persona icono 20911896 PNG">
            <a:extLst>
              <a:ext uri="{FF2B5EF4-FFF2-40B4-BE49-F238E27FC236}">
                <a16:creationId xmlns:a16="http://schemas.microsoft.com/office/drawing/2014/main" id="{898EF0E8-41E1-CFFE-A51A-A924F256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7" y="935966"/>
            <a:ext cx="1749894" cy="17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9A0FBD0-1CD3-3267-260F-57EF812F7C45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Cliente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797CF3-F7FD-24F5-DC7A-11327D79BB39}"/>
              </a:ext>
            </a:extLst>
          </p:cNvPr>
          <p:cNvSpPr/>
          <p:nvPr/>
        </p:nvSpPr>
        <p:spPr>
          <a:xfrm>
            <a:off x="729486" y="3165576"/>
            <a:ext cx="2777420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Reservar Vehículo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141221-2F0B-8B02-8FC8-F5343DE47038}"/>
              </a:ext>
            </a:extLst>
          </p:cNvPr>
          <p:cNvSpPr txBox="1"/>
          <p:nvPr/>
        </p:nvSpPr>
        <p:spPr>
          <a:xfrm>
            <a:off x="3830128" y="1864968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Usuario: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64D3C-BCE7-9081-9699-65AF2A4FBEE0}"/>
              </a:ext>
            </a:extLst>
          </p:cNvPr>
          <p:cNvSpPr txBox="1"/>
          <p:nvPr/>
        </p:nvSpPr>
        <p:spPr>
          <a:xfrm>
            <a:off x="3830128" y="2350232"/>
            <a:ext cx="1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FechaNac</a:t>
            </a:r>
            <a:r>
              <a:rPr lang="es-CO" b="1" dirty="0"/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28A5EF-DCBD-12F8-E5CF-692B8CCB46E9}"/>
              </a:ext>
            </a:extLst>
          </p:cNvPr>
          <p:cNvSpPr txBox="1"/>
          <p:nvPr/>
        </p:nvSpPr>
        <p:spPr>
          <a:xfrm>
            <a:off x="3830128" y="137970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Nombre: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DE2AF-3DA4-5267-0A07-33583A4A6A59}"/>
              </a:ext>
            </a:extLst>
          </p:cNvPr>
          <p:cNvSpPr txBox="1"/>
          <p:nvPr/>
        </p:nvSpPr>
        <p:spPr>
          <a:xfrm>
            <a:off x="1477824" y="2534898"/>
            <a:ext cx="16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EAE2A7-008E-C7CC-8D9F-5893FE4C4FED}"/>
              </a:ext>
            </a:extLst>
          </p:cNvPr>
          <p:cNvSpPr txBox="1"/>
          <p:nvPr/>
        </p:nvSpPr>
        <p:spPr>
          <a:xfrm>
            <a:off x="4935755" y="1435487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Juan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4B36C8-1013-2F5A-A20E-C450E86DF81C}"/>
              </a:ext>
            </a:extLst>
          </p:cNvPr>
          <p:cNvSpPr txBox="1"/>
          <p:nvPr/>
        </p:nvSpPr>
        <p:spPr>
          <a:xfrm>
            <a:off x="4935755" y="1918829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Juanin1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A2F5DC-395C-C2E9-D3CE-D20A0A005D30}"/>
              </a:ext>
            </a:extLst>
          </p:cNvPr>
          <p:cNvSpPr txBox="1"/>
          <p:nvPr/>
        </p:nvSpPr>
        <p:spPr>
          <a:xfrm>
            <a:off x="4935755" y="2402171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18/Junio/2010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4D7540-8EC8-1549-FF22-966B57A4DD91}"/>
              </a:ext>
            </a:extLst>
          </p:cNvPr>
          <p:cNvSpPr/>
          <p:nvPr/>
        </p:nvSpPr>
        <p:spPr>
          <a:xfrm>
            <a:off x="3858866" y="3165576"/>
            <a:ext cx="2777420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Alquilar Vehículo</a:t>
            </a:r>
          </a:p>
        </p:txBody>
      </p:sp>
    </p:spTree>
    <p:extLst>
      <p:ext uri="{BB962C8B-B14F-4D97-AF65-F5344CB8AC3E}">
        <p14:creationId xmlns:p14="http://schemas.microsoft.com/office/powerpoint/2010/main" val="372871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5"/>
            <a:ext cx="6892505" cy="2950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6892505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7111707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704516" y="1928933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Sede a recoger: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2582163" y="2961430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704514" y="917636"/>
            <a:ext cx="53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la información del vehículo a reservar: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7F721-30F3-4499-E504-0B908FFC3DBB}"/>
              </a:ext>
            </a:extLst>
          </p:cNvPr>
          <p:cNvSpPr txBox="1"/>
          <p:nvPr/>
        </p:nvSpPr>
        <p:spPr>
          <a:xfrm>
            <a:off x="704516" y="2388351"/>
            <a:ext cx="15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Fecha Inicial: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704515" y="1467036"/>
            <a:ext cx="110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Categoría: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BF9D3-EF40-9E15-38F6-04FDBC4A4D94}"/>
              </a:ext>
            </a:extLst>
          </p:cNvPr>
          <p:cNvSpPr/>
          <p:nvPr/>
        </p:nvSpPr>
        <p:spPr>
          <a:xfrm>
            <a:off x="2184694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0B1F4-06CC-024F-05C7-16DD07D857BD}"/>
              </a:ext>
            </a:extLst>
          </p:cNvPr>
          <p:cNvSpPr/>
          <p:nvPr/>
        </p:nvSpPr>
        <p:spPr>
          <a:xfrm>
            <a:off x="2184695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61A43-9B84-3F29-4120-B16E543DA829}"/>
              </a:ext>
            </a:extLst>
          </p:cNvPr>
          <p:cNvSpPr/>
          <p:nvPr/>
        </p:nvSpPr>
        <p:spPr>
          <a:xfrm>
            <a:off x="2184693" y="241633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46558-3D87-2061-AA30-52AED48D047A}"/>
              </a:ext>
            </a:extLst>
          </p:cNvPr>
          <p:cNvSpPr/>
          <p:nvPr/>
        </p:nvSpPr>
        <p:spPr>
          <a:xfrm>
            <a:off x="5671096" y="1970640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7463185-7AC5-7ABB-FB13-16ABD9D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22" y="3012667"/>
            <a:ext cx="861189" cy="3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A6A774E-27A7-F1C5-CBAC-5BC948263068}"/>
              </a:ext>
            </a:extLst>
          </p:cNvPr>
          <p:cNvSpPr/>
          <p:nvPr/>
        </p:nvSpPr>
        <p:spPr>
          <a:xfrm>
            <a:off x="103515" y="43082"/>
            <a:ext cx="4451231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Cliente – Reserva Vehículo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40F29-5B3C-543C-672C-B9A2C9418741}"/>
              </a:ext>
            </a:extLst>
          </p:cNvPr>
          <p:cNvSpPr txBox="1"/>
          <p:nvPr/>
        </p:nvSpPr>
        <p:spPr>
          <a:xfrm>
            <a:off x="3999710" y="1481376"/>
            <a:ext cx="15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Fecha 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DC576-544E-AD13-4C78-3AEE48C3D291}"/>
              </a:ext>
            </a:extLst>
          </p:cNvPr>
          <p:cNvSpPr txBox="1"/>
          <p:nvPr/>
        </p:nvSpPr>
        <p:spPr>
          <a:xfrm>
            <a:off x="3964587" y="1918430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Sede a devolver: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3B579-288E-37D3-4390-4D3AC0ADE4F5}"/>
              </a:ext>
            </a:extLst>
          </p:cNvPr>
          <p:cNvSpPr/>
          <p:nvPr/>
        </p:nvSpPr>
        <p:spPr>
          <a:xfrm>
            <a:off x="5671096" y="15482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4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5"/>
            <a:ext cx="6892505" cy="2950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6892505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7111707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704516" y="1928933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Sede a recoger: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2582163" y="2961430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Alquilar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704514" y="917636"/>
            <a:ext cx="53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la información del vehículo a reservar: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7F721-30F3-4499-E504-0B908FFC3DBB}"/>
              </a:ext>
            </a:extLst>
          </p:cNvPr>
          <p:cNvSpPr txBox="1"/>
          <p:nvPr/>
        </p:nvSpPr>
        <p:spPr>
          <a:xfrm>
            <a:off x="704516" y="2388351"/>
            <a:ext cx="15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Fecha Inicial: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704515" y="1467036"/>
            <a:ext cx="110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Categoría: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BF9D3-EF40-9E15-38F6-04FDBC4A4D94}"/>
              </a:ext>
            </a:extLst>
          </p:cNvPr>
          <p:cNvSpPr/>
          <p:nvPr/>
        </p:nvSpPr>
        <p:spPr>
          <a:xfrm>
            <a:off x="2184694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46558-3D87-2061-AA30-52AED48D047A}"/>
              </a:ext>
            </a:extLst>
          </p:cNvPr>
          <p:cNvSpPr/>
          <p:nvPr/>
        </p:nvSpPr>
        <p:spPr>
          <a:xfrm>
            <a:off x="5671096" y="1970640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7463185-7AC5-7ABB-FB13-16ABD9D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22" y="3012667"/>
            <a:ext cx="861189" cy="3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A6A774E-27A7-F1C5-CBAC-5BC948263068}"/>
              </a:ext>
            </a:extLst>
          </p:cNvPr>
          <p:cNvSpPr/>
          <p:nvPr/>
        </p:nvSpPr>
        <p:spPr>
          <a:xfrm>
            <a:off x="103515" y="43082"/>
            <a:ext cx="4451231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Cliente – Alquiler Vehículo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40F29-5B3C-543C-672C-B9A2C9418741}"/>
              </a:ext>
            </a:extLst>
          </p:cNvPr>
          <p:cNvSpPr txBox="1"/>
          <p:nvPr/>
        </p:nvSpPr>
        <p:spPr>
          <a:xfrm>
            <a:off x="3999710" y="1481376"/>
            <a:ext cx="15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Fecha 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DC576-544E-AD13-4C78-3AEE48C3D291}"/>
              </a:ext>
            </a:extLst>
          </p:cNvPr>
          <p:cNvSpPr txBox="1"/>
          <p:nvPr/>
        </p:nvSpPr>
        <p:spPr>
          <a:xfrm>
            <a:off x="3964587" y="1918430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Sede a devolver: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3B579-288E-37D3-4390-4D3AC0ADE4F5}"/>
              </a:ext>
            </a:extLst>
          </p:cNvPr>
          <p:cNvSpPr/>
          <p:nvPr/>
        </p:nvSpPr>
        <p:spPr>
          <a:xfrm>
            <a:off x="5671096" y="15482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4D340-AD71-D3BC-D108-249B6BBFC809}"/>
              </a:ext>
            </a:extLst>
          </p:cNvPr>
          <p:cNvSpPr txBox="1"/>
          <p:nvPr/>
        </p:nvSpPr>
        <p:spPr>
          <a:xfrm>
            <a:off x="2109944" y="2416334"/>
            <a:ext cx="159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Fecha Actual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275FA-DE50-A9F4-A611-C9665284BE33}"/>
              </a:ext>
            </a:extLst>
          </p:cNvPr>
          <p:cNvSpPr/>
          <p:nvPr/>
        </p:nvSpPr>
        <p:spPr>
          <a:xfrm>
            <a:off x="2184695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8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6"/>
            <a:ext cx="11386868" cy="5900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1139549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11601448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766CBF-B784-2084-B7E2-DA2EA57DD915}"/>
              </a:ext>
            </a:extLst>
          </p:cNvPr>
          <p:cNvCxnSpPr/>
          <p:nvPr/>
        </p:nvCxnSpPr>
        <p:spPr>
          <a:xfrm>
            <a:off x="8212341" y="835158"/>
            <a:ext cx="0" cy="5531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nault Sandero – Rent a Car Colombia">
            <a:extLst>
              <a:ext uri="{FF2B5EF4-FFF2-40B4-BE49-F238E27FC236}">
                <a16:creationId xmlns:a16="http://schemas.microsoft.com/office/drawing/2014/main" id="{635206B7-2C95-D501-B190-F4B27DC3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99" y="1062602"/>
            <a:ext cx="4988857" cy="27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810883" y="4662567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Marca: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8462515" y="1844759"/>
            <a:ext cx="3071002" cy="30192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Consultar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6C95B6-EA42-045A-2015-F558F7718E5C}"/>
              </a:ext>
            </a:extLst>
          </p:cNvPr>
          <p:cNvSpPr/>
          <p:nvPr/>
        </p:nvSpPr>
        <p:spPr>
          <a:xfrm>
            <a:off x="8462515" y="2499842"/>
            <a:ext cx="3071002" cy="3019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Vehículo al inventario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95B309-F30E-5E52-8B6A-897AD5D1411E}"/>
              </a:ext>
            </a:extLst>
          </p:cNvPr>
          <p:cNvSpPr/>
          <p:nvPr/>
        </p:nvSpPr>
        <p:spPr>
          <a:xfrm>
            <a:off x="8452455" y="1357352"/>
            <a:ext cx="3071002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8416414" y="958915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ID Automóvil: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ED0597-C092-7A93-0685-C8D6FCED121F}"/>
              </a:ext>
            </a:extLst>
          </p:cNvPr>
          <p:cNvSpPr/>
          <p:nvPr/>
        </p:nvSpPr>
        <p:spPr>
          <a:xfrm>
            <a:off x="8462515" y="2966019"/>
            <a:ext cx="3071002" cy="30192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vehículo del inventario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7F721-30F3-4499-E504-0B908FFC3DBB}"/>
              </a:ext>
            </a:extLst>
          </p:cNvPr>
          <p:cNvSpPr txBox="1"/>
          <p:nvPr/>
        </p:nvSpPr>
        <p:spPr>
          <a:xfrm>
            <a:off x="810883" y="5106542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Placa: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5848B-C732-2FD7-547B-C6AAC05D2619}"/>
              </a:ext>
            </a:extLst>
          </p:cNvPr>
          <p:cNvSpPr txBox="1"/>
          <p:nvPr/>
        </p:nvSpPr>
        <p:spPr>
          <a:xfrm>
            <a:off x="4088920" y="5105770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Color: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464F12-CB2D-4580-4FA7-1930147F6BBE}"/>
              </a:ext>
            </a:extLst>
          </p:cNvPr>
          <p:cNvSpPr txBox="1"/>
          <p:nvPr/>
        </p:nvSpPr>
        <p:spPr>
          <a:xfrm>
            <a:off x="810882" y="5550516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Transmisión: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E6122-F578-1A4A-18F3-9C3658354F02}"/>
              </a:ext>
            </a:extLst>
          </p:cNvPr>
          <p:cNvSpPr txBox="1"/>
          <p:nvPr/>
        </p:nvSpPr>
        <p:spPr>
          <a:xfrm>
            <a:off x="4088921" y="4187456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Sede: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84E4D-1A42-60FF-7BAC-40B42A0A84D6}"/>
              </a:ext>
            </a:extLst>
          </p:cNvPr>
          <p:cNvSpPr txBox="1"/>
          <p:nvPr/>
        </p:nvSpPr>
        <p:spPr>
          <a:xfrm>
            <a:off x="4054404" y="4661025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Modelo: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810883" y="4218592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53FA2-230C-0F1C-BBD2-5D4BEC409000}"/>
              </a:ext>
            </a:extLst>
          </p:cNvPr>
          <p:cNvSpPr txBox="1"/>
          <p:nvPr/>
        </p:nvSpPr>
        <p:spPr>
          <a:xfrm>
            <a:off x="4088919" y="5550219"/>
            <a:ext cx="133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Capacidad: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6D1896D-F26B-A92A-7991-F2C69AE6A239}"/>
              </a:ext>
            </a:extLst>
          </p:cNvPr>
          <p:cNvSpPr/>
          <p:nvPr/>
        </p:nvSpPr>
        <p:spPr>
          <a:xfrm>
            <a:off x="6599208" y="1224951"/>
            <a:ext cx="1258015" cy="3693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No Alquilado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9F2698-7BC4-1DF3-7BCC-148EACF09C27}"/>
              </a:ext>
            </a:extLst>
          </p:cNvPr>
          <p:cNvSpPr txBox="1"/>
          <p:nvPr/>
        </p:nvSpPr>
        <p:spPr>
          <a:xfrm>
            <a:off x="2192526" y="4252207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05CA9-BD0D-922D-F0E9-D436F83389B3}"/>
              </a:ext>
            </a:extLst>
          </p:cNvPr>
          <p:cNvSpPr txBox="1"/>
          <p:nvPr/>
        </p:nvSpPr>
        <p:spPr>
          <a:xfrm>
            <a:off x="2192525" y="4671195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Renault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9F260-E20A-0F17-A52A-4FA34704B0AE}"/>
              </a:ext>
            </a:extLst>
          </p:cNvPr>
          <p:cNvSpPr txBox="1"/>
          <p:nvPr/>
        </p:nvSpPr>
        <p:spPr>
          <a:xfrm>
            <a:off x="2192526" y="5131528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JWY891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8FF21-03D5-2CAB-1E45-7BA6125243C1}"/>
              </a:ext>
            </a:extLst>
          </p:cNvPr>
          <p:cNvSpPr txBox="1"/>
          <p:nvPr/>
        </p:nvSpPr>
        <p:spPr>
          <a:xfrm>
            <a:off x="2192526" y="5578939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Automático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C6694-459D-71F5-7D04-FFD5F16AEF52}"/>
              </a:ext>
            </a:extLst>
          </p:cNvPr>
          <p:cNvSpPr txBox="1"/>
          <p:nvPr/>
        </p:nvSpPr>
        <p:spPr>
          <a:xfrm>
            <a:off x="5351215" y="4252207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2080A-58B8-0ED3-00C6-910F947C2BF6}"/>
              </a:ext>
            </a:extLst>
          </p:cNvPr>
          <p:cNvSpPr txBox="1"/>
          <p:nvPr/>
        </p:nvSpPr>
        <p:spPr>
          <a:xfrm>
            <a:off x="5351214" y="4671195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Sandero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5EF721-C22A-178A-AF19-7F26931F68EC}"/>
              </a:ext>
            </a:extLst>
          </p:cNvPr>
          <p:cNvSpPr txBox="1"/>
          <p:nvPr/>
        </p:nvSpPr>
        <p:spPr>
          <a:xfrm>
            <a:off x="5351215" y="5131528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Gris Cometa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EFC5F-2DED-5837-93BA-C2C709EF74E5}"/>
              </a:ext>
            </a:extLst>
          </p:cNvPr>
          <p:cNvSpPr txBox="1"/>
          <p:nvPr/>
        </p:nvSpPr>
        <p:spPr>
          <a:xfrm>
            <a:off x="5351215" y="5578939"/>
            <a:ext cx="122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C695D9-38CD-C067-9C47-15D3DC9CA121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Admin General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A30F95-F47D-EF8A-A2DB-B317B65C5E21}"/>
              </a:ext>
            </a:extLst>
          </p:cNvPr>
          <p:cNvSpPr/>
          <p:nvPr/>
        </p:nvSpPr>
        <p:spPr>
          <a:xfrm>
            <a:off x="8462515" y="5674135"/>
            <a:ext cx="3071002" cy="30192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Consultar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90961C-E465-4021-9E9E-14FEF5AC1CAE}"/>
              </a:ext>
            </a:extLst>
          </p:cNvPr>
          <p:cNvSpPr/>
          <p:nvPr/>
        </p:nvSpPr>
        <p:spPr>
          <a:xfrm>
            <a:off x="8488391" y="5186728"/>
            <a:ext cx="3035065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635B35-A1DA-0FAB-C288-53C12A7B4ECD}"/>
              </a:ext>
            </a:extLst>
          </p:cNvPr>
          <p:cNvSpPr txBox="1"/>
          <p:nvPr/>
        </p:nvSpPr>
        <p:spPr>
          <a:xfrm>
            <a:off x="8416414" y="4788291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Id Sedes: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888F62-B59D-F239-23B2-A65276CC99C1}"/>
              </a:ext>
            </a:extLst>
          </p:cNvPr>
          <p:cNvSpPr txBox="1"/>
          <p:nvPr/>
        </p:nvSpPr>
        <p:spPr>
          <a:xfrm>
            <a:off x="8374827" y="4329144"/>
            <a:ext cx="288122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CO" sz="2400" b="1" dirty="0"/>
              <a:t>Revisión Sedes</a:t>
            </a:r>
          </a:p>
        </p:txBody>
      </p:sp>
    </p:spTree>
    <p:extLst>
      <p:ext uri="{BB962C8B-B14F-4D97-AF65-F5344CB8AC3E}">
        <p14:creationId xmlns:p14="http://schemas.microsoft.com/office/powerpoint/2010/main" val="33856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5"/>
            <a:ext cx="7703388" cy="3877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770922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7916573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704516" y="1911011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Marca: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2976112" y="3862723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704514" y="917636"/>
            <a:ext cx="53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la información del vehículo a registrar: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7F721-30F3-4499-E504-0B908FFC3DBB}"/>
              </a:ext>
            </a:extLst>
          </p:cNvPr>
          <p:cNvSpPr txBox="1"/>
          <p:nvPr/>
        </p:nvSpPr>
        <p:spPr>
          <a:xfrm>
            <a:off x="704516" y="2354986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Placa: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5848B-C732-2FD7-547B-C6AAC05D2619}"/>
              </a:ext>
            </a:extLst>
          </p:cNvPr>
          <p:cNvSpPr txBox="1"/>
          <p:nvPr/>
        </p:nvSpPr>
        <p:spPr>
          <a:xfrm>
            <a:off x="4350602" y="2354214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Color: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464F12-CB2D-4580-4FA7-1930147F6BBE}"/>
              </a:ext>
            </a:extLst>
          </p:cNvPr>
          <p:cNvSpPr txBox="1"/>
          <p:nvPr/>
        </p:nvSpPr>
        <p:spPr>
          <a:xfrm>
            <a:off x="704515" y="279896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Transmisión: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E6122-F578-1A4A-18F3-9C3658354F02}"/>
              </a:ext>
            </a:extLst>
          </p:cNvPr>
          <p:cNvSpPr txBox="1"/>
          <p:nvPr/>
        </p:nvSpPr>
        <p:spPr>
          <a:xfrm>
            <a:off x="4350603" y="1435900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Sede: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84E4D-1A42-60FF-7BAC-40B42A0A84D6}"/>
              </a:ext>
            </a:extLst>
          </p:cNvPr>
          <p:cNvSpPr txBox="1"/>
          <p:nvPr/>
        </p:nvSpPr>
        <p:spPr>
          <a:xfrm>
            <a:off x="4316086" y="1909469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Modelo: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704516" y="1467036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53FA2-230C-0F1C-BBD2-5D4BEC409000}"/>
              </a:ext>
            </a:extLst>
          </p:cNvPr>
          <p:cNvSpPr txBox="1"/>
          <p:nvPr/>
        </p:nvSpPr>
        <p:spPr>
          <a:xfrm>
            <a:off x="4350601" y="2798663"/>
            <a:ext cx="133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Capacidad: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BF9D3-EF40-9E15-38F6-04FDBC4A4D94}"/>
              </a:ext>
            </a:extLst>
          </p:cNvPr>
          <p:cNvSpPr/>
          <p:nvPr/>
        </p:nvSpPr>
        <p:spPr>
          <a:xfrm>
            <a:off x="2184694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0B1F4-06CC-024F-05C7-16DD07D857BD}"/>
              </a:ext>
            </a:extLst>
          </p:cNvPr>
          <p:cNvSpPr/>
          <p:nvPr/>
        </p:nvSpPr>
        <p:spPr>
          <a:xfrm>
            <a:off x="2184695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61A43-9B84-3F29-4120-B16E543DA829}"/>
              </a:ext>
            </a:extLst>
          </p:cNvPr>
          <p:cNvSpPr/>
          <p:nvPr/>
        </p:nvSpPr>
        <p:spPr>
          <a:xfrm>
            <a:off x="2184695" y="243021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15A9B-6F79-F800-ADA5-15D7313AF745}"/>
              </a:ext>
            </a:extLst>
          </p:cNvPr>
          <p:cNvSpPr/>
          <p:nvPr/>
        </p:nvSpPr>
        <p:spPr>
          <a:xfrm>
            <a:off x="2184695" y="286067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46558-3D87-2061-AA30-52AED48D047A}"/>
              </a:ext>
            </a:extLst>
          </p:cNvPr>
          <p:cNvSpPr/>
          <p:nvPr/>
        </p:nvSpPr>
        <p:spPr>
          <a:xfrm>
            <a:off x="5671096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E85F7-49A4-C5B6-C8E7-D0ED27DBABD4}"/>
              </a:ext>
            </a:extLst>
          </p:cNvPr>
          <p:cNvSpPr/>
          <p:nvPr/>
        </p:nvSpPr>
        <p:spPr>
          <a:xfrm>
            <a:off x="5671097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3144D-FB12-363C-9AC6-3ABC92E9009B}"/>
              </a:ext>
            </a:extLst>
          </p:cNvPr>
          <p:cNvSpPr/>
          <p:nvPr/>
        </p:nvSpPr>
        <p:spPr>
          <a:xfrm>
            <a:off x="5671097" y="243021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96301-F936-F9F3-27BC-EFFD2CB75770}"/>
              </a:ext>
            </a:extLst>
          </p:cNvPr>
          <p:cNvSpPr/>
          <p:nvPr/>
        </p:nvSpPr>
        <p:spPr>
          <a:xfrm>
            <a:off x="5671097" y="286067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D0A51-BEAF-334A-EA87-427832D62D04}"/>
              </a:ext>
            </a:extLst>
          </p:cNvPr>
          <p:cNvSpPr txBox="1"/>
          <p:nvPr/>
        </p:nvSpPr>
        <p:spPr>
          <a:xfrm>
            <a:off x="704515" y="3242934"/>
            <a:ext cx="1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Ruta Imagen: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E77486-13F1-1CFA-0255-EDC40AEE0453}"/>
              </a:ext>
            </a:extLst>
          </p:cNvPr>
          <p:cNvSpPr/>
          <p:nvPr/>
        </p:nvSpPr>
        <p:spPr>
          <a:xfrm>
            <a:off x="2184695" y="3310248"/>
            <a:ext cx="4927012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7463185-7AC5-7ABB-FB13-16ABD9D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332" y="3764424"/>
            <a:ext cx="1286775" cy="5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A6A774E-27A7-F1C5-CBAC-5BC948263068}"/>
              </a:ext>
            </a:extLst>
          </p:cNvPr>
          <p:cNvSpPr/>
          <p:nvPr/>
        </p:nvSpPr>
        <p:spPr>
          <a:xfrm>
            <a:off x="103515" y="43082"/>
            <a:ext cx="4451231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Admin General – Registrar Vehículo</a:t>
            </a:r>
          </a:p>
        </p:txBody>
      </p:sp>
    </p:spTree>
    <p:extLst>
      <p:ext uri="{BB962C8B-B14F-4D97-AF65-F5344CB8AC3E}">
        <p14:creationId xmlns:p14="http://schemas.microsoft.com/office/powerpoint/2010/main" val="110788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6"/>
            <a:ext cx="8737478" cy="4050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8737478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8892754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1C695D9-38CD-C067-9C47-15D3DC9CA121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Admin General - Sedes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6EC76-F957-0F55-C675-A1A2D7A3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423359"/>
            <a:ext cx="7750864" cy="2218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3AAF3C-F75B-D078-2CC2-0E45E96D4DB1}"/>
              </a:ext>
            </a:extLst>
          </p:cNvPr>
          <p:cNvSpPr txBox="1"/>
          <p:nvPr/>
        </p:nvSpPr>
        <p:spPr>
          <a:xfrm>
            <a:off x="704514" y="917636"/>
            <a:ext cx="76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B18FE-FFE1-D467-B14B-FE7723D19761}"/>
              </a:ext>
            </a:extLst>
          </p:cNvPr>
          <p:cNvSpPr txBox="1"/>
          <p:nvPr/>
        </p:nvSpPr>
        <p:spPr>
          <a:xfrm>
            <a:off x="1466491" y="958915"/>
            <a:ext cx="327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San Fermín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186B07-E57F-2A16-2C7A-EFAAF23F338F}"/>
              </a:ext>
            </a:extLst>
          </p:cNvPr>
          <p:cNvSpPr/>
          <p:nvPr/>
        </p:nvSpPr>
        <p:spPr>
          <a:xfrm>
            <a:off x="3485073" y="3904244"/>
            <a:ext cx="3071002" cy="30192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Regresar</a:t>
            </a:r>
          </a:p>
        </p:txBody>
      </p:sp>
    </p:spTree>
    <p:extLst>
      <p:ext uri="{BB962C8B-B14F-4D97-AF65-F5344CB8AC3E}">
        <p14:creationId xmlns:p14="http://schemas.microsoft.com/office/powerpoint/2010/main" val="325785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F46222-C8C8-1325-A0B5-AF03FE292E84}"/>
              </a:ext>
            </a:extLst>
          </p:cNvPr>
          <p:cNvSpPr/>
          <p:nvPr/>
        </p:nvSpPr>
        <p:spPr>
          <a:xfrm>
            <a:off x="491706" y="465826"/>
            <a:ext cx="7116792" cy="3743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2B50181-7E82-8463-6CB8-FF082DB0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33" y="859762"/>
            <a:ext cx="924465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F2B1E3-61CD-E672-14B4-204934A6FDE5}"/>
              </a:ext>
            </a:extLst>
          </p:cNvPr>
          <p:cNvSpPr/>
          <p:nvPr/>
        </p:nvSpPr>
        <p:spPr>
          <a:xfrm>
            <a:off x="491706" y="465826"/>
            <a:ext cx="711679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1E44F-65B8-3AE7-1C17-A308659C89EA}"/>
              </a:ext>
            </a:extLst>
          </p:cNvPr>
          <p:cNvGrpSpPr/>
          <p:nvPr/>
        </p:nvGrpSpPr>
        <p:grpSpPr>
          <a:xfrm>
            <a:off x="7305493" y="546975"/>
            <a:ext cx="187626" cy="207033"/>
            <a:chOff x="36661" y="1130060"/>
            <a:chExt cx="340744" cy="39681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5EEFCC2-31E5-0C5D-3F6E-6E1F672EF5A5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EC00B15A-A0E7-88F8-220A-8F59F4F2DF61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074" name="Picture 2" descr="perfil icono, avatar icono, usuario icono, persona icono 20911896 PNG">
            <a:extLst>
              <a:ext uri="{FF2B5EF4-FFF2-40B4-BE49-F238E27FC236}">
                <a16:creationId xmlns:a16="http://schemas.microsoft.com/office/drawing/2014/main" id="{898EF0E8-41E1-CFFE-A51A-A924F256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7" y="935966"/>
            <a:ext cx="1749894" cy="17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9A0FBD0-1CD3-3267-260F-57EF812F7C45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Admin Local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5276F3-7A38-380E-8414-08A6D121D4E9}"/>
              </a:ext>
            </a:extLst>
          </p:cNvPr>
          <p:cNvSpPr/>
          <p:nvPr/>
        </p:nvSpPr>
        <p:spPr>
          <a:xfrm>
            <a:off x="994744" y="3135227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 Empleado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797CF3-F7FD-24F5-DC7A-11327D79BB39}"/>
              </a:ext>
            </a:extLst>
          </p:cNvPr>
          <p:cNvSpPr/>
          <p:nvPr/>
        </p:nvSpPr>
        <p:spPr>
          <a:xfrm>
            <a:off x="4300267" y="3135227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 Cliente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141221-2F0B-8B02-8FC8-F5343DE47038}"/>
              </a:ext>
            </a:extLst>
          </p:cNvPr>
          <p:cNvSpPr txBox="1"/>
          <p:nvPr/>
        </p:nvSpPr>
        <p:spPr>
          <a:xfrm>
            <a:off x="3830128" y="1864968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Usuario: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64D3C-BCE7-9081-9699-65AF2A4FBEE0}"/>
              </a:ext>
            </a:extLst>
          </p:cNvPr>
          <p:cNvSpPr txBox="1"/>
          <p:nvPr/>
        </p:nvSpPr>
        <p:spPr>
          <a:xfrm>
            <a:off x="3830128" y="2350232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Sede: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28A5EF-DCBD-12F8-E5CF-692B8CCB46E9}"/>
              </a:ext>
            </a:extLst>
          </p:cNvPr>
          <p:cNvSpPr txBox="1"/>
          <p:nvPr/>
        </p:nvSpPr>
        <p:spPr>
          <a:xfrm>
            <a:off x="3830128" y="137970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Nombre: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DE2AF-3DA4-5267-0A07-33583A4A6A59}"/>
              </a:ext>
            </a:extLst>
          </p:cNvPr>
          <p:cNvSpPr txBox="1"/>
          <p:nvPr/>
        </p:nvSpPr>
        <p:spPr>
          <a:xfrm>
            <a:off x="994744" y="2534898"/>
            <a:ext cx="269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Administrador Local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EAE2A7-008E-C7CC-8D9F-5893FE4C4FED}"/>
              </a:ext>
            </a:extLst>
          </p:cNvPr>
          <p:cNvSpPr txBox="1"/>
          <p:nvPr/>
        </p:nvSpPr>
        <p:spPr>
          <a:xfrm>
            <a:off x="4935755" y="1435487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Mateo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4B36C8-1013-2F5A-A20E-C450E86DF81C}"/>
              </a:ext>
            </a:extLst>
          </p:cNvPr>
          <p:cNvSpPr txBox="1"/>
          <p:nvPr/>
        </p:nvSpPr>
        <p:spPr>
          <a:xfrm>
            <a:off x="4935755" y="1918829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Mateo2010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A2F5DC-395C-C2E9-D3CE-D20A0A005D30}"/>
              </a:ext>
            </a:extLst>
          </p:cNvPr>
          <p:cNvSpPr txBox="1"/>
          <p:nvPr/>
        </p:nvSpPr>
        <p:spPr>
          <a:xfrm>
            <a:off x="4935755" y="2402171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Soacha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CDBACB5-69EB-67A3-D3B2-CBA0BF659385}"/>
              </a:ext>
            </a:extLst>
          </p:cNvPr>
          <p:cNvSpPr/>
          <p:nvPr/>
        </p:nvSpPr>
        <p:spPr>
          <a:xfrm>
            <a:off x="4866385" y="3791704"/>
            <a:ext cx="1091240" cy="30192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FCC1B8-1F9E-7420-CCA2-4B3FBB49CC92}"/>
              </a:ext>
            </a:extLst>
          </p:cNvPr>
          <p:cNvSpPr/>
          <p:nvPr/>
        </p:nvSpPr>
        <p:spPr>
          <a:xfrm>
            <a:off x="2004919" y="3836456"/>
            <a:ext cx="2711589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38E3EC-D449-1991-6DA4-AA7861440468}"/>
              </a:ext>
            </a:extLst>
          </p:cNvPr>
          <p:cNvGrpSpPr/>
          <p:nvPr/>
        </p:nvGrpSpPr>
        <p:grpSpPr>
          <a:xfrm>
            <a:off x="4391571" y="3864255"/>
            <a:ext cx="280359" cy="184341"/>
            <a:chOff x="4300267" y="3833231"/>
            <a:chExt cx="396816" cy="22089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761F42E-9165-C88D-43B4-3D7BAF9F230C}"/>
                </a:ext>
              </a:extLst>
            </p:cNvPr>
            <p:cNvSpPr/>
            <p:nvPr/>
          </p:nvSpPr>
          <p:spPr>
            <a:xfrm>
              <a:off x="4300267" y="3833231"/>
              <a:ext cx="396816" cy="2208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4FCE068-F10F-EA05-C251-6A4D5A36695F}"/>
                </a:ext>
              </a:extLst>
            </p:cNvPr>
            <p:cNvSpPr/>
            <p:nvPr/>
          </p:nvSpPr>
          <p:spPr>
            <a:xfrm rot="10800000">
              <a:off x="4416724" y="3885908"/>
              <a:ext cx="159589" cy="13031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ADDFC10-756E-6904-F7C2-DAF74871D53D}"/>
              </a:ext>
            </a:extLst>
          </p:cNvPr>
          <p:cNvSpPr txBox="1"/>
          <p:nvPr/>
        </p:nvSpPr>
        <p:spPr>
          <a:xfrm>
            <a:off x="2219705" y="3770824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6960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5"/>
            <a:ext cx="8013939" cy="4248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801394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8224207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704515" y="1940246"/>
            <a:ext cx="13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Nacionalidad: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3073869" y="3984073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704514" y="917636"/>
            <a:ext cx="53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la información del usuario a registrar: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7F721-30F3-4499-E504-0B908FFC3DBB}"/>
              </a:ext>
            </a:extLst>
          </p:cNvPr>
          <p:cNvSpPr txBox="1"/>
          <p:nvPr/>
        </p:nvSpPr>
        <p:spPr>
          <a:xfrm>
            <a:off x="704516" y="2354986"/>
            <a:ext cx="983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Teléfono: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5848B-C732-2FD7-547B-C6AAC05D2619}"/>
              </a:ext>
            </a:extLst>
          </p:cNvPr>
          <p:cNvSpPr txBox="1"/>
          <p:nvPr/>
        </p:nvSpPr>
        <p:spPr>
          <a:xfrm>
            <a:off x="678953" y="3269873"/>
            <a:ext cx="137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País Expedición: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464F12-CB2D-4580-4FA7-1930147F6BBE}"/>
              </a:ext>
            </a:extLst>
          </p:cNvPr>
          <p:cNvSpPr txBox="1"/>
          <p:nvPr/>
        </p:nvSpPr>
        <p:spPr>
          <a:xfrm>
            <a:off x="704515" y="2798960"/>
            <a:ext cx="144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Fecha Nac: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84E4D-1A42-60FF-7BAC-40B42A0A84D6}"/>
              </a:ext>
            </a:extLst>
          </p:cNvPr>
          <p:cNvSpPr txBox="1"/>
          <p:nvPr/>
        </p:nvSpPr>
        <p:spPr>
          <a:xfrm>
            <a:off x="4590476" y="2394960"/>
            <a:ext cx="167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Número Licencia: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704516" y="1467036"/>
            <a:ext cx="104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Nombre: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53FA2-230C-0F1C-BBD2-5D4BEC409000}"/>
              </a:ext>
            </a:extLst>
          </p:cNvPr>
          <p:cNvSpPr txBox="1"/>
          <p:nvPr/>
        </p:nvSpPr>
        <p:spPr>
          <a:xfrm>
            <a:off x="4597988" y="2798263"/>
            <a:ext cx="205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FechaVenc Licencia: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BF9D3-EF40-9E15-38F6-04FDBC4A4D94}"/>
              </a:ext>
            </a:extLst>
          </p:cNvPr>
          <p:cNvSpPr/>
          <p:nvPr/>
        </p:nvSpPr>
        <p:spPr>
          <a:xfrm>
            <a:off x="2184694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0B1F4-06CC-024F-05C7-16DD07D857BD}"/>
              </a:ext>
            </a:extLst>
          </p:cNvPr>
          <p:cNvSpPr/>
          <p:nvPr/>
        </p:nvSpPr>
        <p:spPr>
          <a:xfrm>
            <a:off x="2184695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61A43-9B84-3F29-4120-B16E543DA829}"/>
              </a:ext>
            </a:extLst>
          </p:cNvPr>
          <p:cNvSpPr/>
          <p:nvPr/>
        </p:nvSpPr>
        <p:spPr>
          <a:xfrm>
            <a:off x="2184695" y="243021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15A9B-6F79-F800-ADA5-15D7313AF745}"/>
              </a:ext>
            </a:extLst>
          </p:cNvPr>
          <p:cNvSpPr/>
          <p:nvPr/>
        </p:nvSpPr>
        <p:spPr>
          <a:xfrm>
            <a:off x="2184695" y="286067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E85F7-49A4-C5B6-C8E7-D0ED27DBABD4}"/>
              </a:ext>
            </a:extLst>
          </p:cNvPr>
          <p:cNvSpPr/>
          <p:nvPr/>
        </p:nvSpPr>
        <p:spPr>
          <a:xfrm>
            <a:off x="6636262" y="19910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3144D-FB12-363C-9AC6-3ABC92E9009B}"/>
              </a:ext>
            </a:extLst>
          </p:cNvPr>
          <p:cNvSpPr/>
          <p:nvPr/>
        </p:nvSpPr>
        <p:spPr>
          <a:xfrm>
            <a:off x="6636262" y="242981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96301-F936-F9F3-27BC-EFFD2CB75770}"/>
              </a:ext>
            </a:extLst>
          </p:cNvPr>
          <p:cNvSpPr/>
          <p:nvPr/>
        </p:nvSpPr>
        <p:spPr>
          <a:xfrm>
            <a:off x="6636262" y="286027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7D80B-0E87-4E27-755D-9D895D19068A}"/>
              </a:ext>
            </a:extLst>
          </p:cNvPr>
          <p:cNvSpPr/>
          <p:nvPr/>
        </p:nvSpPr>
        <p:spPr>
          <a:xfrm>
            <a:off x="2184695" y="3304727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B92A7-D533-3AEA-2992-572089DB3A30}"/>
              </a:ext>
            </a:extLst>
          </p:cNvPr>
          <p:cNvSpPr txBox="1"/>
          <p:nvPr/>
        </p:nvSpPr>
        <p:spPr>
          <a:xfrm>
            <a:off x="4597987" y="1956159"/>
            <a:ext cx="144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Contraseña: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6D7B7-5324-5D3C-3819-95E3A35313F6}"/>
              </a:ext>
            </a:extLst>
          </p:cNvPr>
          <p:cNvSpPr txBox="1"/>
          <p:nvPr/>
        </p:nvSpPr>
        <p:spPr>
          <a:xfrm>
            <a:off x="4597987" y="1488024"/>
            <a:ext cx="144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6D50A-4230-5483-B022-7670933DB59F}"/>
              </a:ext>
            </a:extLst>
          </p:cNvPr>
          <p:cNvSpPr/>
          <p:nvPr/>
        </p:nvSpPr>
        <p:spPr>
          <a:xfrm>
            <a:off x="6636260" y="151735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Picture 6" descr="Localiza en Aeropuerto Internacional El Dorado de Bogotá">
            <a:extLst>
              <a:ext uri="{FF2B5EF4-FFF2-40B4-BE49-F238E27FC236}">
                <a16:creationId xmlns:a16="http://schemas.microsoft.com/office/drawing/2014/main" id="{8D9662AC-9488-1918-E9E9-8169F77E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70" y="4148298"/>
            <a:ext cx="1286775" cy="5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6641D7-0A9F-8245-CDA3-33E5972787F3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 Cliente</a:t>
            </a:r>
          </a:p>
        </p:txBody>
      </p:sp>
    </p:spTree>
    <p:extLst>
      <p:ext uri="{BB962C8B-B14F-4D97-AF65-F5344CB8AC3E}">
        <p14:creationId xmlns:p14="http://schemas.microsoft.com/office/powerpoint/2010/main" val="409769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5"/>
            <a:ext cx="8013939" cy="2661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801394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8224207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704515" y="1940246"/>
            <a:ext cx="13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Sede: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2904999" y="2500247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704514" y="917636"/>
            <a:ext cx="53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la información del usuario a registrar: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704516" y="1467036"/>
            <a:ext cx="104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Nombre: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BF9D3-EF40-9E15-38F6-04FDBC4A4D94}"/>
              </a:ext>
            </a:extLst>
          </p:cNvPr>
          <p:cNvSpPr/>
          <p:nvPr/>
        </p:nvSpPr>
        <p:spPr>
          <a:xfrm>
            <a:off x="2184694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0B1F4-06CC-024F-05C7-16DD07D857BD}"/>
              </a:ext>
            </a:extLst>
          </p:cNvPr>
          <p:cNvSpPr/>
          <p:nvPr/>
        </p:nvSpPr>
        <p:spPr>
          <a:xfrm>
            <a:off x="2184695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E85F7-49A4-C5B6-C8E7-D0ED27DBABD4}"/>
              </a:ext>
            </a:extLst>
          </p:cNvPr>
          <p:cNvSpPr/>
          <p:nvPr/>
        </p:nvSpPr>
        <p:spPr>
          <a:xfrm>
            <a:off x="6636262" y="19910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B92A7-D533-3AEA-2992-572089DB3A30}"/>
              </a:ext>
            </a:extLst>
          </p:cNvPr>
          <p:cNvSpPr txBox="1"/>
          <p:nvPr/>
        </p:nvSpPr>
        <p:spPr>
          <a:xfrm>
            <a:off x="4597987" y="1956159"/>
            <a:ext cx="144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Contraseña: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6D7B7-5324-5D3C-3819-95E3A35313F6}"/>
              </a:ext>
            </a:extLst>
          </p:cNvPr>
          <p:cNvSpPr txBox="1"/>
          <p:nvPr/>
        </p:nvSpPr>
        <p:spPr>
          <a:xfrm>
            <a:off x="4597987" y="1488024"/>
            <a:ext cx="144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6D50A-4230-5483-B022-7670933DB59F}"/>
              </a:ext>
            </a:extLst>
          </p:cNvPr>
          <p:cNvSpPr/>
          <p:nvPr/>
        </p:nvSpPr>
        <p:spPr>
          <a:xfrm>
            <a:off x="6636260" y="151735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Picture 6" descr="Localiza en Aeropuerto Internacional El Dorado de Bogotá">
            <a:extLst>
              <a:ext uri="{FF2B5EF4-FFF2-40B4-BE49-F238E27FC236}">
                <a16:creationId xmlns:a16="http://schemas.microsoft.com/office/drawing/2014/main" id="{8D9662AC-9488-1918-E9E9-8169F77E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03" y="2691441"/>
            <a:ext cx="1123442" cy="5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6641D7-0A9F-8245-CDA3-33E5972787F3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 Empleado</a:t>
            </a:r>
          </a:p>
        </p:txBody>
      </p:sp>
    </p:spTree>
    <p:extLst>
      <p:ext uri="{BB962C8B-B14F-4D97-AF65-F5344CB8AC3E}">
        <p14:creationId xmlns:p14="http://schemas.microsoft.com/office/powerpoint/2010/main" val="364677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F46222-C8C8-1325-A0B5-AF03FE292E84}"/>
              </a:ext>
            </a:extLst>
          </p:cNvPr>
          <p:cNvSpPr/>
          <p:nvPr/>
        </p:nvSpPr>
        <p:spPr>
          <a:xfrm>
            <a:off x="491706" y="465826"/>
            <a:ext cx="6418053" cy="47359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2B50181-7E82-8463-6CB8-FF082DB0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294" y="859762"/>
            <a:ext cx="924465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F2B1E3-61CD-E672-14B4-204934A6FDE5}"/>
              </a:ext>
            </a:extLst>
          </p:cNvPr>
          <p:cNvSpPr/>
          <p:nvPr/>
        </p:nvSpPr>
        <p:spPr>
          <a:xfrm>
            <a:off x="491706" y="465826"/>
            <a:ext cx="641805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1E44F-65B8-3AE7-1C17-A308659C89EA}"/>
              </a:ext>
            </a:extLst>
          </p:cNvPr>
          <p:cNvGrpSpPr/>
          <p:nvPr/>
        </p:nvGrpSpPr>
        <p:grpSpPr>
          <a:xfrm>
            <a:off x="6616098" y="546975"/>
            <a:ext cx="187626" cy="207033"/>
            <a:chOff x="36661" y="1130060"/>
            <a:chExt cx="340744" cy="39681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5EEFCC2-31E5-0C5D-3F6E-6E1F672EF5A5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EC00B15A-A0E7-88F8-220A-8F59F4F2DF61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3074" name="Picture 2" descr="perfil icono, avatar icono, usuario icono, persona icono 20911896 PNG">
            <a:extLst>
              <a:ext uri="{FF2B5EF4-FFF2-40B4-BE49-F238E27FC236}">
                <a16:creationId xmlns:a16="http://schemas.microsoft.com/office/drawing/2014/main" id="{898EF0E8-41E1-CFFE-A51A-A924F256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7" y="935966"/>
            <a:ext cx="1749894" cy="17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9A0FBD0-1CD3-3267-260F-57EF812F7C45}"/>
              </a:ext>
            </a:extLst>
          </p:cNvPr>
          <p:cNvSpPr/>
          <p:nvPr/>
        </p:nvSpPr>
        <p:spPr>
          <a:xfrm>
            <a:off x="103516" y="43082"/>
            <a:ext cx="3105510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Menú Empleado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797CF3-F7FD-24F5-DC7A-11327D79BB39}"/>
              </a:ext>
            </a:extLst>
          </p:cNvPr>
          <p:cNvSpPr/>
          <p:nvPr/>
        </p:nvSpPr>
        <p:spPr>
          <a:xfrm>
            <a:off x="729486" y="3948103"/>
            <a:ext cx="2777420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Modificar estado Vehículo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141221-2F0B-8B02-8FC8-F5343DE47038}"/>
              </a:ext>
            </a:extLst>
          </p:cNvPr>
          <p:cNvSpPr txBox="1"/>
          <p:nvPr/>
        </p:nvSpPr>
        <p:spPr>
          <a:xfrm>
            <a:off x="3830128" y="1864968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Usuario: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64D3C-BCE7-9081-9699-65AF2A4FBEE0}"/>
              </a:ext>
            </a:extLst>
          </p:cNvPr>
          <p:cNvSpPr txBox="1"/>
          <p:nvPr/>
        </p:nvSpPr>
        <p:spPr>
          <a:xfrm>
            <a:off x="3830128" y="2350232"/>
            <a:ext cx="9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Sede: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28A5EF-DCBD-12F8-E5CF-692B8CCB46E9}"/>
              </a:ext>
            </a:extLst>
          </p:cNvPr>
          <p:cNvSpPr txBox="1"/>
          <p:nvPr/>
        </p:nvSpPr>
        <p:spPr>
          <a:xfrm>
            <a:off x="3830128" y="137970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Nombre: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DE2AF-3DA4-5267-0A07-33583A4A6A59}"/>
              </a:ext>
            </a:extLst>
          </p:cNvPr>
          <p:cNvSpPr txBox="1"/>
          <p:nvPr/>
        </p:nvSpPr>
        <p:spPr>
          <a:xfrm>
            <a:off x="1477824" y="2534898"/>
            <a:ext cx="16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Empleado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EAE2A7-008E-C7CC-8D9F-5893FE4C4FED}"/>
              </a:ext>
            </a:extLst>
          </p:cNvPr>
          <p:cNvSpPr txBox="1"/>
          <p:nvPr/>
        </p:nvSpPr>
        <p:spPr>
          <a:xfrm>
            <a:off x="4935755" y="1435487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Camilo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4B36C8-1013-2F5A-A20E-C450E86DF81C}"/>
              </a:ext>
            </a:extLst>
          </p:cNvPr>
          <p:cNvSpPr txBox="1"/>
          <p:nvPr/>
        </p:nvSpPr>
        <p:spPr>
          <a:xfrm>
            <a:off x="4935755" y="1918829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Camilo1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A2F5DC-395C-C2E9-D3CE-D20A0A005D30}"/>
              </a:ext>
            </a:extLst>
          </p:cNvPr>
          <p:cNvSpPr txBox="1"/>
          <p:nvPr/>
        </p:nvSpPr>
        <p:spPr>
          <a:xfrm>
            <a:off x="4935755" y="2402171"/>
            <a:ext cx="144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Usaquén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849DBF-E55B-47F5-DB90-DB785E19FB0D}"/>
              </a:ext>
            </a:extLst>
          </p:cNvPr>
          <p:cNvSpPr/>
          <p:nvPr/>
        </p:nvSpPr>
        <p:spPr>
          <a:xfrm>
            <a:off x="3875310" y="4459693"/>
            <a:ext cx="2777420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Crear Reserva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4D7540-8EC8-1549-FF22-966B57A4DD91}"/>
              </a:ext>
            </a:extLst>
          </p:cNvPr>
          <p:cNvSpPr/>
          <p:nvPr/>
        </p:nvSpPr>
        <p:spPr>
          <a:xfrm>
            <a:off x="729486" y="4438769"/>
            <a:ext cx="2777420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Recibir Vehículo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4F324-D9DF-834C-F9FE-966FC497ED4F}"/>
              </a:ext>
            </a:extLst>
          </p:cNvPr>
          <p:cNvSpPr/>
          <p:nvPr/>
        </p:nvSpPr>
        <p:spPr>
          <a:xfrm>
            <a:off x="3881565" y="3942506"/>
            <a:ext cx="2711589" cy="3019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5E3D71-8548-93EA-A358-92FCF6F1CA86}"/>
              </a:ext>
            </a:extLst>
          </p:cNvPr>
          <p:cNvGrpSpPr/>
          <p:nvPr/>
        </p:nvGrpSpPr>
        <p:grpSpPr>
          <a:xfrm>
            <a:off x="6179449" y="3979494"/>
            <a:ext cx="372019" cy="208866"/>
            <a:chOff x="4300267" y="3833231"/>
            <a:chExt cx="396816" cy="2208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FCD54A-D6BB-B386-05A5-D8B77CA426F2}"/>
                </a:ext>
              </a:extLst>
            </p:cNvPr>
            <p:cNvSpPr/>
            <p:nvPr/>
          </p:nvSpPr>
          <p:spPr>
            <a:xfrm>
              <a:off x="4300267" y="3833231"/>
              <a:ext cx="396816" cy="2208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238F29A-F86D-FE5F-736B-0A2CCCAA356E}"/>
                </a:ext>
              </a:extLst>
            </p:cNvPr>
            <p:cNvSpPr/>
            <p:nvPr/>
          </p:nvSpPr>
          <p:spPr>
            <a:xfrm rot="10800000">
              <a:off x="4416724" y="3885908"/>
              <a:ext cx="159589" cy="13031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CF9E1-6A4A-679E-FC81-CCCA5B8F83AE}"/>
              </a:ext>
            </a:extLst>
          </p:cNvPr>
          <p:cNvSpPr/>
          <p:nvPr/>
        </p:nvSpPr>
        <p:spPr>
          <a:xfrm>
            <a:off x="3273705" y="3224215"/>
            <a:ext cx="2711589" cy="3019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Ingrese ID Vehículo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AB41F-3A03-F2C6-DCCB-BF49A609432C}"/>
              </a:ext>
            </a:extLst>
          </p:cNvPr>
          <p:cNvSpPr txBox="1"/>
          <p:nvPr/>
        </p:nvSpPr>
        <p:spPr>
          <a:xfrm>
            <a:off x="992846" y="3185188"/>
            <a:ext cx="221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Id Vehículo:</a:t>
            </a:r>
          </a:p>
        </p:txBody>
      </p:sp>
    </p:spTree>
    <p:extLst>
      <p:ext uri="{BB962C8B-B14F-4D97-AF65-F5344CB8AC3E}">
        <p14:creationId xmlns:p14="http://schemas.microsoft.com/office/powerpoint/2010/main" val="34357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E230D-64FD-7A6C-E64E-556BD5591DEA}"/>
              </a:ext>
            </a:extLst>
          </p:cNvPr>
          <p:cNvSpPr/>
          <p:nvPr/>
        </p:nvSpPr>
        <p:spPr>
          <a:xfrm>
            <a:off x="491706" y="478765"/>
            <a:ext cx="6892505" cy="2950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83BDFD-33BB-6B48-9D06-9E80873A6636}"/>
              </a:ext>
            </a:extLst>
          </p:cNvPr>
          <p:cNvSpPr/>
          <p:nvPr/>
        </p:nvSpPr>
        <p:spPr>
          <a:xfrm>
            <a:off x="491706" y="465826"/>
            <a:ext cx="6892505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70CCD-94C7-CFEA-C953-7DAEB053989C}"/>
              </a:ext>
            </a:extLst>
          </p:cNvPr>
          <p:cNvGrpSpPr/>
          <p:nvPr/>
        </p:nvGrpSpPr>
        <p:grpSpPr>
          <a:xfrm>
            <a:off x="7111707" y="546975"/>
            <a:ext cx="187626" cy="207033"/>
            <a:chOff x="36661" y="1130060"/>
            <a:chExt cx="340744" cy="3968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8F91B2-B16A-9736-8D06-E38601880C46}"/>
                </a:ext>
              </a:extLst>
            </p:cNvPr>
            <p:cNvSpPr/>
            <p:nvPr/>
          </p:nvSpPr>
          <p:spPr>
            <a:xfrm>
              <a:off x="36661" y="1164565"/>
              <a:ext cx="340744" cy="327804"/>
            </a:xfrm>
            <a:prstGeom prst="roundRect">
              <a:avLst/>
            </a:prstGeom>
            <a:solidFill>
              <a:srgbClr val="FF3333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1215EAA8-B9E9-A44C-B648-68B17D012E73}"/>
                </a:ext>
              </a:extLst>
            </p:cNvPr>
            <p:cNvSpPr/>
            <p:nvPr/>
          </p:nvSpPr>
          <p:spPr>
            <a:xfrm>
              <a:off x="73324" y="1130060"/>
              <a:ext cx="267419" cy="396815"/>
            </a:xfrm>
            <a:prstGeom prst="mathMultipl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B2FD7D-9F02-492E-A4F3-BD494037A72F}"/>
              </a:ext>
            </a:extLst>
          </p:cNvPr>
          <p:cNvSpPr txBox="1"/>
          <p:nvPr/>
        </p:nvSpPr>
        <p:spPr>
          <a:xfrm>
            <a:off x="704516" y="1928933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Sede a recoger: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45ED27-574B-65C7-A95B-98B5F9581434}"/>
              </a:ext>
            </a:extLst>
          </p:cNvPr>
          <p:cNvSpPr/>
          <p:nvPr/>
        </p:nvSpPr>
        <p:spPr>
          <a:xfrm>
            <a:off x="2582163" y="2961430"/>
            <a:ext cx="2711589" cy="301924"/>
          </a:xfrm>
          <a:prstGeom prst="roundRect">
            <a:avLst/>
          </a:prstGeom>
          <a:solidFill>
            <a:srgbClr val="7F7F7F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Registrar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D432C-DDA7-A34C-2DE6-E8495B58ABC5}"/>
              </a:ext>
            </a:extLst>
          </p:cNvPr>
          <p:cNvSpPr txBox="1"/>
          <p:nvPr/>
        </p:nvSpPr>
        <p:spPr>
          <a:xfrm>
            <a:off x="704514" y="917636"/>
            <a:ext cx="53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Ingrese la información del vehículo a reservar: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7F721-30F3-4499-E504-0B908FFC3DBB}"/>
              </a:ext>
            </a:extLst>
          </p:cNvPr>
          <p:cNvSpPr txBox="1"/>
          <p:nvPr/>
        </p:nvSpPr>
        <p:spPr>
          <a:xfrm>
            <a:off x="704516" y="2388351"/>
            <a:ext cx="15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Fecha Inicial: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850B1-89E9-134D-7266-570C4374F291}"/>
              </a:ext>
            </a:extLst>
          </p:cNvPr>
          <p:cNvSpPr txBox="1"/>
          <p:nvPr/>
        </p:nvSpPr>
        <p:spPr>
          <a:xfrm>
            <a:off x="704515" y="1467036"/>
            <a:ext cx="110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Categoría: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BF9D3-EF40-9E15-38F6-04FDBC4A4D94}"/>
              </a:ext>
            </a:extLst>
          </p:cNvPr>
          <p:cNvSpPr/>
          <p:nvPr/>
        </p:nvSpPr>
        <p:spPr>
          <a:xfrm>
            <a:off x="2184694" y="15420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0B1F4-06CC-024F-05C7-16DD07D857BD}"/>
              </a:ext>
            </a:extLst>
          </p:cNvPr>
          <p:cNvSpPr/>
          <p:nvPr/>
        </p:nvSpPr>
        <p:spPr>
          <a:xfrm>
            <a:off x="2184695" y="1991414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61A43-9B84-3F29-4120-B16E543DA829}"/>
              </a:ext>
            </a:extLst>
          </p:cNvPr>
          <p:cNvSpPr/>
          <p:nvPr/>
        </p:nvSpPr>
        <p:spPr>
          <a:xfrm>
            <a:off x="2184695" y="2430215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46558-3D87-2061-AA30-52AED48D047A}"/>
              </a:ext>
            </a:extLst>
          </p:cNvPr>
          <p:cNvSpPr/>
          <p:nvPr/>
        </p:nvSpPr>
        <p:spPr>
          <a:xfrm>
            <a:off x="5671096" y="1970640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E85F7-49A4-C5B6-C8E7-D0ED27DBABD4}"/>
              </a:ext>
            </a:extLst>
          </p:cNvPr>
          <p:cNvSpPr/>
          <p:nvPr/>
        </p:nvSpPr>
        <p:spPr>
          <a:xfrm>
            <a:off x="5671097" y="2420036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6" descr="Localiza en Aeropuerto Internacional El Dorado de Bogotá">
            <a:extLst>
              <a:ext uri="{FF2B5EF4-FFF2-40B4-BE49-F238E27FC236}">
                <a16:creationId xmlns:a16="http://schemas.microsoft.com/office/drawing/2014/main" id="{E7463185-7AC5-7ABB-FB13-16ABD9D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22" y="3012667"/>
            <a:ext cx="861189" cy="3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A6A774E-27A7-F1C5-CBAC-5BC948263068}"/>
              </a:ext>
            </a:extLst>
          </p:cNvPr>
          <p:cNvSpPr/>
          <p:nvPr/>
        </p:nvSpPr>
        <p:spPr>
          <a:xfrm>
            <a:off x="103515" y="43082"/>
            <a:ext cx="4451231" cy="2989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Empleado – Reserva Vehículo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40F29-5B3C-543C-672C-B9A2C9418741}"/>
              </a:ext>
            </a:extLst>
          </p:cNvPr>
          <p:cNvSpPr txBox="1"/>
          <p:nvPr/>
        </p:nvSpPr>
        <p:spPr>
          <a:xfrm>
            <a:off x="3999710" y="1481376"/>
            <a:ext cx="15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Fecha Final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5CDCC-E7C5-A148-FEAC-548E3D8C9AA0}"/>
              </a:ext>
            </a:extLst>
          </p:cNvPr>
          <p:cNvSpPr txBox="1"/>
          <p:nvPr/>
        </p:nvSpPr>
        <p:spPr>
          <a:xfrm>
            <a:off x="3964587" y="2357555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Nombre Cliente: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DC576-544E-AD13-4C78-3AEE48C3D291}"/>
              </a:ext>
            </a:extLst>
          </p:cNvPr>
          <p:cNvSpPr txBox="1"/>
          <p:nvPr/>
        </p:nvSpPr>
        <p:spPr>
          <a:xfrm>
            <a:off x="3964587" y="1918430"/>
            <a:ext cx="1779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Sede a devolver: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3B579-288E-37D3-4390-4D3AC0ADE4F5}"/>
              </a:ext>
            </a:extLst>
          </p:cNvPr>
          <p:cNvSpPr/>
          <p:nvPr/>
        </p:nvSpPr>
        <p:spPr>
          <a:xfrm>
            <a:off x="5671096" y="1548218"/>
            <a:ext cx="1440611" cy="238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7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314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Daza</dc:creator>
  <cp:lastModifiedBy>Camilo Daza</cp:lastModifiedBy>
  <cp:revision>1</cp:revision>
  <dcterms:created xsi:type="dcterms:W3CDTF">2023-11-02T00:58:00Z</dcterms:created>
  <dcterms:modified xsi:type="dcterms:W3CDTF">2023-11-02T02:34:03Z</dcterms:modified>
</cp:coreProperties>
</file>