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5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1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82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1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37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9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61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27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1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8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62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8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61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58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CE93-42CB-47CB-9CA0-CC947AEB0C7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0167" y="258234"/>
            <a:ext cx="7766936" cy="164630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Танчики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24867" y="5574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Исаев Владислав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Черноусов Владимир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934" y="101600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1270000"/>
            <a:ext cx="6003925" cy="54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5766" y="0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Игровое окно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466850"/>
            <a:ext cx="4838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15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Trebuchet MS</vt:lpstr>
      <vt:lpstr>Wingdings 3</vt:lpstr>
      <vt:lpstr>Грань</vt:lpstr>
      <vt:lpstr>Проект на pygame “Танчики”</vt:lpstr>
      <vt:lpstr>Меню</vt:lpstr>
      <vt:lpstr>Игровое окно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“Танчики”</dc:title>
  <dc:creator>Чероусов ВО</dc:creator>
  <cp:lastModifiedBy>Чероусов ВО</cp:lastModifiedBy>
  <cp:revision>2</cp:revision>
  <dcterms:created xsi:type="dcterms:W3CDTF">2022-01-10T11:20:01Z</dcterms:created>
  <dcterms:modified xsi:type="dcterms:W3CDTF">2022-01-17T05:54:59Z</dcterms:modified>
</cp:coreProperties>
</file>