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64" r:id="rId8"/>
    <p:sldId id="258" r:id="rId9"/>
    <p:sldId id="265" r:id="rId10"/>
    <p:sldId id="259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-78" y="-10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35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17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082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617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8373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696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614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85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27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51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38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62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78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61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58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14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CCE93-42CB-47CB-9CA0-CC947AEB0C7C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79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9672" y="1854278"/>
            <a:ext cx="7766936" cy="1646302"/>
          </a:xfrm>
        </p:spPr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на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Танчики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496072" y="4730323"/>
            <a:ext cx="9440565" cy="109689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Исаев Владислав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Черноусов Владимир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4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Игровое окно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45731" cy="7049193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295" y="0"/>
            <a:ext cx="354170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49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 игры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9418"/>
            <a:ext cx="4479390" cy="450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815" y="1579418"/>
            <a:ext cx="4518291" cy="450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4650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116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Техническое задание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kern="100" dirty="0">
                <a:latin typeface="Times New Roman"/>
                <a:ea typeface="NSimSun"/>
                <a:cs typeface="Arial"/>
              </a:rPr>
              <a:t>Краткое описание: </a:t>
            </a:r>
            <a:endParaRPr lang="ru-RU" b="1" kern="100" dirty="0" smtClean="0">
              <a:latin typeface="Times New Roman"/>
              <a:ea typeface="NSimSun"/>
              <a:cs typeface="Arial"/>
            </a:endParaRPr>
          </a:p>
          <a:p>
            <a:pPr marL="0" indent="0" algn="just">
              <a:buNone/>
            </a:pPr>
            <a:r>
              <a:rPr lang="ru-RU" kern="100" dirty="0" smtClean="0">
                <a:latin typeface="Times New Roman"/>
                <a:ea typeface="NSimSun"/>
                <a:cs typeface="Arial"/>
              </a:rPr>
              <a:t>Данный </a:t>
            </a:r>
            <a:r>
              <a:rPr lang="ru-RU" kern="100" dirty="0">
                <a:latin typeface="Times New Roman"/>
                <a:ea typeface="NSimSun"/>
                <a:cs typeface="Arial"/>
              </a:rPr>
              <a:t>проект является компьютерной игрой, вследствие чего предусматривается одна категория пользователей – игроки. В процессе работы приложения пользователь является участником игрового процесса и оказывает непосредственное влияние на </a:t>
            </a:r>
            <a:r>
              <a:rPr lang="ru-RU" kern="100" dirty="0" smtClean="0">
                <a:latin typeface="Times New Roman"/>
                <a:ea typeface="NSimSun"/>
                <a:cs typeface="Arial"/>
              </a:rPr>
              <a:t>него</a:t>
            </a:r>
            <a:endParaRPr lang="ru-RU" sz="1600" kern="100" dirty="0">
              <a:latin typeface="Liberation Serif"/>
              <a:ea typeface="NSimSun"/>
              <a:cs typeface="Arial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kern="100" dirty="0" smtClean="0">
                <a:latin typeface="Times New Roman"/>
                <a:ea typeface="NSimSun"/>
                <a:cs typeface="Arial"/>
              </a:rPr>
              <a:t>Программа должна обладать следующим функционалом:</a:t>
            </a:r>
            <a:endParaRPr lang="ru-RU" sz="1600" kern="100" dirty="0" smtClean="0">
              <a:latin typeface="Liberation Serif"/>
              <a:ea typeface="NSimSun"/>
              <a:cs typeface="Arial"/>
            </a:endParaRPr>
          </a:p>
          <a:p>
            <a:pPr marL="0" indent="0">
              <a:buNone/>
            </a:pPr>
            <a:r>
              <a:rPr lang="ru-RU" kern="100" dirty="0" smtClean="0">
                <a:latin typeface="Times New Roman"/>
                <a:ea typeface="NSimSun"/>
                <a:cs typeface="Arial"/>
              </a:rPr>
              <a:t/>
            </a:r>
            <a:br>
              <a:rPr lang="ru-RU" kern="100" dirty="0" smtClean="0">
                <a:latin typeface="Times New Roman"/>
                <a:ea typeface="NSimSun"/>
                <a:cs typeface="Arial"/>
              </a:rPr>
            </a:br>
            <a:r>
              <a:rPr lang="ru-RU" kern="100" dirty="0" smtClean="0">
                <a:latin typeface="Times New Roman"/>
                <a:ea typeface="NSimSun"/>
                <a:cs typeface="Arial"/>
              </a:rPr>
              <a:t>а) звуковой функционал:</a:t>
            </a:r>
            <a:br>
              <a:rPr lang="ru-RU" kern="100" dirty="0" smtClean="0">
                <a:latin typeface="Times New Roman"/>
                <a:ea typeface="NSimSun"/>
                <a:cs typeface="Arial"/>
              </a:rPr>
            </a:br>
            <a:r>
              <a:rPr lang="ru-RU" kern="100" dirty="0" smtClean="0">
                <a:latin typeface="Times New Roman"/>
                <a:ea typeface="NSimSun"/>
                <a:cs typeface="Arial"/>
              </a:rPr>
              <a:t>     1) регулировка общей громкости;</a:t>
            </a:r>
            <a:br>
              <a:rPr lang="ru-RU" kern="100" dirty="0" smtClean="0">
                <a:latin typeface="Times New Roman"/>
                <a:ea typeface="NSimSun"/>
                <a:cs typeface="Arial"/>
              </a:rPr>
            </a:br>
            <a:r>
              <a:rPr lang="ru-RU" kern="100" dirty="0" smtClean="0">
                <a:latin typeface="Times New Roman"/>
                <a:ea typeface="NSimSun"/>
                <a:cs typeface="Arial"/>
              </a:rPr>
              <a:t>     2) регулировка громкости музыки;</a:t>
            </a:r>
            <a:br>
              <a:rPr lang="ru-RU" kern="100" dirty="0" smtClean="0">
                <a:latin typeface="Times New Roman"/>
                <a:ea typeface="NSimSun"/>
                <a:cs typeface="Arial"/>
              </a:rPr>
            </a:br>
            <a:r>
              <a:rPr lang="ru-RU" kern="100" dirty="0" smtClean="0">
                <a:latin typeface="Times New Roman"/>
                <a:ea typeface="NSimSun"/>
                <a:cs typeface="Arial"/>
              </a:rPr>
              <a:t>     3) регулировка громкости звуков в игре;</a:t>
            </a:r>
            <a:br>
              <a:rPr lang="ru-RU" kern="100" dirty="0" smtClean="0">
                <a:latin typeface="Times New Roman"/>
                <a:ea typeface="NSimSun"/>
                <a:cs typeface="Arial"/>
              </a:rPr>
            </a:br>
            <a:r>
              <a:rPr lang="ru-RU" kern="100" dirty="0" smtClean="0">
                <a:latin typeface="Times New Roman"/>
                <a:ea typeface="NSimSun"/>
                <a:cs typeface="Arial"/>
              </a:rPr>
              <a:t>б) </a:t>
            </a:r>
            <a:r>
              <a:rPr lang="ru-RU" kern="100" dirty="0" err="1" smtClean="0">
                <a:latin typeface="Times New Roman"/>
                <a:ea typeface="NSimSun"/>
                <a:cs typeface="Arial"/>
              </a:rPr>
              <a:t>внутриигровой</a:t>
            </a:r>
            <a:r>
              <a:rPr lang="ru-RU" kern="100" dirty="0" smtClean="0">
                <a:latin typeface="Times New Roman"/>
                <a:ea typeface="NSimSun"/>
                <a:cs typeface="Arial"/>
              </a:rPr>
              <a:t> функционал:</a:t>
            </a:r>
            <a:br>
              <a:rPr lang="ru-RU" kern="100" dirty="0" smtClean="0">
                <a:latin typeface="Times New Roman"/>
                <a:ea typeface="NSimSun"/>
                <a:cs typeface="Arial"/>
              </a:rPr>
            </a:br>
            <a:r>
              <a:rPr lang="ru-RU" kern="100" dirty="0" smtClean="0">
                <a:latin typeface="Times New Roman"/>
                <a:ea typeface="NSimSun"/>
                <a:cs typeface="Arial"/>
              </a:rPr>
              <a:t>    1) система взаимодействия игровых объектов;</a:t>
            </a:r>
            <a:endParaRPr lang="ru-RU" sz="1600" kern="100" dirty="0" smtClean="0">
              <a:latin typeface="Liberation Serif"/>
              <a:ea typeface="NSimSun"/>
              <a:cs typeface="Arial"/>
            </a:endParaRPr>
          </a:p>
          <a:p>
            <a:pPr marL="0" indent="0">
              <a:buNone/>
            </a:pPr>
            <a:r>
              <a:rPr lang="ru-RU" sz="1600" kern="100" dirty="0" smtClean="0">
                <a:latin typeface="Liberation Serif"/>
                <a:ea typeface="NSimSun"/>
                <a:cs typeface="Arial"/>
              </a:rPr>
              <a:t>     </a:t>
            </a:r>
            <a:r>
              <a:rPr lang="ru-RU" kern="100" dirty="0" smtClean="0">
                <a:latin typeface="Times New Roman"/>
                <a:ea typeface="NSimSun"/>
                <a:cs typeface="Arial"/>
              </a:rPr>
              <a:t>2) боевая система</a:t>
            </a:r>
            <a:endParaRPr lang="ru-RU" sz="1600" kern="100" dirty="0" smtClean="0">
              <a:latin typeface="Liberation Serif"/>
              <a:ea typeface="NSimSun"/>
              <a:cs typeface="Arial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795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Классы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49" y="1289452"/>
            <a:ext cx="7011097" cy="522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43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Функции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82" y="1370013"/>
            <a:ext cx="8176982" cy="5245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99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Функции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59" y="1130531"/>
            <a:ext cx="8747180" cy="572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46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3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 пользователя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65" y="1587341"/>
            <a:ext cx="8512233" cy="399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4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1"/>
            <a:ext cx="7648575" cy="693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7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Настройки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988079" y="1341062"/>
            <a:ext cx="4958888" cy="499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18191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</TotalTime>
  <Words>66</Words>
  <Application>Microsoft Office PowerPoint</Application>
  <PresentationFormat>Произвольный</PresentationFormat>
  <Paragraphs>18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Грань</vt:lpstr>
      <vt:lpstr>Проект на pygame “Танчики”</vt:lpstr>
      <vt:lpstr>Техническое задание</vt:lpstr>
      <vt:lpstr>Классы</vt:lpstr>
      <vt:lpstr>Функции</vt:lpstr>
      <vt:lpstr>Функции</vt:lpstr>
      <vt:lpstr>Презентация PowerPoint</vt:lpstr>
      <vt:lpstr>Авторизация пользователя</vt:lpstr>
      <vt:lpstr>Презентация PowerPoint</vt:lpstr>
      <vt:lpstr>Настройки</vt:lpstr>
      <vt:lpstr>Игровое окно</vt:lpstr>
      <vt:lpstr>Результат игры</vt:lpstr>
      <vt:lpstr>Спасибо за внимание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pygame “Танчики”</dc:title>
  <dc:creator>Чероусов ВО</dc:creator>
  <cp:lastModifiedBy>Пользователь Windows</cp:lastModifiedBy>
  <cp:revision>4</cp:revision>
  <dcterms:created xsi:type="dcterms:W3CDTF">2022-01-10T11:20:01Z</dcterms:created>
  <dcterms:modified xsi:type="dcterms:W3CDTF">2022-01-18T21:14:41Z</dcterms:modified>
</cp:coreProperties>
</file>