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35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7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829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1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8373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696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614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27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51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38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2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83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1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58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1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CE93-42CB-47CB-9CA0-CC947AEB0C7C}" type="datetimeFigureOut">
              <a:rPr lang="ru-RU" smtClean="0"/>
              <a:t>10.01.2022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0A7A0E-758F-4947-95AD-03294D7BA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79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0167" y="258234"/>
            <a:ext cx="7766936" cy="1646302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Танчики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224867" y="557483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Исаев Владислав</a:t>
            </a:r>
          </a:p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Черноусов Владимир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Авторизация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421539"/>
            <a:ext cx="5614987" cy="50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3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Меню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1270000"/>
            <a:ext cx="6003925" cy="541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Игровое окно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50" y="1466850"/>
            <a:ext cx="48387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9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Грань</vt:lpstr>
      <vt:lpstr>Проект на pygame “Танчики”</vt:lpstr>
      <vt:lpstr>Авторизация</vt:lpstr>
      <vt:lpstr>Меню</vt:lpstr>
      <vt:lpstr>Игровое окно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pygame “Танчики”</dc:title>
  <dc:creator>Чероусов ВО</dc:creator>
  <cp:lastModifiedBy>Чероусов ВО</cp:lastModifiedBy>
  <cp:revision>1</cp:revision>
  <dcterms:created xsi:type="dcterms:W3CDTF">2022-01-10T11:20:01Z</dcterms:created>
  <dcterms:modified xsi:type="dcterms:W3CDTF">2022-01-10T11:26:41Z</dcterms:modified>
</cp:coreProperties>
</file>