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362" r:id="rId3"/>
    <p:sldId id="257" r:id="rId4"/>
    <p:sldId id="260" r:id="rId5"/>
    <p:sldId id="259" r:id="rId6"/>
    <p:sldId id="363" r:id="rId7"/>
    <p:sldId id="256" r:id="rId8"/>
    <p:sldId id="261" r:id="rId9"/>
    <p:sldId id="361" r:id="rId10"/>
    <p:sldId id="262" r:id="rId11"/>
    <p:sldId id="352" r:id="rId12"/>
    <p:sldId id="263" r:id="rId13"/>
    <p:sldId id="265" r:id="rId14"/>
    <p:sldId id="266" r:id="rId15"/>
    <p:sldId id="267" r:id="rId16"/>
    <p:sldId id="271" r:id="rId17"/>
    <p:sldId id="310" r:id="rId18"/>
    <p:sldId id="311" r:id="rId19"/>
    <p:sldId id="272" r:id="rId20"/>
    <p:sldId id="312" r:id="rId21"/>
    <p:sldId id="277" r:id="rId22"/>
    <p:sldId id="278" r:id="rId23"/>
    <p:sldId id="279" r:id="rId24"/>
    <p:sldId id="274" r:id="rId25"/>
    <p:sldId id="314" r:id="rId26"/>
    <p:sldId id="315" r:id="rId27"/>
    <p:sldId id="291" r:id="rId28"/>
    <p:sldId id="313" r:id="rId29"/>
    <p:sldId id="280" r:id="rId30"/>
    <p:sldId id="281" r:id="rId31"/>
    <p:sldId id="350" r:id="rId32"/>
    <p:sldId id="289" r:id="rId33"/>
    <p:sldId id="308" r:id="rId34"/>
    <p:sldId id="287" r:id="rId35"/>
    <p:sldId id="288" r:id="rId36"/>
    <p:sldId id="283" r:id="rId37"/>
    <p:sldId id="349" r:id="rId38"/>
    <p:sldId id="403" r:id="rId39"/>
    <p:sldId id="321" r:id="rId40"/>
    <p:sldId id="40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298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-82" y="-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5EC9B-F756-4D7D-B016-3AA5A4109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96BD4-8483-4E28-A175-357C1117E3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65000">
              <a:schemeClr val="bg1"/>
            </a:gs>
            <a:gs pos="100000">
              <a:schemeClr val="accent5">
                <a:lumMod val="5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65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995" y="229870"/>
            <a:ext cx="412750" cy="975995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345" y="1799590"/>
            <a:ext cx="180340" cy="921385"/>
          </a:xfrm>
          <a:prstGeom prst="rect">
            <a:avLst/>
          </a:prstGeom>
          <a:solidFill>
            <a:srgbClr val="0070C0">
              <a:alpha val="46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5985" y="267970"/>
            <a:ext cx="323215" cy="232410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2250" y="1668780"/>
            <a:ext cx="156845" cy="263525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d1ef7aeff0cf0135641561666236c4fa1fd5d0b71e63b-XDswb5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25" y="2546985"/>
            <a:ext cx="4803140" cy="2695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7592" y="717867"/>
            <a:ext cx="31588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786183" y="492246"/>
            <a:ext cx="821884" cy="820573"/>
            <a:chOff x="7421563" y="5313363"/>
            <a:chExt cx="993775" cy="992188"/>
          </a:xfrm>
          <a:solidFill>
            <a:schemeClr val="bg1"/>
          </a:solidFill>
        </p:grpSpPr>
        <p:sp>
          <p:nvSpPr>
            <p:cNvPr id="10" name="Freeform 113"/>
            <p:cNvSpPr>
              <a:spLocks noEditPoints="1"/>
            </p:cNvSpPr>
            <p:nvPr/>
          </p:nvSpPr>
          <p:spPr bwMode="auto">
            <a:xfrm>
              <a:off x="7421563" y="5313363"/>
              <a:ext cx="993775" cy="992188"/>
            </a:xfrm>
            <a:custGeom>
              <a:avLst/>
              <a:gdLst>
                <a:gd name="T0" fmla="*/ 1541 w 3758"/>
                <a:gd name="T1" fmla="*/ 31 h 3753"/>
                <a:gd name="T2" fmla="*/ 1122 w 3758"/>
                <a:gd name="T3" fmla="*/ 159 h 3753"/>
                <a:gd name="T4" fmla="*/ 751 w 3758"/>
                <a:gd name="T5" fmla="*/ 375 h 3753"/>
                <a:gd name="T6" fmla="*/ 441 w 3758"/>
                <a:gd name="T7" fmla="*/ 667 h 3753"/>
                <a:gd name="T8" fmla="*/ 204 w 3758"/>
                <a:gd name="T9" fmla="*/ 1024 h 3753"/>
                <a:gd name="T10" fmla="*/ 53 w 3758"/>
                <a:gd name="T11" fmla="*/ 1431 h 3753"/>
                <a:gd name="T12" fmla="*/ 0 w 3758"/>
                <a:gd name="T13" fmla="*/ 1877 h 3753"/>
                <a:gd name="T14" fmla="*/ 53 w 3758"/>
                <a:gd name="T15" fmla="*/ 2322 h 3753"/>
                <a:gd name="T16" fmla="*/ 204 w 3758"/>
                <a:gd name="T17" fmla="*/ 2730 h 3753"/>
                <a:gd name="T18" fmla="*/ 441 w 3758"/>
                <a:gd name="T19" fmla="*/ 3086 h 3753"/>
                <a:gd name="T20" fmla="*/ 751 w 3758"/>
                <a:gd name="T21" fmla="*/ 3379 h 3753"/>
                <a:gd name="T22" fmla="*/ 1122 w 3758"/>
                <a:gd name="T23" fmla="*/ 3595 h 3753"/>
                <a:gd name="T24" fmla="*/ 1541 w 3758"/>
                <a:gd name="T25" fmla="*/ 3722 h 3753"/>
                <a:gd name="T26" fmla="*/ 1994 w 3758"/>
                <a:gd name="T27" fmla="*/ 3750 h 3753"/>
                <a:gd name="T28" fmla="*/ 2431 w 3758"/>
                <a:gd name="T29" fmla="*/ 3671 h 3753"/>
                <a:gd name="T30" fmla="*/ 2828 w 3758"/>
                <a:gd name="T31" fmla="*/ 3497 h 3753"/>
                <a:gd name="T32" fmla="*/ 3170 w 3758"/>
                <a:gd name="T33" fmla="*/ 3241 h 3753"/>
                <a:gd name="T34" fmla="*/ 3445 w 3758"/>
                <a:gd name="T35" fmla="*/ 2915 h 3753"/>
                <a:gd name="T36" fmla="*/ 3641 w 3758"/>
                <a:gd name="T37" fmla="*/ 2532 h 3753"/>
                <a:gd name="T38" fmla="*/ 3744 w 3758"/>
                <a:gd name="T39" fmla="*/ 2104 h 3753"/>
                <a:gd name="T40" fmla="*/ 3744 w 3758"/>
                <a:gd name="T41" fmla="*/ 1650 h 3753"/>
                <a:gd name="T42" fmla="*/ 3641 w 3758"/>
                <a:gd name="T43" fmla="*/ 1222 h 3753"/>
                <a:gd name="T44" fmla="*/ 3445 w 3758"/>
                <a:gd name="T45" fmla="*/ 838 h 3753"/>
                <a:gd name="T46" fmla="*/ 3170 w 3758"/>
                <a:gd name="T47" fmla="*/ 513 h 3753"/>
                <a:gd name="T48" fmla="*/ 2828 w 3758"/>
                <a:gd name="T49" fmla="*/ 257 h 3753"/>
                <a:gd name="T50" fmla="*/ 2431 w 3758"/>
                <a:gd name="T51" fmla="*/ 82 h 3753"/>
                <a:gd name="T52" fmla="*/ 1994 w 3758"/>
                <a:gd name="T53" fmla="*/ 4 h 3753"/>
                <a:gd name="T54" fmla="*/ 1658 w 3758"/>
                <a:gd name="T55" fmla="*/ 3552 h 3753"/>
                <a:gd name="T56" fmla="*/ 1245 w 3758"/>
                <a:gd name="T57" fmla="*/ 3442 h 3753"/>
                <a:gd name="T58" fmla="*/ 880 w 3758"/>
                <a:gd name="T59" fmla="*/ 3240 h 3753"/>
                <a:gd name="T60" fmla="*/ 578 w 3758"/>
                <a:gd name="T61" fmla="*/ 2956 h 3753"/>
                <a:gd name="T62" fmla="*/ 353 w 3758"/>
                <a:gd name="T63" fmla="*/ 2606 h 3753"/>
                <a:gd name="T64" fmla="*/ 220 w 3758"/>
                <a:gd name="T65" fmla="*/ 2204 h 3753"/>
                <a:gd name="T66" fmla="*/ 191 w 3758"/>
                <a:gd name="T67" fmla="*/ 1766 h 3753"/>
                <a:gd name="T68" fmla="*/ 275 w 3758"/>
                <a:gd name="T69" fmla="*/ 1343 h 3753"/>
                <a:gd name="T70" fmla="*/ 455 w 3758"/>
                <a:gd name="T71" fmla="*/ 966 h 3753"/>
                <a:gd name="T72" fmla="*/ 720 w 3758"/>
                <a:gd name="T73" fmla="*/ 647 h 3753"/>
                <a:gd name="T74" fmla="*/ 1055 w 3758"/>
                <a:gd name="T75" fmla="*/ 401 h 3753"/>
                <a:gd name="T76" fmla="*/ 1446 w 3758"/>
                <a:gd name="T77" fmla="*/ 244 h 3753"/>
                <a:gd name="T78" fmla="*/ 1878 w 3758"/>
                <a:gd name="T79" fmla="*/ 188 h 3753"/>
                <a:gd name="T80" fmla="*/ 2312 w 3758"/>
                <a:gd name="T81" fmla="*/ 244 h 3753"/>
                <a:gd name="T82" fmla="*/ 2703 w 3758"/>
                <a:gd name="T83" fmla="*/ 401 h 3753"/>
                <a:gd name="T84" fmla="*/ 3038 w 3758"/>
                <a:gd name="T85" fmla="*/ 647 h 3753"/>
                <a:gd name="T86" fmla="*/ 3302 w 3758"/>
                <a:gd name="T87" fmla="*/ 966 h 3753"/>
                <a:gd name="T88" fmla="*/ 3483 w 3758"/>
                <a:gd name="T89" fmla="*/ 1343 h 3753"/>
                <a:gd name="T90" fmla="*/ 3567 w 3758"/>
                <a:gd name="T91" fmla="*/ 1766 h 3753"/>
                <a:gd name="T92" fmla="*/ 3538 w 3758"/>
                <a:gd name="T93" fmla="*/ 2204 h 3753"/>
                <a:gd name="T94" fmla="*/ 3405 w 3758"/>
                <a:gd name="T95" fmla="*/ 2606 h 3753"/>
                <a:gd name="T96" fmla="*/ 3179 w 3758"/>
                <a:gd name="T97" fmla="*/ 2956 h 3753"/>
                <a:gd name="T98" fmla="*/ 2877 w 3758"/>
                <a:gd name="T99" fmla="*/ 3240 h 3753"/>
                <a:gd name="T100" fmla="*/ 2512 w 3758"/>
                <a:gd name="T101" fmla="*/ 3442 h 3753"/>
                <a:gd name="T102" fmla="*/ 2100 w 3758"/>
                <a:gd name="T103" fmla="*/ 35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8" h="3753">
                  <a:moveTo>
                    <a:pt x="1878" y="0"/>
                  </a:moveTo>
                  <a:lnTo>
                    <a:pt x="1764" y="4"/>
                  </a:lnTo>
                  <a:lnTo>
                    <a:pt x="1652" y="14"/>
                  </a:lnTo>
                  <a:lnTo>
                    <a:pt x="1541" y="31"/>
                  </a:lnTo>
                  <a:lnTo>
                    <a:pt x="1433" y="54"/>
                  </a:lnTo>
                  <a:lnTo>
                    <a:pt x="1326" y="82"/>
                  </a:lnTo>
                  <a:lnTo>
                    <a:pt x="1223" y="118"/>
                  </a:lnTo>
                  <a:lnTo>
                    <a:pt x="1122" y="159"/>
                  </a:lnTo>
                  <a:lnTo>
                    <a:pt x="1025" y="205"/>
                  </a:lnTo>
                  <a:lnTo>
                    <a:pt x="930" y="257"/>
                  </a:lnTo>
                  <a:lnTo>
                    <a:pt x="839" y="313"/>
                  </a:lnTo>
                  <a:lnTo>
                    <a:pt x="751" y="375"/>
                  </a:lnTo>
                  <a:lnTo>
                    <a:pt x="668" y="441"/>
                  </a:lnTo>
                  <a:lnTo>
                    <a:pt x="588" y="513"/>
                  </a:lnTo>
                  <a:lnTo>
                    <a:pt x="513" y="588"/>
                  </a:lnTo>
                  <a:lnTo>
                    <a:pt x="441" y="667"/>
                  </a:lnTo>
                  <a:lnTo>
                    <a:pt x="375" y="750"/>
                  </a:lnTo>
                  <a:lnTo>
                    <a:pt x="313" y="838"/>
                  </a:lnTo>
                  <a:lnTo>
                    <a:pt x="256" y="929"/>
                  </a:lnTo>
                  <a:lnTo>
                    <a:pt x="204" y="1024"/>
                  </a:lnTo>
                  <a:lnTo>
                    <a:pt x="158" y="1122"/>
                  </a:lnTo>
                  <a:lnTo>
                    <a:pt x="117" y="1222"/>
                  </a:lnTo>
                  <a:lnTo>
                    <a:pt x="82" y="1325"/>
                  </a:lnTo>
                  <a:lnTo>
                    <a:pt x="53" y="1431"/>
                  </a:lnTo>
                  <a:lnTo>
                    <a:pt x="31" y="1539"/>
                  </a:lnTo>
                  <a:lnTo>
                    <a:pt x="14" y="1650"/>
                  </a:lnTo>
                  <a:lnTo>
                    <a:pt x="3" y="1762"/>
                  </a:lnTo>
                  <a:lnTo>
                    <a:pt x="0" y="1877"/>
                  </a:lnTo>
                  <a:lnTo>
                    <a:pt x="3" y="1991"/>
                  </a:lnTo>
                  <a:lnTo>
                    <a:pt x="14" y="2104"/>
                  </a:lnTo>
                  <a:lnTo>
                    <a:pt x="31" y="2214"/>
                  </a:lnTo>
                  <a:lnTo>
                    <a:pt x="53" y="2322"/>
                  </a:lnTo>
                  <a:lnTo>
                    <a:pt x="82" y="2429"/>
                  </a:lnTo>
                  <a:lnTo>
                    <a:pt x="117" y="2532"/>
                  </a:lnTo>
                  <a:lnTo>
                    <a:pt x="158" y="2633"/>
                  </a:lnTo>
                  <a:lnTo>
                    <a:pt x="204" y="2730"/>
                  </a:lnTo>
                  <a:lnTo>
                    <a:pt x="256" y="2824"/>
                  </a:lnTo>
                  <a:lnTo>
                    <a:pt x="313" y="2915"/>
                  </a:lnTo>
                  <a:lnTo>
                    <a:pt x="375" y="3003"/>
                  </a:lnTo>
                  <a:lnTo>
                    <a:pt x="441" y="3086"/>
                  </a:lnTo>
                  <a:lnTo>
                    <a:pt x="513" y="3166"/>
                  </a:lnTo>
                  <a:lnTo>
                    <a:pt x="588" y="3241"/>
                  </a:lnTo>
                  <a:lnTo>
                    <a:pt x="668" y="3313"/>
                  </a:lnTo>
                  <a:lnTo>
                    <a:pt x="751" y="3379"/>
                  </a:lnTo>
                  <a:lnTo>
                    <a:pt x="839" y="3440"/>
                  </a:lnTo>
                  <a:lnTo>
                    <a:pt x="930" y="3497"/>
                  </a:lnTo>
                  <a:lnTo>
                    <a:pt x="1025" y="3549"/>
                  </a:lnTo>
                  <a:lnTo>
                    <a:pt x="1122" y="3595"/>
                  </a:lnTo>
                  <a:lnTo>
                    <a:pt x="1223" y="3636"/>
                  </a:lnTo>
                  <a:lnTo>
                    <a:pt x="1326" y="3671"/>
                  </a:lnTo>
                  <a:lnTo>
                    <a:pt x="1433" y="3700"/>
                  </a:lnTo>
                  <a:lnTo>
                    <a:pt x="1541" y="3722"/>
                  </a:lnTo>
                  <a:lnTo>
                    <a:pt x="1652" y="3739"/>
                  </a:lnTo>
                  <a:lnTo>
                    <a:pt x="1764" y="3750"/>
                  </a:lnTo>
                  <a:lnTo>
                    <a:pt x="1878" y="3753"/>
                  </a:lnTo>
                  <a:lnTo>
                    <a:pt x="1994" y="3750"/>
                  </a:lnTo>
                  <a:lnTo>
                    <a:pt x="2106" y="3739"/>
                  </a:lnTo>
                  <a:lnTo>
                    <a:pt x="2217" y="3722"/>
                  </a:lnTo>
                  <a:lnTo>
                    <a:pt x="2325" y="3700"/>
                  </a:lnTo>
                  <a:lnTo>
                    <a:pt x="2431" y="3671"/>
                  </a:lnTo>
                  <a:lnTo>
                    <a:pt x="2535" y="3636"/>
                  </a:lnTo>
                  <a:lnTo>
                    <a:pt x="2635" y="3595"/>
                  </a:lnTo>
                  <a:lnTo>
                    <a:pt x="2733" y="3549"/>
                  </a:lnTo>
                  <a:lnTo>
                    <a:pt x="2828" y="3497"/>
                  </a:lnTo>
                  <a:lnTo>
                    <a:pt x="2919" y="3440"/>
                  </a:lnTo>
                  <a:lnTo>
                    <a:pt x="3007" y="3379"/>
                  </a:lnTo>
                  <a:lnTo>
                    <a:pt x="3090" y="3313"/>
                  </a:lnTo>
                  <a:lnTo>
                    <a:pt x="3170" y="3241"/>
                  </a:lnTo>
                  <a:lnTo>
                    <a:pt x="3245" y="3166"/>
                  </a:lnTo>
                  <a:lnTo>
                    <a:pt x="3317" y="3086"/>
                  </a:lnTo>
                  <a:lnTo>
                    <a:pt x="3383" y="3003"/>
                  </a:lnTo>
                  <a:lnTo>
                    <a:pt x="3445" y="2915"/>
                  </a:lnTo>
                  <a:lnTo>
                    <a:pt x="3502" y="2824"/>
                  </a:lnTo>
                  <a:lnTo>
                    <a:pt x="3553" y="2730"/>
                  </a:lnTo>
                  <a:lnTo>
                    <a:pt x="3600" y="2633"/>
                  </a:lnTo>
                  <a:lnTo>
                    <a:pt x="3641" y="2532"/>
                  </a:lnTo>
                  <a:lnTo>
                    <a:pt x="3676" y="2429"/>
                  </a:lnTo>
                  <a:lnTo>
                    <a:pt x="3705" y="2322"/>
                  </a:lnTo>
                  <a:lnTo>
                    <a:pt x="3727" y="2214"/>
                  </a:lnTo>
                  <a:lnTo>
                    <a:pt x="3744" y="2104"/>
                  </a:lnTo>
                  <a:lnTo>
                    <a:pt x="3755" y="1991"/>
                  </a:lnTo>
                  <a:lnTo>
                    <a:pt x="3758" y="1877"/>
                  </a:lnTo>
                  <a:lnTo>
                    <a:pt x="3755" y="1762"/>
                  </a:lnTo>
                  <a:lnTo>
                    <a:pt x="3744" y="1650"/>
                  </a:lnTo>
                  <a:lnTo>
                    <a:pt x="3727" y="1539"/>
                  </a:lnTo>
                  <a:lnTo>
                    <a:pt x="3705" y="1431"/>
                  </a:lnTo>
                  <a:lnTo>
                    <a:pt x="3676" y="1325"/>
                  </a:lnTo>
                  <a:lnTo>
                    <a:pt x="3641" y="1222"/>
                  </a:lnTo>
                  <a:lnTo>
                    <a:pt x="3600" y="1122"/>
                  </a:lnTo>
                  <a:lnTo>
                    <a:pt x="3553" y="1024"/>
                  </a:lnTo>
                  <a:lnTo>
                    <a:pt x="3502" y="929"/>
                  </a:lnTo>
                  <a:lnTo>
                    <a:pt x="3445" y="838"/>
                  </a:lnTo>
                  <a:lnTo>
                    <a:pt x="3383" y="750"/>
                  </a:lnTo>
                  <a:lnTo>
                    <a:pt x="3317" y="667"/>
                  </a:lnTo>
                  <a:lnTo>
                    <a:pt x="3245" y="588"/>
                  </a:lnTo>
                  <a:lnTo>
                    <a:pt x="3170" y="513"/>
                  </a:lnTo>
                  <a:lnTo>
                    <a:pt x="3090" y="441"/>
                  </a:lnTo>
                  <a:lnTo>
                    <a:pt x="3007" y="375"/>
                  </a:lnTo>
                  <a:lnTo>
                    <a:pt x="2919" y="313"/>
                  </a:lnTo>
                  <a:lnTo>
                    <a:pt x="2828" y="257"/>
                  </a:lnTo>
                  <a:lnTo>
                    <a:pt x="2733" y="205"/>
                  </a:lnTo>
                  <a:lnTo>
                    <a:pt x="2635" y="159"/>
                  </a:lnTo>
                  <a:lnTo>
                    <a:pt x="2535" y="118"/>
                  </a:lnTo>
                  <a:lnTo>
                    <a:pt x="2431" y="82"/>
                  </a:lnTo>
                  <a:lnTo>
                    <a:pt x="2325" y="54"/>
                  </a:lnTo>
                  <a:lnTo>
                    <a:pt x="2217" y="31"/>
                  </a:lnTo>
                  <a:lnTo>
                    <a:pt x="2106" y="14"/>
                  </a:lnTo>
                  <a:lnTo>
                    <a:pt x="1994" y="4"/>
                  </a:lnTo>
                  <a:lnTo>
                    <a:pt x="1878" y="0"/>
                  </a:lnTo>
                  <a:close/>
                  <a:moveTo>
                    <a:pt x="1878" y="3565"/>
                  </a:moveTo>
                  <a:lnTo>
                    <a:pt x="1768" y="3562"/>
                  </a:lnTo>
                  <a:lnTo>
                    <a:pt x="1658" y="3552"/>
                  </a:lnTo>
                  <a:lnTo>
                    <a:pt x="1551" y="3533"/>
                  </a:lnTo>
                  <a:lnTo>
                    <a:pt x="1446" y="3509"/>
                  </a:lnTo>
                  <a:lnTo>
                    <a:pt x="1345" y="3479"/>
                  </a:lnTo>
                  <a:lnTo>
                    <a:pt x="1245" y="3442"/>
                  </a:lnTo>
                  <a:lnTo>
                    <a:pt x="1149" y="3400"/>
                  </a:lnTo>
                  <a:lnTo>
                    <a:pt x="1055" y="3352"/>
                  </a:lnTo>
                  <a:lnTo>
                    <a:pt x="967" y="3299"/>
                  </a:lnTo>
                  <a:lnTo>
                    <a:pt x="880" y="3240"/>
                  </a:lnTo>
                  <a:lnTo>
                    <a:pt x="798" y="3176"/>
                  </a:lnTo>
                  <a:lnTo>
                    <a:pt x="720" y="3107"/>
                  </a:lnTo>
                  <a:lnTo>
                    <a:pt x="647" y="3034"/>
                  </a:lnTo>
                  <a:lnTo>
                    <a:pt x="578" y="2956"/>
                  </a:lnTo>
                  <a:lnTo>
                    <a:pt x="514" y="2874"/>
                  </a:lnTo>
                  <a:lnTo>
                    <a:pt x="455" y="2788"/>
                  </a:lnTo>
                  <a:lnTo>
                    <a:pt x="401" y="2699"/>
                  </a:lnTo>
                  <a:lnTo>
                    <a:pt x="353" y="2606"/>
                  </a:lnTo>
                  <a:lnTo>
                    <a:pt x="311" y="2510"/>
                  </a:lnTo>
                  <a:lnTo>
                    <a:pt x="275" y="2410"/>
                  </a:lnTo>
                  <a:lnTo>
                    <a:pt x="244" y="2309"/>
                  </a:lnTo>
                  <a:lnTo>
                    <a:pt x="220" y="2204"/>
                  </a:lnTo>
                  <a:lnTo>
                    <a:pt x="202" y="2097"/>
                  </a:lnTo>
                  <a:lnTo>
                    <a:pt x="191" y="1988"/>
                  </a:lnTo>
                  <a:lnTo>
                    <a:pt x="188" y="1877"/>
                  </a:lnTo>
                  <a:lnTo>
                    <a:pt x="191" y="1766"/>
                  </a:lnTo>
                  <a:lnTo>
                    <a:pt x="202" y="1656"/>
                  </a:lnTo>
                  <a:lnTo>
                    <a:pt x="220" y="1549"/>
                  </a:lnTo>
                  <a:lnTo>
                    <a:pt x="244" y="1445"/>
                  </a:lnTo>
                  <a:lnTo>
                    <a:pt x="275" y="1343"/>
                  </a:lnTo>
                  <a:lnTo>
                    <a:pt x="311" y="1244"/>
                  </a:lnTo>
                  <a:lnTo>
                    <a:pt x="353" y="1148"/>
                  </a:lnTo>
                  <a:lnTo>
                    <a:pt x="401" y="1056"/>
                  </a:lnTo>
                  <a:lnTo>
                    <a:pt x="455" y="966"/>
                  </a:lnTo>
                  <a:lnTo>
                    <a:pt x="514" y="880"/>
                  </a:lnTo>
                  <a:lnTo>
                    <a:pt x="578" y="798"/>
                  </a:lnTo>
                  <a:lnTo>
                    <a:pt x="647" y="720"/>
                  </a:lnTo>
                  <a:lnTo>
                    <a:pt x="720" y="647"/>
                  </a:lnTo>
                  <a:lnTo>
                    <a:pt x="798" y="579"/>
                  </a:lnTo>
                  <a:lnTo>
                    <a:pt x="880" y="514"/>
                  </a:lnTo>
                  <a:lnTo>
                    <a:pt x="967" y="456"/>
                  </a:lnTo>
                  <a:lnTo>
                    <a:pt x="1055" y="401"/>
                  </a:lnTo>
                  <a:lnTo>
                    <a:pt x="1149" y="353"/>
                  </a:lnTo>
                  <a:lnTo>
                    <a:pt x="1245" y="311"/>
                  </a:lnTo>
                  <a:lnTo>
                    <a:pt x="1345" y="275"/>
                  </a:lnTo>
                  <a:lnTo>
                    <a:pt x="1446" y="244"/>
                  </a:lnTo>
                  <a:lnTo>
                    <a:pt x="1551" y="220"/>
                  </a:lnTo>
                  <a:lnTo>
                    <a:pt x="1658" y="203"/>
                  </a:lnTo>
                  <a:lnTo>
                    <a:pt x="1768" y="192"/>
                  </a:lnTo>
                  <a:lnTo>
                    <a:pt x="1878" y="188"/>
                  </a:lnTo>
                  <a:lnTo>
                    <a:pt x="1990" y="192"/>
                  </a:lnTo>
                  <a:lnTo>
                    <a:pt x="2100" y="203"/>
                  </a:lnTo>
                  <a:lnTo>
                    <a:pt x="2207" y="220"/>
                  </a:lnTo>
                  <a:lnTo>
                    <a:pt x="2312" y="244"/>
                  </a:lnTo>
                  <a:lnTo>
                    <a:pt x="2413" y="275"/>
                  </a:lnTo>
                  <a:lnTo>
                    <a:pt x="2512" y="311"/>
                  </a:lnTo>
                  <a:lnTo>
                    <a:pt x="2609" y="353"/>
                  </a:lnTo>
                  <a:lnTo>
                    <a:pt x="2703" y="401"/>
                  </a:lnTo>
                  <a:lnTo>
                    <a:pt x="2791" y="456"/>
                  </a:lnTo>
                  <a:lnTo>
                    <a:pt x="2877" y="514"/>
                  </a:lnTo>
                  <a:lnTo>
                    <a:pt x="2959" y="579"/>
                  </a:lnTo>
                  <a:lnTo>
                    <a:pt x="3038" y="647"/>
                  </a:lnTo>
                  <a:lnTo>
                    <a:pt x="3111" y="720"/>
                  </a:lnTo>
                  <a:lnTo>
                    <a:pt x="3179" y="798"/>
                  </a:lnTo>
                  <a:lnTo>
                    <a:pt x="3244" y="880"/>
                  </a:lnTo>
                  <a:lnTo>
                    <a:pt x="3302" y="966"/>
                  </a:lnTo>
                  <a:lnTo>
                    <a:pt x="3357" y="1056"/>
                  </a:lnTo>
                  <a:lnTo>
                    <a:pt x="3405" y="1148"/>
                  </a:lnTo>
                  <a:lnTo>
                    <a:pt x="3447" y="1244"/>
                  </a:lnTo>
                  <a:lnTo>
                    <a:pt x="3483" y="1343"/>
                  </a:lnTo>
                  <a:lnTo>
                    <a:pt x="3514" y="1445"/>
                  </a:lnTo>
                  <a:lnTo>
                    <a:pt x="3538" y="1549"/>
                  </a:lnTo>
                  <a:lnTo>
                    <a:pt x="3555" y="1656"/>
                  </a:lnTo>
                  <a:lnTo>
                    <a:pt x="3567" y="1766"/>
                  </a:lnTo>
                  <a:lnTo>
                    <a:pt x="3570" y="1877"/>
                  </a:lnTo>
                  <a:lnTo>
                    <a:pt x="3567" y="1988"/>
                  </a:lnTo>
                  <a:lnTo>
                    <a:pt x="3555" y="2097"/>
                  </a:lnTo>
                  <a:lnTo>
                    <a:pt x="3538" y="2204"/>
                  </a:lnTo>
                  <a:lnTo>
                    <a:pt x="3514" y="2309"/>
                  </a:lnTo>
                  <a:lnTo>
                    <a:pt x="3483" y="2410"/>
                  </a:lnTo>
                  <a:lnTo>
                    <a:pt x="3447" y="2510"/>
                  </a:lnTo>
                  <a:lnTo>
                    <a:pt x="3405" y="2606"/>
                  </a:lnTo>
                  <a:lnTo>
                    <a:pt x="3357" y="2699"/>
                  </a:lnTo>
                  <a:lnTo>
                    <a:pt x="3302" y="2788"/>
                  </a:lnTo>
                  <a:lnTo>
                    <a:pt x="3244" y="2874"/>
                  </a:lnTo>
                  <a:lnTo>
                    <a:pt x="3179" y="2956"/>
                  </a:lnTo>
                  <a:lnTo>
                    <a:pt x="3111" y="3034"/>
                  </a:lnTo>
                  <a:lnTo>
                    <a:pt x="3038" y="3107"/>
                  </a:lnTo>
                  <a:lnTo>
                    <a:pt x="2959" y="3176"/>
                  </a:lnTo>
                  <a:lnTo>
                    <a:pt x="2877" y="3240"/>
                  </a:lnTo>
                  <a:lnTo>
                    <a:pt x="2791" y="3299"/>
                  </a:lnTo>
                  <a:lnTo>
                    <a:pt x="2703" y="3352"/>
                  </a:lnTo>
                  <a:lnTo>
                    <a:pt x="2609" y="3400"/>
                  </a:lnTo>
                  <a:lnTo>
                    <a:pt x="2512" y="3442"/>
                  </a:lnTo>
                  <a:lnTo>
                    <a:pt x="2413" y="3479"/>
                  </a:lnTo>
                  <a:lnTo>
                    <a:pt x="2312" y="3509"/>
                  </a:lnTo>
                  <a:lnTo>
                    <a:pt x="2207" y="3533"/>
                  </a:lnTo>
                  <a:lnTo>
                    <a:pt x="2100" y="3552"/>
                  </a:lnTo>
                  <a:lnTo>
                    <a:pt x="1990" y="3562"/>
                  </a:lnTo>
                  <a:lnTo>
                    <a:pt x="1878" y="35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4"/>
            <p:cNvSpPr>
              <a:spLocks noEditPoints="1"/>
            </p:cNvSpPr>
            <p:nvPr/>
          </p:nvSpPr>
          <p:spPr bwMode="auto">
            <a:xfrm>
              <a:off x="7672388" y="5529263"/>
              <a:ext cx="490538" cy="558800"/>
            </a:xfrm>
            <a:custGeom>
              <a:avLst/>
              <a:gdLst>
                <a:gd name="T0" fmla="*/ 1523 w 1849"/>
                <a:gd name="T1" fmla="*/ 293 h 2111"/>
                <a:gd name="T2" fmla="*/ 1566 w 1849"/>
                <a:gd name="T3" fmla="*/ 200 h 2111"/>
                <a:gd name="T4" fmla="*/ 1649 w 1849"/>
                <a:gd name="T5" fmla="*/ 142 h 2111"/>
                <a:gd name="T6" fmla="*/ 1849 w 1849"/>
                <a:gd name="T7" fmla="*/ 130 h 2111"/>
                <a:gd name="T8" fmla="*/ 0 w 1849"/>
                <a:gd name="T9" fmla="*/ 130 h 2111"/>
                <a:gd name="T10" fmla="*/ 198 w 1849"/>
                <a:gd name="T11" fmla="*/ 142 h 2111"/>
                <a:gd name="T12" fmla="*/ 281 w 1849"/>
                <a:gd name="T13" fmla="*/ 200 h 2111"/>
                <a:gd name="T14" fmla="*/ 325 w 1849"/>
                <a:gd name="T15" fmla="*/ 293 h 2111"/>
                <a:gd name="T16" fmla="*/ 330 w 1849"/>
                <a:gd name="T17" fmla="*/ 575 h 2111"/>
                <a:gd name="T18" fmla="*/ 369 w 1849"/>
                <a:gd name="T19" fmla="*/ 705 h 2111"/>
                <a:gd name="T20" fmla="*/ 448 w 1849"/>
                <a:gd name="T21" fmla="*/ 810 h 2111"/>
                <a:gd name="T22" fmla="*/ 546 w 1849"/>
                <a:gd name="T23" fmla="*/ 886 h 2111"/>
                <a:gd name="T24" fmla="*/ 608 w 1849"/>
                <a:gd name="T25" fmla="*/ 979 h 2111"/>
                <a:gd name="T26" fmla="*/ 619 w 1849"/>
                <a:gd name="T27" fmla="*/ 1096 h 2111"/>
                <a:gd name="T28" fmla="*/ 572 w 1849"/>
                <a:gd name="T29" fmla="*/ 1200 h 2111"/>
                <a:gd name="T30" fmla="*/ 476 w 1849"/>
                <a:gd name="T31" fmla="*/ 1278 h 2111"/>
                <a:gd name="T32" fmla="*/ 380 w 1849"/>
                <a:gd name="T33" fmla="*/ 1390 h 2111"/>
                <a:gd name="T34" fmla="*/ 331 w 1849"/>
                <a:gd name="T35" fmla="*/ 1532 h 2111"/>
                <a:gd name="T36" fmla="*/ 325 w 1849"/>
                <a:gd name="T37" fmla="*/ 1819 h 2111"/>
                <a:gd name="T38" fmla="*/ 281 w 1849"/>
                <a:gd name="T39" fmla="*/ 1912 h 2111"/>
                <a:gd name="T40" fmla="*/ 198 w 1849"/>
                <a:gd name="T41" fmla="*/ 1970 h 2111"/>
                <a:gd name="T42" fmla="*/ 0 w 1849"/>
                <a:gd name="T43" fmla="*/ 1983 h 2111"/>
                <a:gd name="T44" fmla="*/ 1849 w 1849"/>
                <a:gd name="T45" fmla="*/ 1983 h 2111"/>
                <a:gd name="T46" fmla="*/ 1649 w 1849"/>
                <a:gd name="T47" fmla="*/ 1970 h 2111"/>
                <a:gd name="T48" fmla="*/ 1566 w 1849"/>
                <a:gd name="T49" fmla="*/ 1912 h 2111"/>
                <a:gd name="T50" fmla="*/ 1523 w 1849"/>
                <a:gd name="T51" fmla="*/ 1819 h 2111"/>
                <a:gd name="T52" fmla="*/ 1517 w 1849"/>
                <a:gd name="T53" fmla="*/ 1537 h 2111"/>
                <a:gd name="T54" fmla="*/ 1478 w 1849"/>
                <a:gd name="T55" fmla="*/ 1408 h 2111"/>
                <a:gd name="T56" fmla="*/ 1401 w 1849"/>
                <a:gd name="T57" fmla="*/ 1301 h 2111"/>
                <a:gd name="T58" fmla="*/ 1301 w 1849"/>
                <a:gd name="T59" fmla="*/ 1226 h 2111"/>
                <a:gd name="T60" fmla="*/ 1240 w 1849"/>
                <a:gd name="T61" fmla="*/ 1134 h 2111"/>
                <a:gd name="T62" fmla="*/ 1230 w 1849"/>
                <a:gd name="T63" fmla="*/ 1015 h 2111"/>
                <a:gd name="T64" fmla="*/ 1276 w 1849"/>
                <a:gd name="T65" fmla="*/ 913 h 2111"/>
                <a:gd name="T66" fmla="*/ 1368 w 1849"/>
                <a:gd name="T67" fmla="*/ 839 h 2111"/>
                <a:gd name="T68" fmla="*/ 1456 w 1849"/>
                <a:gd name="T69" fmla="*/ 743 h 2111"/>
                <a:gd name="T70" fmla="*/ 1509 w 1849"/>
                <a:gd name="T71" fmla="*/ 619 h 2111"/>
                <a:gd name="T72" fmla="*/ 1256 w 1849"/>
                <a:gd name="T73" fmla="*/ 1354 h 2111"/>
                <a:gd name="T74" fmla="*/ 1259 w 1849"/>
                <a:gd name="T75" fmla="*/ 1358 h 2111"/>
                <a:gd name="T76" fmla="*/ 1267 w 1849"/>
                <a:gd name="T77" fmla="*/ 1360 h 2111"/>
                <a:gd name="T78" fmla="*/ 1348 w 1849"/>
                <a:gd name="T79" fmla="*/ 1440 h 2111"/>
                <a:gd name="T80" fmla="*/ 1388 w 1849"/>
                <a:gd name="T81" fmla="*/ 1546 h 2111"/>
                <a:gd name="T82" fmla="*/ 462 w 1849"/>
                <a:gd name="T83" fmla="*/ 1713 h 2111"/>
                <a:gd name="T84" fmla="*/ 474 w 1849"/>
                <a:gd name="T85" fmla="*/ 1507 h 2111"/>
                <a:gd name="T86" fmla="*/ 529 w 1849"/>
                <a:gd name="T87" fmla="*/ 1409 h 2111"/>
                <a:gd name="T88" fmla="*/ 589 w 1849"/>
                <a:gd name="T89" fmla="*/ 1360 h 2111"/>
                <a:gd name="T90" fmla="*/ 594 w 1849"/>
                <a:gd name="T91" fmla="*/ 1357 h 2111"/>
                <a:gd name="T92" fmla="*/ 633 w 1849"/>
                <a:gd name="T93" fmla="*/ 1328 h 2111"/>
                <a:gd name="T94" fmla="*/ 714 w 1849"/>
                <a:gd name="T95" fmla="*/ 1228 h 2111"/>
                <a:gd name="T96" fmla="*/ 754 w 1849"/>
                <a:gd name="T97" fmla="*/ 1105 h 2111"/>
                <a:gd name="T98" fmla="*/ 1100 w 1849"/>
                <a:gd name="T99" fmla="*/ 1103 h 2111"/>
                <a:gd name="T100" fmla="*/ 1138 w 1849"/>
                <a:gd name="T101" fmla="*/ 1224 h 2111"/>
                <a:gd name="T102" fmla="*/ 1221 w 1849"/>
                <a:gd name="T103" fmla="*/ 1327 h 2111"/>
                <a:gd name="T104" fmla="*/ 1388 w 1849"/>
                <a:gd name="T105" fmla="*/ 563 h 2111"/>
                <a:gd name="T106" fmla="*/ 1355 w 1849"/>
                <a:gd name="T107" fmla="*/ 657 h 2111"/>
                <a:gd name="T108" fmla="*/ 472 w 1849"/>
                <a:gd name="T109" fmla="*/ 595 h 2111"/>
                <a:gd name="T110" fmla="*/ 462 w 1849"/>
                <a:gd name="T111" fmla="*/ 329 h 2111"/>
                <a:gd name="T112" fmla="*/ 439 w 1849"/>
                <a:gd name="T113" fmla="*/ 203 h 2111"/>
                <a:gd name="T114" fmla="*/ 1455 w 1849"/>
                <a:gd name="T115" fmla="*/ 130 h 2111"/>
                <a:gd name="T116" fmla="*/ 1402 w 1849"/>
                <a:gd name="T117" fmla="*/ 241 h 2111"/>
                <a:gd name="T118" fmla="*/ 1390 w 1849"/>
                <a:gd name="T119" fmla="*/ 52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9" h="2111">
                  <a:moveTo>
                    <a:pt x="1520" y="528"/>
                  </a:moveTo>
                  <a:lnTo>
                    <a:pt x="1520" y="329"/>
                  </a:lnTo>
                  <a:lnTo>
                    <a:pt x="1523" y="293"/>
                  </a:lnTo>
                  <a:lnTo>
                    <a:pt x="1532" y="258"/>
                  </a:lnTo>
                  <a:lnTo>
                    <a:pt x="1547" y="228"/>
                  </a:lnTo>
                  <a:lnTo>
                    <a:pt x="1566" y="200"/>
                  </a:lnTo>
                  <a:lnTo>
                    <a:pt x="1590" y="176"/>
                  </a:lnTo>
                  <a:lnTo>
                    <a:pt x="1618" y="156"/>
                  </a:lnTo>
                  <a:lnTo>
                    <a:pt x="1649" y="142"/>
                  </a:lnTo>
                  <a:lnTo>
                    <a:pt x="1683" y="132"/>
                  </a:lnTo>
                  <a:lnTo>
                    <a:pt x="1720" y="130"/>
                  </a:lnTo>
                  <a:lnTo>
                    <a:pt x="1849" y="130"/>
                  </a:lnTo>
                  <a:lnTo>
                    <a:pt x="18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28" y="130"/>
                  </a:lnTo>
                  <a:lnTo>
                    <a:pt x="165" y="132"/>
                  </a:lnTo>
                  <a:lnTo>
                    <a:pt x="198" y="142"/>
                  </a:lnTo>
                  <a:lnTo>
                    <a:pt x="230" y="156"/>
                  </a:lnTo>
                  <a:lnTo>
                    <a:pt x="257" y="176"/>
                  </a:lnTo>
                  <a:lnTo>
                    <a:pt x="281" y="200"/>
                  </a:lnTo>
                  <a:lnTo>
                    <a:pt x="301" y="228"/>
                  </a:lnTo>
                  <a:lnTo>
                    <a:pt x="315" y="258"/>
                  </a:lnTo>
                  <a:lnTo>
                    <a:pt x="325" y="293"/>
                  </a:lnTo>
                  <a:lnTo>
                    <a:pt x="328" y="329"/>
                  </a:lnTo>
                  <a:lnTo>
                    <a:pt x="328" y="528"/>
                  </a:lnTo>
                  <a:lnTo>
                    <a:pt x="330" y="575"/>
                  </a:lnTo>
                  <a:lnTo>
                    <a:pt x="338" y="619"/>
                  </a:lnTo>
                  <a:lnTo>
                    <a:pt x="352" y="662"/>
                  </a:lnTo>
                  <a:lnTo>
                    <a:pt x="369" y="705"/>
                  </a:lnTo>
                  <a:lnTo>
                    <a:pt x="392" y="743"/>
                  </a:lnTo>
                  <a:lnTo>
                    <a:pt x="418" y="779"/>
                  </a:lnTo>
                  <a:lnTo>
                    <a:pt x="448" y="810"/>
                  </a:lnTo>
                  <a:lnTo>
                    <a:pt x="480" y="839"/>
                  </a:lnTo>
                  <a:lnTo>
                    <a:pt x="516" y="863"/>
                  </a:lnTo>
                  <a:lnTo>
                    <a:pt x="546" y="886"/>
                  </a:lnTo>
                  <a:lnTo>
                    <a:pt x="572" y="913"/>
                  </a:lnTo>
                  <a:lnTo>
                    <a:pt x="592" y="944"/>
                  </a:lnTo>
                  <a:lnTo>
                    <a:pt x="608" y="979"/>
                  </a:lnTo>
                  <a:lnTo>
                    <a:pt x="619" y="1015"/>
                  </a:lnTo>
                  <a:lnTo>
                    <a:pt x="622" y="1056"/>
                  </a:lnTo>
                  <a:lnTo>
                    <a:pt x="619" y="1096"/>
                  </a:lnTo>
                  <a:lnTo>
                    <a:pt x="608" y="1134"/>
                  </a:lnTo>
                  <a:lnTo>
                    <a:pt x="592" y="1168"/>
                  </a:lnTo>
                  <a:lnTo>
                    <a:pt x="572" y="1200"/>
                  </a:lnTo>
                  <a:lnTo>
                    <a:pt x="546" y="1226"/>
                  </a:lnTo>
                  <a:lnTo>
                    <a:pt x="516" y="1250"/>
                  </a:lnTo>
                  <a:lnTo>
                    <a:pt x="476" y="1278"/>
                  </a:lnTo>
                  <a:lnTo>
                    <a:pt x="440" y="1311"/>
                  </a:lnTo>
                  <a:lnTo>
                    <a:pt x="408" y="1349"/>
                  </a:lnTo>
                  <a:lnTo>
                    <a:pt x="380" y="1390"/>
                  </a:lnTo>
                  <a:lnTo>
                    <a:pt x="358" y="1434"/>
                  </a:lnTo>
                  <a:lnTo>
                    <a:pt x="342" y="1482"/>
                  </a:lnTo>
                  <a:lnTo>
                    <a:pt x="331" y="1532"/>
                  </a:lnTo>
                  <a:lnTo>
                    <a:pt x="328" y="1583"/>
                  </a:lnTo>
                  <a:lnTo>
                    <a:pt x="328" y="1782"/>
                  </a:lnTo>
                  <a:lnTo>
                    <a:pt x="325" y="1819"/>
                  </a:lnTo>
                  <a:lnTo>
                    <a:pt x="315" y="1853"/>
                  </a:lnTo>
                  <a:lnTo>
                    <a:pt x="301" y="1884"/>
                  </a:lnTo>
                  <a:lnTo>
                    <a:pt x="281" y="1912"/>
                  </a:lnTo>
                  <a:lnTo>
                    <a:pt x="257" y="1936"/>
                  </a:lnTo>
                  <a:lnTo>
                    <a:pt x="230" y="1955"/>
                  </a:lnTo>
                  <a:lnTo>
                    <a:pt x="198" y="1970"/>
                  </a:lnTo>
                  <a:lnTo>
                    <a:pt x="165" y="1979"/>
                  </a:lnTo>
                  <a:lnTo>
                    <a:pt x="128" y="1983"/>
                  </a:lnTo>
                  <a:lnTo>
                    <a:pt x="0" y="1983"/>
                  </a:lnTo>
                  <a:lnTo>
                    <a:pt x="0" y="2111"/>
                  </a:lnTo>
                  <a:lnTo>
                    <a:pt x="1849" y="2111"/>
                  </a:lnTo>
                  <a:lnTo>
                    <a:pt x="1849" y="1983"/>
                  </a:lnTo>
                  <a:lnTo>
                    <a:pt x="1720" y="1983"/>
                  </a:lnTo>
                  <a:lnTo>
                    <a:pt x="1683" y="1979"/>
                  </a:lnTo>
                  <a:lnTo>
                    <a:pt x="1649" y="1970"/>
                  </a:lnTo>
                  <a:lnTo>
                    <a:pt x="1618" y="1955"/>
                  </a:lnTo>
                  <a:lnTo>
                    <a:pt x="1590" y="1936"/>
                  </a:lnTo>
                  <a:lnTo>
                    <a:pt x="1566" y="1912"/>
                  </a:lnTo>
                  <a:lnTo>
                    <a:pt x="1547" y="1884"/>
                  </a:lnTo>
                  <a:lnTo>
                    <a:pt x="1532" y="1853"/>
                  </a:lnTo>
                  <a:lnTo>
                    <a:pt x="1523" y="1819"/>
                  </a:lnTo>
                  <a:lnTo>
                    <a:pt x="1520" y="1782"/>
                  </a:lnTo>
                  <a:lnTo>
                    <a:pt x="1520" y="1583"/>
                  </a:lnTo>
                  <a:lnTo>
                    <a:pt x="1517" y="1537"/>
                  </a:lnTo>
                  <a:lnTo>
                    <a:pt x="1509" y="1492"/>
                  </a:lnTo>
                  <a:lnTo>
                    <a:pt x="1496" y="1449"/>
                  </a:lnTo>
                  <a:lnTo>
                    <a:pt x="1478" y="1408"/>
                  </a:lnTo>
                  <a:lnTo>
                    <a:pt x="1456" y="1369"/>
                  </a:lnTo>
                  <a:lnTo>
                    <a:pt x="1430" y="1333"/>
                  </a:lnTo>
                  <a:lnTo>
                    <a:pt x="1401" y="1301"/>
                  </a:lnTo>
                  <a:lnTo>
                    <a:pt x="1368" y="1274"/>
                  </a:lnTo>
                  <a:lnTo>
                    <a:pt x="1332" y="1250"/>
                  </a:lnTo>
                  <a:lnTo>
                    <a:pt x="1301" y="1226"/>
                  </a:lnTo>
                  <a:lnTo>
                    <a:pt x="1276" y="1200"/>
                  </a:lnTo>
                  <a:lnTo>
                    <a:pt x="1255" y="1168"/>
                  </a:lnTo>
                  <a:lnTo>
                    <a:pt x="1240" y="1134"/>
                  </a:lnTo>
                  <a:lnTo>
                    <a:pt x="1230" y="1096"/>
                  </a:lnTo>
                  <a:lnTo>
                    <a:pt x="1226" y="1056"/>
                  </a:lnTo>
                  <a:lnTo>
                    <a:pt x="1230" y="1015"/>
                  </a:lnTo>
                  <a:lnTo>
                    <a:pt x="1240" y="979"/>
                  </a:lnTo>
                  <a:lnTo>
                    <a:pt x="1255" y="944"/>
                  </a:lnTo>
                  <a:lnTo>
                    <a:pt x="1276" y="913"/>
                  </a:lnTo>
                  <a:lnTo>
                    <a:pt x="1301" y="886"/>
                  </a:lnTo>
                  <a:lnTo>
                    <a:pt x="1332" y="863"/>
                  </a:lnTo>
                  <a:lnTo>
                    <a:pt x="1368" y="839"/>
                  </a:lnTo>
                  <a:lnTo>
                    <a:pt x="1401" y="810"/>
                  </a:lnTo>
                  <a:lnTo>
                    <a:pt x="1430" y="779"/>
                  </a:lnTo>
                  <a:lnTo>
                    <a:pt x="1456" y="743"/>
                  </a:lnTo>
                  <a:lnTo>
                    <a:pt x="1478" y="705"/>
                  </a:lnTo>
                  <a:lnTo>
                    <a:pt x="1496" y="662"/>
                  </a:lnTo>
                  <a:lnTo>
                    <a:pt x="1509" y="619"/>
                  </a:lnTo>
                  <a:lnTo>
                    <a:pt x="1517" y="575"/>
                  </a:lnTo>
                  <a:lnTo>
                    <a:pt x="1520" y="528"/>
                  </a:lnTo>
                  <a:close/>
                  <a:moveTo>
                    <a:pt x="1256" y="1354"/>
                  </a:moveTo>
                  <a:lnTo>
                    <a:pt x="1256" y="1356"/>
                  </a:lnTo>
                  <a:lnTo>
                    <a:pt x="1257" y="1357"/>
                  </a:lnTo>
                  <a:lnTo>
                    <a:pt x="1259" y="1358"/>
                  </a:lnTo>
                  <a:lnTo>
                    <a:pt x="1262" y="1359"/>
                  </a:lnTo>
                  <a:lnTo>
                    <a:pt x="1265" y="1360"/>
                  </a:lnTo>
                  <a:lnTo>
                    <a:pt x="1267" y="1360"/>
                  </a:lnTo>
                  <a:lnTo>
                    <a:pt x="1298" y="1383"/>
                  </a:lnTo>
                  <a:lnTo>
                    <a:pt x="1325" y="1410"/>
                  </a:lnTo>
                  <a:lnTo>
                    <a:pt x="1348" y="1440"/>
                  </a:lnTo>
                  <a:lnTo>
                    <a:pt x="1366" y="1474"/>
                  </a:lnTo>
                  <a:lnTo>
                    <a:pt x="1380" y="1509"/>
                  </a:lnTo>
                  <a:lnTo>
                    <a:pt x="1388" y="1546"/>
                  </a:lnTo>
                  <a:lnTo>
                    <a:pt x="1390" y="1583"/>
                  </a:lnTo>
                  <a:lnTo>
                    <a:pt x="1390" y="1713"/>
                  </a:lnTo>
                  <a:lnTo>
                    <a:pt x="462" y="1713"/>
                  </a:lnTo>
                  <a:lnTo>
                    <a:pt x="462" y="1583"/>
                  </a:lnTo>
                  <a:lnTo>
                    <a:pt x="466" y="1545"/>
                  </a:lnTo>
                  <a:lnTo>
                    <a:pt x="474" y="1507"/>
                  </a:lnTo>
                  <a:lnTo>
                    <a:pt x="488" y="1472"/>
                  </a:lnTo>
                  <a:lnTo>
                    <a:pt x="506" y="1439"/>
                  </a:lnTo>
                  <a:lnTo>
                    <a:pt x="529" y="1409"/>
                  </a:lnTo>
                  <a:lnTo>
                    <a:pt x="556" y="1383"/>
                  </a:lnTo>
                  <a:lnTo>
                    <a:pt x="587" y="1360"/>
                  </a:lnTo>
                  <a:lnTo>
                    <a:pt x="589" y="1360"/>
                  </a:lnTo>
                  <a:lnTo>
                    <a:pt x="590" y="1359"/>
                  </a:lnTo>
                  <a:lnTo>
                    <a:pt x="592" y="1358"/>
                  </a:lnTo>
                  <a:lnTo>
                    <a:pt x="594" y="1357"/>
                  </a:lnTo>
                  <a:lnTo>
                    <a:pt x="596" y="1356"/>
                  </a:lnTo>
                  <a:lnTo>
                    <a:pt x="598" y="1354"/>
                  </a:lnTo>
                  <a:lnTo>
                    <a:pt x="633" y="1328"/>
                  </a:lnTo>
                  <a:lnTo>
                    <a:pt x="665" y="1299"/>
                  </a:lnTo>
                  <a:lnTo>
                    <a:pt x="692" y="1265"/>
                  </a:lnTo>
                  <a:lnTo>
                    <a:pt x="714" y="1228"/>
                  </a:lnTo>
                  <a:lnTo>
                    <a:pt x="733" y="1189"/>
                  </a:lnTo>
                  <a:lnTo>
                    <a:pt x="746" y="1147"/>
                  </a:lnTo>
                  <a:lnTo>
                    <a:pt x="754" y="1105"/>
                  </a:lnTo>
                  <a:lnTo>
                    <a:pt x="757" y="1062"/>
                  </a:lnTo>
                  <a:lnTo>
                    <a:pt x="1097" y="1062"/>
                  </a:lnTo>
                  <a:lnTo>
                    <a:pt x="1100" y="1103"/>
                  </a:lnTo>
                  <a:lnTo>
                    <a:pt x="1108" y="1145"/>
                  </a:lnTo>
                  <a:lnTo>
                    <a:pt x="1121" y="1185"/>
                  </a:lnTo>
                  <a:lnTo>
                    <a:pt x="1138" y="1224"/>
                  </a:lnTo>
                  <a:lnTo>
                    <a:pt x="1161" y="1260"/>
                  </a:lnTo>
                  <a:lnTo>
                    <a:pt x="1189" y="1295"/>
                  </a:lnTo>
                  <a:lnTo>
                    <a:pt x="1221" y="1327"/>
                  </a:lnTo>
                  <a:lnTo>
                    <a:pt x="1256" y="1354"/>
                  </a:lnTo>
                  <a:close/>
                  <a:moveTo>
                    <a:pt x="1390" y="528"/>
                  </a:moveTo>
                  <a:lnTo>
                    <a:pt x="1388" y="563"/>
                  </a:lnTo>
                  <a:lnTo>
                    <a:pt x="1382" y="598"/>
                  </a:lnTo>
                  <a:lnTo>
                    <a:pt x="1371" y="628"/>
                  </a:lnTo>
                  <a:lnTo>
                    <a:pt x="1355" y="657"/>
                  </a:lnTo>
                  <a:lnTo>
                    <a:pt x="498" y="657"/>
                  </a:lnTo>
                  <a:lnTo>
                    <a:pt x="483" y="626"/>
                  </a:lnTo>
                  <a:lnTo>
                    <a:pt x="472" y="595"/>
                  </a:lnTo>
                  <a:lnTo>
                    <a:pt x="465" y="562"/>
                  </a:lnTo>
                  <a:lnTo>
                    <a:pt x="462" y="528"/>
                  </a:lnTo>
                  <a:lnTo>
                    <a:pt x="462" y="329"/>
                  </a:lnTo>
                  <a:lnTo>
                    <a:pt x="460" y="285"/>
                  </a:lnTo>
                  <a:lnTo>
                    <a:pt x="452" y="242"/>
                  </a:lnTo>
                  <a:lnTo>
                    <a:pt x="439" y="203"/>
                  </a:lnTo>
                  <a:lnTo>
                    <a:pt x="421" y="165"/>
                  </a:lnTo>
                  <a:lnTo>
                    <a:pt x="399" y="130"/>
                  </a:lnTo>
                  <a:lnTo>
                    <a:pt x="1455" y="130"/>
                  </a:lnTo>
                  <a:lnTo>
                    <a:pt x="1433" y="163"/>
                  </a:lnTo>
                  <a:lnTo>
                    <a:pt x="1414" y="200"/>
                  </a:lnTo>
                  <a:lnTo>
                    <a:pt x="1402" y="241"/>
                  </a:lnTo>
                  <a:lnTo>
                    <a:pt x="1394" y="283"/>
                  </a:lnTo>
                  <a:lnTo>
                    <a:pt x="1390" y="329"/>
                  </a:lnTo>
                  <a:lnTo>
                    <a:pt x="1390" y="5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单圆角矩形 3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latin typeface="微软雅黑" pitchFamily="34" charset="-122"/>
                <a:ea typeface="微软雅黑" pitchFamily="34" charset="-122"/>
              </a:rPr>
              <a:t>工程预算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1985" y="4166870"/>
            <a:ext cx="3383280" cy="6788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网络</a:t>
            </a:r>
            <a:r>
              <a:rPr lang="zh-CN" altLang="en-US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搭建</a:t>
            </a:r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及部署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2130" y="4945380"/>
            <a:ext cx="37497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    </a:t>
            </a:r>
            <a:r>
              <a:rPr lang="x-none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负责人</a:t>
            </a:r>
            <a:r>
              <a: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：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张隆锦  陈慧 何宝鸿</a:t>
            </a:r>
            <a:r>
              <a: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微软雅黑" pitchFamily="34" charset="-122"/>
                <a:sym typeface="Helvetica" charset="0"/>
              </a:rPr>
              <a:t>唐榕聲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微软雅黑" pitchFamily="34" charset="-122"/>
              <a:sym typeface="Helvetica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5080"/>
            <a:ext cx="12216130" cy="35826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520315" y="4891405"/>
            <a:ext cx="8061325" cy="11430"/>
          </a:xfrm>
          <a:prstGeom prst="line">
            <a:avLst/>
          </a:prstGeom>
          <a:ln w="22225">
            <a:gradFill>
              <a:gsLst>
                <a:gs pos="1000">
                  <a:schemeClr val="bg2"/>
                </a:gs>
                <a:gs pos="50000">
                  <a:schemeClr val="tx1">
                    <a:lumMod val="65000"/>
                    <a:lumOff val="35000"/>
                  </a:schemeClr>
                </a:gs>
                <a:gs pos="99000">
                  <a:schemeClr val="bg2">
                    <a:lumMod val="90000"/>
                  </a:schemeClr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3435" y="483870"/>
            <a:ext cx="215138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涉及技术</a:t>
            </a:r>
          </a:p>
        </p:txBody>
      </p:sp>
      <p:sp>
        <p:nvSpPr>
          <p:cNvPr id="17" name="椭圆 16"/>
          <p:cNvSpPr/>
          <p:nvPr/>
        </p:nvSpPr>
        <p:spPr>
          <a:xfrm>
            <a:off x="8900795" y="4692650"/>
            <a:ext cx="229235" cy="2616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00795" y="3151505"/>
            <a:ext cx="229235" cy="261620"/>
          </a:xfrm>
          <a:prstGeom prst="ellipse">
            <a:avLst/>
          </a:prstGeom>
          <a:solidFill>
            <a:srgbClr val="007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900795" y="4178935"/>
            <a:ext cx="229235" cy="261620"/>
          </a:xfrm>
          <a:prstGeom prst="ellipse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34125" y="4167505"/>
            <a:ext cx="229235" cy="26162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334125" y="3668395"/>
            <a:ext cx="229235" cy="261620"/>
          </a:xfrm>
          <a:prstGeom prst="ellipse">
            <a:avLst/>
          </a:prstGeom>
          <a:solidFill>
            <a:srgbClr val="2C2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334125" y="3169285"/>
            <a:ext cx="229235" cy="2616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900795" y="3665220"/>
            <a:ext cx="229235" cy="261620"/>
          </a:xfrm>
          <a:prstGeom prst="ellipse">
            <a:avLst/>
          </a:prstGeom>
          <a:solidFill>
            <a:srgbClr val="00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34125" y="4666615"/>
            <a:ext cx="229235" cy="261620"/>
          </a:xfrm>
          <a:prstGeom prst="ellipse">
            <a:avLst/>
          </a:prstGeom>
          <a:solidFill>
            <a:srgbClr val="459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40195" y="3081020"/>
            <a:ext cx="20866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DHCP自动获取IP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42735" y="3605530"/>
            <a:ext cx="19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自动路由</a:t>
            </a:r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24955" y="4128770"/>
            <a:ext cx="20764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ACL访问控制列表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625590" y="4603115"/>
            <a:ext cx="20034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TRUNK中继链路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222740" y="3065145"/>
            <a:ext cx="19691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微软雅黑" pitchFamily="34" charset="-122"/>
                <a:ea typeface="微软雅黑" pitchFamily="34" charset="-122"/>
              </a:rPr>
              <a:t>VLAN虚拟局域网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206230" y="3604895"/>
            <a:ext cx="21964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>
                <a:latin typeface="微软雅黑" pitchFamily="34" charset="-122"/>
                <a:ea typeface="微软雅黑" pitchFamily="34" charset="-122"/>
              </a:rPr>
              <a:t>NAT网络地址转换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218930" y="4145280"/>
            <a:ext cx="14401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>
                <a:latin typeface="微软雅黑" pitchFamily="34" charset="-122"/>
                <a:ea typeface="微软雅黑" pitchFamily="34" charset="-122"/>
              </a:rPr>
              <a:t>以太通道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204960" y="4619625"/>
            <a:ext cx="11455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x-none" altLang="zh-CN"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2420" y="4122420"/>
            <a:ext cx="411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VLAN划分计划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69885" y="3645535"/>
            <a:ext cx="312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张隆锦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432560"/>
            <a:ext cx="3925570" cy="3194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278120" y="4060190"/>
            <a:ext cx="6926580" cy="152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>
                <a:lumMod val="50000"/>
              </a:schemeClr>
            </a:gs>
            <a:gs pos="10000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74295" y="493395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925" y="512445"/>
            <a:ext cx="243649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37000"/>
                <a:alpha val="79000"/>
              </a:schemeClr>
            </a:gs>
            <a:gs pos="6500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5455" y="1771650"/>
            <a:ext cx="6181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TRUNK及以太通道配置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7645" y="2479675"/>
            <a:ext cx="3923030" cy="29451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2842260" y="1758315"/>
            <a:ext cx="5098415" cy="133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>
                <a:lumMod val="50000"/>
              </a:schemeClr>
            </a:gs>
            <a:gs pos="6500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2585" y="452755"/>
            <a:ext cx="268795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TRUNK配置</a:t>
            </a:r>
            <a:r>
              <a:rPr lang="x-none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x-none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9230" y="1806575"/>
            <a:ext cx="1463040" cy="3854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不配置trunk</a:t>
            </a:r>
          </a:p>
        </p:txBody>
      </p:sp>
      <p:sp>
        <p:nvSpPr>
          <p:cNvPr id="13" name="矩形 12"/>
          <p:cNvSpPr/>
          <p:nvPr/>
        </p:nvSpPr>
        <p:spPr>
          <a:xfrm>
            <a:off x="1473200" y="3521075"/>
            <a:ext cx="1463040" cy="3854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配置trunk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000">
              <a:schemeClr val="bg2">
                <a:lumMod val="50000"/>
              </a:schemeClr>
            </a:gs>
            <a:gs pos="100000">
              <a:schemeClr val="bg1">
                <a:alpha val="56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460" y="519430"/>
            <a:ext cx="30861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以太通道配置</a:t>
            </a:r>
            <a:endParaRPr lang="x-none" altLang="zh-CN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110" y="1988820"/>
            <a:ext cx="2162175" cy="4610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不配置以太通道</a:t>
            </a:r>
          </a:p>
        </p:txBody>
      </p:sp>
      <p:sp>
        <p:nvSpPr>
          <p:cNvPr id="10" name="矩形 9"/>
          <p:cNvSpPr/>
          <p:nvPr/>
        </p:nvSpPr>
        <p:spPr>
          <a:xfrm>
            <a:off x="1158240" y="3736340"/>
            <a:ext cx="2162175" cy="4610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>
                <a:latin typeface="微软雅黑" pitchFamily="34" charset="-122"/>
                <a:ea typeface="微软雅黑" pitchFamily="34" charset="-122"/>
              </a:rPr>
              <a:t>配置以太通道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>
                <a:alpha val="59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7355" y="3284220"/>
            <a:ext cx="2802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DHCP 配置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9610" y="584200"/>
            <a:ext cx="4789170" cy="359537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874010" y="3928745"/>
            <a:ext cx="2868295" cy="6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文本框 1"/>
          <p:cNvSpPr txBox="1"/>
          <p:nvPr/>
        </p:nvSpPr>
        <p:spPr>
          <a:xfrm>
            <a:off x="3706495" y="3995420"/>
            <a:ext cx="203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陈慧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48000"/>
                <a:alpha val="62000"/>
              </a:schemeClr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965" y="469900"/>
            <a:ext cx="550799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DHCP 作用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33450" y="2489835"/>
            <a:ext cx="4060825" cy="132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x-none" altLang="zh-CN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科技</a:t>
            </a:r>
            <a:r>
              <a:rPr lang="x-none" altLang="zh-CN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（中国）有限公司于2008年8月成立，经过近十年的发展，已经成为一家集网络定制，IT系统集成、企业私有云及公有云服务的大型网络科技公司，客户已经遍布亚洲，非洲，以及欧美州。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4400" y="3632954"/>
            <a:ext cx="2743200" cy="369332"/>
          </a:xfrm>
          <a:prstGeom prst="rect">
            <a:avLst/>
          </a:prstGeom>
          <a:solidFill>
            <a:srgbClr val="2982A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公司吉祥物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640304" y="3406676"/>
            <a:ext cx="821884" cy="820573"/>
            <a:chOff x="7421563" y="5313363"/>
            <a:chExt cx="993775" cy="992188"/>
          </a:xfrm>
          <a:solidFill>
            <a:schemeClr val="bg1"/>
          </a:solidFill>
        </p:grpSpPr>
        <p:sp>
          <p:nvSpPr>
            <p:cNvPr id="5" name="Freeform 113"/>
            <p:cNvSpPr>
              <a:spLocks noEditPoints="1"/>
            </p:cNvSpPr>
            <p:nvPr/>
          </p:nvSpPr>
          <p:spPr bwMode="auto">
            <a:xfrm>
              <a:off x="7421563" y="5313363"/>
              <a:ext cx="993775" cy="992188"/>
            </a:xfrm>
            <a:custGeom>
              <a:avLst/>
              <a:gdLst>
                <a:gd name="T0" fmla="*/ 1541 w 3758"/>
                <a:gd name="T1" fmla="*/ 31 h 3753"/>
                <a:gd name="T2" fmla="*/ 1122 w 3758"/>
                <a:gd name="T3" fmla="*/ 159 h 3753"/>
                <a:gd name="T4" fmla="*/ 751 w 3758"/>
                <a:gd name="T5" fmla="*/ 375 h 3753"/>
                <a:gd name="T6" fmla="*/ 441 w 3758"/>
                <a:gd name="T7" fmla="*/ 667 h 3753"/>
                <a:gd name="T8" fmla="*/ 204 w 3758"/>
                <a:gd name="T9" fmla="*/ 1024 h 3753"/>
                <a:gd name="T10" fmla="*/ 53 w 3758"/>
                <a:gd name="T11" fmla="*/ 1431 h 3753"/>
                <a:gd name="T12" fmla="*/ 0 w 3758"/>
                <a:gd name="T13" fmla="*/ 1877 h 3753"/>
                <a:gd name="T14" fmla="*/ 53 w 3758"/>
                <a:gd name="T15" fmla="*/ 2322 h 3753"/>
                <a:gd name="T16" fmla="*/ 204 w 3758"/>
                <a:gd name="T17" fmla="*/ 2730 h 3753"/>
                <a:gd name="T18" fmla="*/ 441 w 3758"/>
                <a:gd name="T19" fmla="*/ 3086 h 3753"/>
                <a:gd name="T20" fmla="*/ 751 w 3758"/>
                <a:gd name="T21" fmla="*/ 3379 h 3753"/>
                <a:gd name="T22" fmla="*/ 1122 w 3758"/>
                <a:gd name="T23" fmla="*/ 3595 h 3753"/>
                <a:gd name="T24" fmla="*/ 1541 w 3758"/>
                <a:gd name="T25" fmla="*/ 3722 h 3753"/>
                <a:gd name="T26" fmla="*/ 1994 w 3758"/>
                <a:gd name="T27" fmla="*/ 3750 h 3753"/>
                <a:gd name="T28" fmla="*/ 2431 w 3758"/>
                <a:gd name="T29" fmla="*/ 3671 h 3753"/>
                <a:gd name="T30" fmla="*/ 2828 w 3758"/>
                <a:gd name="T31" fmla="*/ 3497 h 3753"/>
                <a:gd name="T32" fmla="*/ 3170 w 3758"/>
                <a:gd name="T33" fmla="*/ 3241 h 3753"/>
                <a:gd name="T34" fmla="*/ 3445 w 3758"/>
                <a:gd name="T35" fmla="*/ 2915 h 3753"/>
                <a:gd name="T36" fmla="*/ 3641 w 3758"/>
                <a:gd name="T37" fmla="*/ 2532 h 3753"/>
                <a:gd name="T38" fmla="*/ 3744 w 3758"/>
                <a:gd name="T39" fmla="*/ 2104 h 3753"/>
                <a:gd name="T40" fmla="*/ 3744 w 3758"/>
                <a:gd name="T41" fmla="*/ 1650 h 3753"/>
                <a:gd name="T42" fmla="*/ 3641 w 3758"/>
                <a:gd name="T43" fmla="*/ 1222 h 3753"/>
                <a:gd name="T44" fmla="*/ 3445 w 3758"/>
                <a:gd name="T45" fmla="*/ 838 h 3753"/>
                <a:gd name="T46" fmla="*/ 3170 w 3758"/>
                <a:gd name="T47" fmla="*/ 513 h 3753"/>
                <a:gd name="T48" fmla="*/ 2828 w 3758"/>
                <a:gd name="T49" fmla="*/ 257 h 3753"/>
                <a:gd name="T50" fmla="*/ 2431 w 3758"/>
                <a:gd name="T51" fmla="*/ 82 h 3753"/>
                <a:gd name="T52" fmla="*/ 1994 w 3758"/>
                <a:gd name="T53" fmla="*/ 4 h 3753"/>
                <a:gd name="T54" fmla="*/ 1658 w 3758"/>
                <a:gd name="T55" fmla="*/ 3552 h 3753"/>
                <a:gd name="T56" fmla="*/ 1245 w 3758"/>
                <a:gd name="T57" fmla="*/ 3442 h 3753"/>
                <a:gd name="T58" fmla="*/ 880 w 3758"/>
                <a:gd name="T59" fmla="*/ 3240 h 3753"/>
                <a:gd name="T60" fmla="*/ 578 w 3758"/>
                <a:gd name="T61" fmla="*/ 2956 h 3753"/>
                <a:gd name="T62" fmla="*/ 353 w 3758"/>
                <a:gd name="T63" fmla="*/ 2606 h 3753"/>
                <a:gd name="T64" fmla="*/ 220 w 3758"/>
                <a:gd name="T65" fmla="*/ 2204 h 3753"/>
                <a:gd name="T66" fmla="*/ 191 w 3758"/>
                <a:gd name="T67" fmla="*/ 1766 h 3753"/>
                <a:gd name="T68" fmla="*/ 275 w 3758"/>
                <a:gd name="T69" fmla="*/ 1343 h 3753"/>
                <a:gd name="T70" fmla="*/ 455 w 3758"/>
                <a:gd name="T71" fmla="*/ 966 h 3753"/>
                <a:gd name="T72" fmla="*/ 720 w 3758"/>
                <a:gd name="T73" fmla="*/ 647 h 3753"/>
                <a:gd name="T74" fmla="*/ 1055 w 3758"/>
                <a:gd name="T75" fmla="*/ 401 h 3753"/>
                <a:gd name="T76" fmla="*/ 1446 w 3758"/>
                <a:gd name="T77" fmla="*/ 244 h 3753"/>
                <a:gd name="T78" fmla="*/ 1878 w 3758"/>
                <a:gd name="T79" fmla="*/ 188 h 3753"/>
                <a:gd name="T80" fmla="*/ 2312 w 3758"/>
                <a:gd name="T81" fmla="*/ 244 h 3753"/>
                <a:gd name="T82" fmla="*/ 2703 w 3758"/>
                <a:gd name="T83" fmla="*/ 401 h 3753"/>
                <a:gd name="T84" fmla="*/ 3038 w 3758"/>
                <a:gd name="T85" fmla="*/ 647 h 3753"/>
                <a:gd name="T86" fmla="*/ 3302 w 3758"/>
                <a:gd name="T87" fmla="*/ 966 h 3753"/>
                <a:gd name="T88" fmla="*/ 3483 w 3758"/>
                <a:gd name="T89" fmla="*/ 1343 h 3753"/>
                <a:gd name="T90" fmla="*/ 3567 w 3758"/>
                <a:gd name="T91" fmla="*/ 1766 h 3753"/>
                <a:gd name="T92" fmla="*/ 3538 w 3758"/>
                <a:gd name="T93" fmla="*/ 2204 h 3753"/>
                <a:gd name="T94" fmla="*/ 3405 w 3758"/>
                <a:gd name="T95" fmla="*/ 2606 h 3753"/>
                <a:gd name="T96" fmla="*/ 3179 w 3758"/>
                <a:gd name="T97" fmla="*/ 2956 h 3753"/>
                <a:gd name="T98" fmla="*/ 2877 w 3758"/>
                <a:gd name="T99" fmla="*/ 3240 h 3753"/>
                <a:gd name="T100" fmla="*/ 2512 w 3758"/>
                <a:gd name="T101" fmla="*/ 3442 h 3753"/>
                <a:gd name="T102" fmla="*/ 2100 w 3758"/>
                <a:gd name="T103" fmla="*/ 35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8" h="3753">
                  <a:moveTo>
                    <a:pt x="1878" y="0"/>
                  </a:moveTo>
                  <a:lnTo>
                    <a:pt x="1764" y="4"/>
                  </a:lnTo>
                  <a:lnTo>
                    <a:pt x="1652" y="14"/>
                  </a:lnTo>
                  <a:lnTo>
                    <a:pt x="1541" y="31"/>
                  </a:lnTo>
                  <a:lnTo>
                    <a:pt x="1433" y="54"/>
                  </a:lnTo>
                  <a:lnTo>
                    <a:pt x="1326" y="82"/>
                  </a:lnTo>
                  <a:lnTo>
                    <a:pt x="1223" y="118"/>
                  </a:lnTo>
                  <a:lnTo>
                    <a:pt x="1122" y="159"/>
                  </a:lnTo>
                  <a:lnTo>
                    <a:pt x="1025" y="205"/>
                  </a:lnTo>
                  <a:lnTo>
                    <a:pt x="930" y="257"/>
                  </a:lnTo>
                  <a:lnTo>
                    <a:pt x="839" y="313"/>
                  </a:lnTo>
                  <a:lnTo>
                    <a:pt x="751" y="375"/>
                  </a:lnTo>
                  <a:lnTo>
                    <a:pt x="668" y="441"/>
                  </a:lnTo>
                  <a:lnTo>
                    <a:pt x="588" y="513"/>
                  </a:lnTo>
                  <a:lnTo>
                    <a:pt x="513" y="588"/>
                  </a:lnTo>
                  <a:lnTo>
                    <a:pt x="441" y="667"/>
                  </a:lnTo>
                  <a:lnTo>
                    <a:pt x="375" y="750"/>
                  </a:lnTo>
                  <a:lnTo>
                    <a:pt x="313" y="838"/>
                  </a:lnTo>
                  <a:lnTo>
                    <a:pt x="256" y="929"/>
                  </a:lnTo>
                  <a:lnTo>
                    <a:pt x="204" y="1024"/>
                  </a:lnTo>
                  <a:lnTo>
                    <a:pt x="158" y="1122"/>
                  </a:lnTo>
                  <a:lnTo>
                    <a:pt x="117" y="1222"/>
                  </a:lnTo>
                  <a:lnTo>
                    <a:pt x="82" y="1325"/>
                  </a:lnTo>
                  <a:lnTo>
                    <a:pt x="53" y="1431"/>
                  </a:lnTo>
                  <a:lnTo>
                    <a:pt x="31" y="1539"/>
                  </a:lnTo>
                  <a:lnTo>
                    <a:pt x="14" y="1650"/>
                  </a:lnTo>
                  <a:lnTo>
                    <a:pt x="3" y="1762"/>
                  </a:lnTo>
                  <a:lnTo>
                    <a:pt x="0" y="1877"/>
                  </a:lnTo>
                  <a:lnTo>
                    <a:pt x="3" y="1991"/>
                  </a:lnTo>
                  <a:lnTo>
                    <a:pt x="14" y="2104"/>
                  </a:lnTo>
                  <a:lnTo>
                    <a:pt x="31" y="2214"/>
                  </a:lnTo>
                  <a:lnTo>
                    <a:pt x="53" y="2322"/>
                  </a:lnTo>
                  <a:lnTo>
                    <a:pt x="82" y="2429"/>
                  </a:lnTo>
                  <a:lnTo>
                    <a:pt x="117" y="2532"/>
                  </a:lnTo>
                  <a:lnTo>
                    <a:pt x="158" y="2633"/>
                  </a:lnTo>
                  <a:lnTo>
                    <a:pt x="204" y="2730"/>
                  </a:lnTo>
                  <a:lnTo>
                    <a:pt x="256" y="2824"/>
                  </a:lnTo>
                  <a:lnTo>
                    <a:pt x="313" y="2915"/>
                  </a:lnTo>
                  <a:lnTo>
                    <a:pt x="375" y="3003"/>
                  </a:lnTo>
                  <a:lnTo>
                    <a:pt x="441" y="3086"/>
                  </a:lnTo>
                  <a:lnTo>
                    <a:pt x="513" y="3166"/>
                  </a:lnTo>
                  <a:lnTo>
                    <a:pt x="588" y="3241"/>
                  </a:lnTo>
                  <a:lnTo>
                    <a:pt x="668" y="3313"/>
                  </a:lnTo>
                  <a:lnTo>
                    <a:pt x="751" y="3379"/>
                  </a:lnTo>
                  <a:lnTo>
                    <a:pt x="839" y="3440"/>
                  </a:lnTo>
                  <a:lnTo>
                    <a:pt x="930" y="3497"/>
                  </a:lnTo>
                  <a:lnTo>
                    <a:pt x="1025" y="3549"/>
                  </a:lnTo>
                  <a:lnTo>
                    <a:pt x="1122" y="3595"/>
                  </a:lnTo>
                  <a:lnTo>
                    <a:pt x="1223" y="3636"/>
                  </a:lnTo>
                  <a:lnTo>
                    <a:pt x="1326" y="3671"/>
                  </a:lnTo>
                  <a:lnTo>
                    <a:pt x="1433" y="3700"/>
                  </a:lnTo>
                  <a:lnTo>
                    <a:pt x="1541" y="3722"/>
                  </a:lnTo>
                  <a:lnTo>
                    <a:pt x="1652" y="3739"/>
                  </a:lnTo>
                  <a:lnTo>
                    <a:pt x="1764" y="3750"/>
                  </a:lnTo>
                  <a:lnTo>
                    <a:pt x="1878" y="3753"/>
                  </a:lnTo>
                  <a:lnTo>
                    <a:pt x="1994" y="3750"/>
                  </a:lnTo>
                  <a:lnTo>
                    <a:pt x="2106" y="3739"/>
                  </a:lnTo>
                  <a:lnTo>
                    <a:pt x="2217" y="3722"/>
                  </a:lnTo>
                  <a:lnTo>
                    <a:pt x="2325" y="3700"/>
                  </a:lnTo>
                  <a:lnTo>
                    <a:pt x="2431" y="3671"/>
                  </a:lnTo>
                  <a:lnTo>
                    <a:pt x="2535" y="3636"/>
                  </a:lnTo>
                  <a:lnTo>
                    <a:pt x="2635" y="3595"/>
                  </a:lnTo>
                  <a:lnTo>
                    <a:pt x="2733" y="3549"/>
                  </a:lnTo>
                  <a:lnTo>
                    <a:pt x="2828" y="3497"/>
                  </a:lnTo>
                  <a:lnTo>
                    <a:pt x="2919" y="3440"/>
                  </a:lnTo>
                  <a:lnTo>
                    <a:pt x="3007" y="3379"/>
                  </a:lnTo>
                  <a:lnTo>
                    <a:pt x="3090" y="3313"/>
                  </a:lnTo>
                  <a:lnTo>
                    <a:pt x="3170" y="3241"/>
                  </a:lnTo>
                  <a:lnTo>
                    <a:pt x="3245" y="3166"/>
                  </a:lnTo>
                  <a:lnTo>
                    <a:pt x="3317" y="3086"/>
                  </a:lnTo>
                  <a:lnTo>
                    <a:pt x="3383" y="3003"/>
                  </a:lnTo>
                  <a:lnTo>
                    <a:pt x="3445" y="2915"/>
                  </a:lnTo>
                  <a:lnTo>
                    <a:pt x="3502" y="2824"/>
                  </a:lnTo>
                  <a:lnTo>
                    <a:pt x="3553" y="2730"/>
                  </a:lnTo>
                  <a:lnTo>
                    <a:pt x="3600" y="2633"/>
                  </a:lnTo>
                  <a:lnTo>
                    <a:pt x="3641" y="2532"/>
                  </a:lnTo>
                  <a:lnTo>
                    <a:pt x="3676" y="2429"/>
                  </a:lnTo>
                  <a:lnTo>
                    <a:pt x="3705" y="2322"/>
                  </a:lnTo>
                  <a:lnTo>
                    <a:pt x="3727" y="2214"/>
                  </a:lnTo>
                  <a:lnTo>
                    <a:pt x="3744" y="2104"/>
                  </a:lnTo>
                  <a:lnTo>
                    <a:pt x="3755" y="1991"/>
                  </a:lnTo>
                  <a:lnTo>
                    <a:pt x="3758" y="1877"/>
                  </a:lnTo>
                  <a:lnTo>
                    <a:pt x="3755" y="1762"/>
                  </a:lnTo>
                  <a:lnTo>
                    <a:pt x="3744" y="1650"/>
                  </a:lnTo>
                  <a:lnTo>
                    <a:pt x="3727" y="1539"/>
                  </a:lnTo>
                  <a:lnTo>
                    <a:pt x="3705" y="1431"/>
                  </a:lnTo>
                  <a:lnTo>
                    <a:pt x="3676" y="1325"/>
                  </a:lnTo>
                  <a:lnTo>
                    <a:pt x="3641" y="1222"/>
                  </a:lnTo>
                  <a:lnTo>
                    <a:pt x="3600" y="1122"/>
                  </a:lnTo>
                  <a:lnTo>
                    <a:pt x="3553" y="1024"/>
                  </a:lnTo>
                  <a:lnTo>
                    <a:pt x="3502" y="929"/>
                  </a:lnTo>
                  <a:lnTo>
                    <a:pt x="3445" y="838"/>
                  </a:lnTo>
                  <a:lnTo>
                    <a:pt x="3383" y="750"/>
                  </a:lnTo>
                  <a:lnTo>
                    <a:pt x="3317" y="667"/>
                  </a:lnTo>
                  <a:lnTo>
                    <a:pt x="3245" y="588"/>
                  </a:lnTo>
                  <a:lnTo>
                    <a:pt x="3170" y="513"/>
                  </a:lnTo>
                  <a:lnTo>
                    <a:pt x="3090" y="441"/>
                  </a:lnTo>
                  <a:lnTo>
                    <a:pt x="3007" y="375"/>
                  </a:lnTo>
                  <a:lnTo>
                    <a:pt x="2919" y="313"/>
                  </a:lnTo>
                  <a:lnTo>
                    <a:pt x="2828" y="257"/>
                  </a:lnTo>
                  <a:lnTo>
                    <a:pt x="2733" y="205"/>
                  </a:lnTo>
                  <a:lnTo>
                    <a:pt x="2635" y="159"/>
                  </a:lnTo>
                  <a:lnTo>
                    <a:pt x="2535" y="118"/>
                  </a:lnTo>
                  <a:lnTo>
                    <a:pt x="2431" y="82"/>
                  </a:lnTo>
                  <a:lnTo>
                    <a:pt x="2325" y="54"/>
                  </a:lnTo>
                  <a:lnTo>
                    <a:pt x="2217" y="31"/>
                  </a:lnTo>
                  <a:lnTo>
                    <a:pt x="2106" y="14"/>
                  </a:lnTo>
                  <a:lnTo>
                    <a:pt x="1994" y="4"/>
                  </a:lnTo>
                  <a:lnTo>
                    <a:pt x="1878" y="0"/>
                  </a:lnTo>
                  <a:close/>
                  <a:moveTo>
                    <a:pt x="1878" y="3565"/>
                  </a:moveTo>
                  <a:lnTo>
                    <a:pt x="1768" y="3562"/>
                  </a:lnTo>
                  <a:lnTo>
                    <a:pt x="1658" y="3552"/>
                  </a:lnTo>
                  <a:lnTo>
                    <a:pt x="1551" y="3533"/>
                  </a:lnTo>
                  <a:lnTo>
                    <a:pt x="1446" y="3509"/>
                  </a:lnTo>
                  <a:lnTo>
                    <a:pt x="1345" y="3479"/>
                  </a:lnTo>
                  <a:lnTo>
                    <a:pt x="1245" y="3442"/>
                  </a:lnTo>
                  <a:lnTo>
                    <a:pt x="1149" y="3400"/>
                  </a:lnTo>
                  <a:lnTo>
                    <a:pt x="1055" y="3352"/>
                  </a:lnTo>
                  <a:lnTo>
                    <a:pt x="967" y="3299"/>
                  </a:lnTo>
                  <a:lnTo>
                    <a:pt x="880" y="3240"/>
                  </a:lnTo>
                  <a:lnTo>
                    <a:pt x="798" y="3176"/>
                  </a:lnTo>
                  <a:lnTo>
                    <a:pt x="720" y="3107"/>
                  </a:lnTo>
                  <a:lnTo>
                    <a:pt x="647" y="3034"/>
                  </a:lnTo>
                  <a:lnTo>
                    <a:pt x="578" y="2956"/>
                  </a:lnTo>
                  <a:lnTo>
                    <a:pt x="514" y="2874"/>
                  </a:lnTo>
                  <a:lnTo>
                    <a:pt x="455" y="2788"/>
                  </a:lnTo>
                  <a:lnTo>
                    <a:pt x="401" y="2699"/>
                  </a:lnTo>
                  <a:lnTo>
                    <a:pt x="353" y="2606"/>
                  </a:lnTo>
                  <a:lnTo>
                    <a:pt x="311" y="2510"/>
                  </a:lnTo>
                  <a:lnTo>
                    <a:pt x="275" y="2410"/>
                  </a:lnTo>
                  <a:lnTo>
                    <a:pt x="244" y="2309"/>
                  </a:lnTo>
                  <a:lnTo>
                    <a:pt x="220" y="2204"/>
                  </a:lnTo>
                  <a:lnTo>
                    <a:pt x="202" y="2097"/>
                  </a:lnTo>
                  <a:lnTo>
                    <a:pt x="191" y="1988"/>
                  </a:lnTo>
                  <a:lnTo>
                    <a:pt x="188" y="1877"/>
                  </a:lnTo>
                  <a:lnTo>
                    <a:pt x="191" y="1766"/>
                  </a:lnTo>
                  <a:lnTo>
                    <a:pt x="202" y="1656"/>
                  </a:lnTo>
                  <a:lnTo>
                    <a:pt x="220" y="1549"/>
                  </a:lnTo>
                  <a:lnTo>
                    <a:pt x="244" y="1445"/>
                  </a:lnTo>
                  <a:lnTo>
                    <a:pt x="275" y="1343"/>
                  </a:lnTo>
                  <a:lnTo>
                    <a:pt x="311" y="1244"/>
                  </a:lnTo>
                  <a:lnTo>
                    <a:pt x="353" y="1148"/>
                  </a:lnTo>
                  <a:lnTo>
                    <a:pt x="401" y="1056"/>
                  </a:lnTo>
                  <a:lnTo>
                    <a:pt x="455" y="966"/>
                  </a:lnTo>
                  <a:lnTo>
                    <a:pt x="514" y="880"/>
                  </a:lnTo>
                  <a:lnTo>
                    <a:pt x="578" y="798"/>
                  </a:lnTo>
                  <a:lnTo>
                    <a:pt x="647" y="720"/>
                  </a:lnTo>
                  <a:lnTo>
                    <a:pt x="720" y="647"/>
                  </a:lnTo>
                  <a:lnTo>
                    <a:pt x="798" y="579"/>
                  </a:lnTo>
                  <a:lnTo>
                    <a:pt x="880" y="514"/>
                  </a:lnTo>
                  <a:lnTo>
                    <a:pt x="967" y="456"/>
                  </a:lnTo>
                  <a:lnTo>
                    <a:pt x="1055" y="401"/>
                  </a:lnTo>
                  <a:lnTo>
                    <a:pt x="1149" y="353"/>
                  </a:lnTo>
                  <a:lnTo>
                    <a:pt x="1245" y="311"/>
                  </a:lnTo>
                  <a:lnTo>
                    <a:pt x="1345" y="275"/>
                  </a:lnTo>
                  <a:lnTo>
                    <a:pt x="1446" y="244"/>
                  </a:lnTo>
                  <a:lnTo>
                    <a:pt x="1551" y="220"/>
                  </a:lnTo>
                  <a:lnTo>
                    <a:pt x="1658" y="203"/>
                  </a:lnTo>
                  <a:lnTo>
                    <a:pt x="1768" y="192"/>
                  </a:lnTo>
                  <a:lnTo>
                    <a:pt x="1878" y="188"/>
                  </a:lnTo>
                  <a:lnTo>
                    <a:pt x="1990" y="192"/>
                  </a:lnTo>
                  <a:lnTo>
                    <a:pt x="2100" y="203"/>
                  </a:lnTo>
                  <a:lnTo>
                    <a:pt x="2207" y="220"/>
                  </a:lnTo>
                  <a:lnTo>
                    <a:pt x="2312" y="244"/>
                  </a:lnTo>
                  <a:lnTo>
                    <a:pt x="2413" y="275"/>
                  </a:lnTo>
                  <a:lnTo>
                    <a:pt x="2512" y="311"/>
                  </a:lnTo>
                  <a:lnTo>
                    <a:pt x="2609" y="353"/>
                  </a:lnTo>
                  <a:lnTo>
                    <a:pt x="2703" y="401"/>
                  </a:lnTo>
                  <a:lnTo>
                    <a:pt x="2791" y="456"/>
                  </a:lnTo>
                  <a:lnTo>
                    <a:pt x="2877" y="514"/>
                  </a:lnTo>
                  <a:lnTo>
                    <a:pt x="2959" y="579"/>
                  </a:lnTo>
                  <a:lnTo>
                    <a:pt x="3038" y="647"/>
                  </a:lnTo>
                  <a:lnTo>
                    <a:pt x="3111" y="720"/>
                  </a:lnTo>
                  <a:lnTo>
                    <a:pt x="3179" y="798"/>
                  </a:lnTo>
                  <a:lnTo>
                    <a:pt x="3244" y="880"/>
                  </a:lnTo>
                  <a:lnTo>
                    <a:pt x="3302" y="966"/>
                  </a:lnTo>
                  <a:lnTo>
                    <a:pt x="3357" y="1056"/>
                  </a:lnTo>
                  <a:lnTo>
                    <a:pt x="3405" y="1148"/>
                  </a:lnTo>
                  <a:lnTo>
                    <a:pt x="3447" y="1244"/>
                  </a:lnTo>
                  <a:lnTo>
                    <a:pt x="3483" y="1343"/>
                  </a:lnTo>
                  <a:lnTo>
                    <a:pt x="3514" y="1445"/>
                  </a:lnTo>
                  <a:lnTo>
                    <a:pt x="3538" y="1549"/>
                  </a:lnTo>
                  <a:lnTo>
                    <a:pt x="3555" y="1656"/>
                  </a:lnTo>
                  <a:lnTo>
                    <a:pt x="3567" y="1766"/>
                  </a:lnTo>
                  <a:lnTo>
                    <a:pt x="3570" y="1877"/>
                  </a:lnTo>
                  <a:lnTo>
                    <a:pt x="3567" y="1988"/>
                  </a:lnTo>
                  <a:lnTo>
                    <a:pt x="3555" y="2097"/>
                  </a:lnTo>
                  <a:lnTo>
                    <a:pt x="3538" y="2204"/>
                  </a:lnTo>
                  <a:lnTo>
                    <a:pt x="3514" y="2309"/>
                  </a:lnTo>
                  <a:lnTo>
                    <a:pt x="3483" y="2410"/>
                  </a:lnTo>
                  <a:lnTo>
                    <a:pt x="3447" y="2510"/>
                  </a:lnTo>
                  <a:lnTo>
                    <a:pt x="3405" y="2606"/>
                  </a:lnTo>
                  <a:lnTo>
                    <a:pt x="3357" y="2699"/>
                  </a:lnTo>
                  <a:lnTo>
                    <a:pt x="3302" y="2788"/>
                  </a:lnTo>
                  <a:lnTo>
                    <a:pt x="3244" y="2874"/>
                  </a:lnTo>
                  <a:lnTo>
                    <a:pt x="3179" y="2956"/>
                  </a:lnTo>
                  <a:lnTo>
                    <a:pt x="3111" y="3034"/>
                  </a:lnTo>
                  <a:lnTo>
                    <a:pt x="3038" y="3107"/>
                  </a:lnTo>
                  <a:lnTo>
                    <a:pt x="2959" y="3176"/>
                  </a:lnTo>
                  <a:lnTo>
                    <a:pt x="2877" y="3240"/>
                  </a:lnTo>
                  <a:lnTo>
                    <a:pt x="2791" y="3299"/>
                  </a:lnTo>
                  <a:lnTo>
                    <a:pt x="2703" y="3352"/>
                  </a:lnTo>
                  <a:lnTo>
                    <a:pt x="2609" y="3400"/>
                  </a:lnTo>
                  <a:lnTo>
                    <a:pt x="2512" y="3442"/>
                  </a:lnTo>
                  <a:lnTo>
                    <a:pt x="2413" y="3479"/>
                  </a:lnTo>
                  <a:lnTo>
                    <a:pt x="2312" y="3509"/>
                  </a:lnTo>
                  <a:lnTo>
                    <a:pt x="2207" y="3533"/>
                  </a:lnTo>
                  <a:lnTo>
                    <a:pt x="2100" y="3552"/>
                  </a:lnTo>
                  <a:lnTo>
                    <a:pt x="1990" y="3562"/>
                  </a:lnTo>
                  <a:lnTo>
                    <a:pt x="1878" y="35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14"/>
            <p:cNvSpPr>
              <a:spLocks noEditPoints="1"/>
            </p:cNvSpPr>
            <p:nvPr/>
          </p:nvSpPr>
          <p:spPr bwMode="auto">
            <a:xfrm>
              <a:off x="7672388" y="5529263"/>
              <a:ext cx="490538" cy="558800"/>
            </a:xfrm>
            <a:custGeom>
              <a:avLst/>
              <a:gdLst>
                <a:gd name="T0" fmla="*/ 1523 w 1849"/>
                <a:gd name="T1" fmla="*/ 293 h 2111"/>
                <a:gd name="T2" fmla="*/ 1566 w 1849"/>
                <a:gd name="T3" fmla="*/ 200 h 2111"/>
                <a:gd name="T4" fmla="*/ 1649 w 1849"/>
                <a:gd name="T5" fmla="*/ 142 h 2111"/>
                <a:gd name="T6" fmla="*/ 1849 w 1849"/>
                <a:gd name="T7" fmla="*/ 130 h 2111"/>
                <a:gd name="T8" fmla="*/ 0 w 1849"/>
                <a:gd name="T9" fmla="*/ 130 h 2111"/>
                <a:gd name="T10" fmla="*/ 198 w 1849"/>
                <a:gd name="T11" fmla="*/ 142 h 2111"/>
                <a:gd name="T12" fmla="*/ 281 w 1849"/>
                <a:gd name="T13" fmla="*/ 200 h 2111"/>
                <a:gd name="T14" fmla="*/ 325 w 1849"/>
                <a:gd name="T15" fmla="*/ 293 h 2111"/>
                <a:gd name="T16" fmla="*/ 330 w 1849"/>
                <a:gd name="T17" fmla="*/ 575 h 2111"/>
                <a:gd name="T18" fmla="*/ 369 w 1849"/>
                <a:gd name="T19" fmla="*/ 705 h 2111"/>
                <a:gd name="T20" fmla="*/ 448 w 1849"/>
                <a:gd name="T21" fmla="*/ 810 h 2111"/>
                <a:gd name="T22" fmla="*/ 546 w 1849"/>
                <a:gd name="T23" fmla="*/ 886 h 2111"/>
                <a:gd name="T24" fmla="*/ 608 w 1849"/>
                <a:gd name="T25" fmla="*/ 979 h 2111"/>
                <a:gd name="T26" fmla="*/ 619 w 1849"/>
                <a:gd name="T27" fmla="*/ 1096 h 2111"/>
                <a:gd name="T28" fmla="*/ 572 w 1849"/>
                <a:gd name="T29" fmla="*/ 1200 h 2111"/>
                <a:gd name="T30" fmla="*/ 476 w 1849"/>
                <a:gd name="T31" fmla="*/ 1278 h 2111"/>
                <a:gd name="T32" fmla="*/ 380 w 1849"/>
                <a:gd name="T33" fmla="*/ 1390 h 2111"/>
                <a:gd name="T34" fmla="*/ 331 w 1849"/>
                <a:gd name="T35" fmla="*/ 1532 h 2111"/>
                <a:gd name="T36" fmla="*/ 325 w 1849"/>
                <a:gd name="T37" fmla="*/ 1819 h 2111"/>
                <a:gd name="T38" fmla="*/ 281 w 1849"/>
                <a:gd name="T39" fmla="*/ 1912 h 2111"/>
                <a:gd name="T40" fmla="*/ 198 w 1849"/>
                <a:gd name="T41" fmla="*/ 1970 h 2111"/>
                <a:gd name="T42" fmla="*/ 0 w 1849"/>
                <a:gd name="T43" fmla="*/ 1983 h 2111"/>
                <a:gd name="T44" fmla="*/ 1849 w 1849"/>
                <a:gd name="T45" fmla="*/ 1983 h 2111"/>
                <a:gd name="T46" fmla="*/ 1649 w 1849"/>
                <a:gd name="T47" fmla="*/ 1970 h 2111"/>
                <a:gd name="T48" fmla="*/ 1566 w 1849"/>
                <a:gd name="T49" fmla="*/ 1912 h 2111"/>
                <a:gd name="T50" fmla="*/ 1523 w 1849"/>
                <a:gd name="T51" fmla="*/ 1819 h 2111"/>
                <a:gd name="T52" fmla="*/ 1517 w 1849"/>
                <a:gd name="T53" fmla="*/ 1537 h 2111"/>
                <a:gd name="T54" fmla="*/ 1478 w 1849"/>
                <a:gd name="T55" fmla="*/ 1408 h 2111"/>
                <a:gd name="T56" fmla="*/ 1401 w 1849"/>
                <a:gd name="T57" fmla="*/ 1301 h 2111"/>
                <a:gd name="T58" fmla="*/ 1301 w 1849"/>
                <a:gd name="T59" fmla="*/ 1226 h 2111"/>
                <a:gd name="T60" fmla="*/ 1240 w 1849"/>
                <a:gd name="T61" fmla="*/ 1134 h 2111"/>
                <a:gd name="T62" fmla="*/ 1230 w 1849"/>
                <a:gd name="T63" fmla="*/ 1015 h 2111"/>
                <a:gd name="T64" fmla="*/ 1276 w 1849"/>
                <a:gd name="T65" fmla="*/ 913 h 2111"/>
                <a:gd name="T66" fmla="*/ 1368 w 1849"/>
                <a:gd name="T67" fmla="*/ 839 h 2111"/>
                <a:gd name="T68" fmla="*/ 1456 w 1849"/>
                <a:gd name="T69" fmla="*/ 743 h 2111"/>
                <a:gd name="T70" fmla="*/ 1509 w 1849"/>
                <a:gd name="T71" fmla="*/ 619 h 2111"/>
                <a:gd name="T72" fmla="*/ 1256 w 1849"/>
                <a:gd name="T73" fmla="*/ 1354 h 2111"/>
                <a:gd name="T74" fmla="*/ 1259 w 1849"/>
                <a:gd name="T75" fmla="*/ 1358 h 2111"/>
                <a:gd name="T76" fmla="*/ 1267 w 1849"/>
                <a:gd name="T77" fmla="*/ 1360 h 2111"/>
                <a:gd name="T78" fmla="*/ 1348 w 1849"/>
                <a:gd name="T79" fmla="*/ 1440 h 2111"/>
                <a:gd name="T80" fmla="*/ 1388 w 1849"/>
                <a:gd name="T81" fmla="*/ 1546 h 2111"/>
                <a:gd name="T82" fmla="*/ 462 w 1849"/>
                <a:gd name="T83" fmla="*/ 1713 h 2111"/>
                <a:gd name="T84" fmla="*/ 474 w 1849"/>
                <a:gd name="T85" fmla="*/ 1507 h 2111"/>
                <a:gd name="T86" fmla="*/ 529 w 1849"/>
                <a:gd name="T87" fmla="*/ 1409 h 2111"/>
                <a:gd name="T88" fmla="*/ 589 w 1849"/>
                <a:gd name="T89" fmla="*/ 1360 h 2111"/>
                <a:gd name="T90" fmla="*/ 594 w 1849"/>
                <a:gd name="T91" fmla="*/ 1357 h 2111"/>
                <a:gd name="T92" fmla="*/ 633 w 1849"/>
                <a:gd name="T93" fmla="*/ 1328 h 2111"/>
                <a:gd name="T94" fmla="*/ 714 w 1849"/>
                <a:gd name="T95" fmla="*/ 1228 h 2111"/>
                <a:gd name="T96" fmla="*/ 754 w 1849"/>
                <a:gd name="T97" fmla="*/ 1105 h 2111"/>
                <a:gd name="T98" fmla="*/ 1100 w 1849"/>
                <a:gd name="T99" fmla="*/ 1103 h 2111"/>
                <a:gd name="T100" fmla="*/ 1138 w 1849"/>
                <a:gd name="T101" fmla="*/ 1224 h 2111"/>
                <a:gd name="T102" fmla="*/ 1221 w 1849"/>
                <a:gd name="T103" fmla="*/ 1327 h 2111"/>
                <a:gd name="T104" fmla="*/ 1388 w 1849"/>
                <a:gd name="T105" fmla="*/ 563 h 2111"/>
                <a:gd name="T106" fmla="*/ 1355 w 1849"/>
                <a:gd name="T107" fmla="*/ 657 h 2111"/>
                <a:gd name="T108" fmla="*/ 472 w 1849"/>
                <a:gd name="T109" fmla="*/ 595 h 2111"/>
                <a:gd name="T110" fmla="*/ 462 w 1849"/>
                <a:gd name="T111" fmla="*/ 329 h 2111"/>
                <a:gd name="T112" fmla="*/ 439 w 1849"/>
                <a:gd name="T113" fmla="*/ 203 h 2111"/>
                <a:gd name="T114" fmla="*/ 1455 w 1849"/>
                <a:gd name="T115" fmla="*/ 130 h 2111"/>
                <a:gd name="T116" fmla="*/ 1402 w 1849"/>
                <a:gd name="T117" fmla="*/ 241 h 2111"/>
                <a:gd name="T118" fmla="*/ 1390 w 1849"/>
                <a:gd name="T119" fmla="*/ 52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9" h="2111">
                  <a:moveTo>
                    <a:pt x="1520" y="528"/>
                  </a:moveTo>
                  <a:lnTo>
                    <a:pt x="1520" y="329"/>
                  </a:lnTo>
                  <a:lnTo>
                    <a:pt x="1523" y="293"/>
                  </a:lnTo>
                  <a:lnTo>
                    <a:pt x="1532" y="258"/>
                  </a:lnTo>
                  <a:lnTo>
                    <a:pt x="1547" y="228"/>
                  </a:lnTo>
                  <a:lnTo>
                    <a:pt x="1566" y="200"/>
                  </a:lnTo>
                  <a:lnTo>
                    <a:pt x="1590" y="176"/>
                  </a:lnTo>
                  <a:lnTo>
                    <a:pt x="1618" y="156"/>
                  </a:lnTo>
                  <a:lnTo>
                    <a:pt x="1649" y="142"/>
                  </a:lnTo>
                  <a:lnTo>
                    <a:pt x="1683" y="132"/>
                  </a:lnTo>
                  <a:lnTo>
                    <a:pt x="1720" y="130"/>
                  </a:lnTo>
                  <a:lnTo>
                    <a:pt x="1849" y="130"/>
                  </a:lnTo>
                  <a:lnTo>
                    <a:pt x="18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28" y="130"/>
                  </a:lnTo>
                  <a:lnTo>
                    <a:pt x="165" y="132"/>
                  </a:lnTo>
                  <a:lnTo>
                    <a:pt x="198" y="142"/>
                  </a:lnTo>
                  <a:lnTo>
                    <a:pt x="230" y="156"/>
                  </a:lnTo>
                  <a:lnTo>
                    <a:pt x="257" y="176"/>
                  </a:lnTo>
                  <a:lnTo>
                    <a:pt x="281" y="200"/>
                  </a:lnTo>
                  <a:lnTo>
                    <a:pt x="301" y="228"/>
                  </a:lnTo>
                  <a:lnTo>
                    <a:pt x="315" y="258"/>
                  </a:lnTo>
                  <a:lnTo>
                    <a:pt x="325" y="293"/>
                  </a:lnTo>
                  <a:lnTo>
                    <a:pt x="328" y="329"/>
                  </a:lnTo>
                  <a:lnTo>
                    <a:pt x="328" y="528"/>
                  </a:lnTo>
                  <a:lnTo>
                    <a:pt x="330" y="575"/>
                  </a:lnTo>
                  <a:lnTo>
                    <a:pt x="338" y="619"/>
                  </a:lnTo>
                  <a:lnTo>
                    <a:pt x="352" y="662"/>
                  </a:lnTo>
                  <a:lnTo>
                    <a:pt x="369" y="705"/>
                  </a:lnTo>
                  <a:lnTo>
                    <a:pt x="392" y="743"/>
                  </a:lnTo>
                  <a:lnTo>
                    <a:pt x="418" y="779"/>
                  </a:lnTo>
                  <a:lnTo>
                    <a:pt x="448" y="810"/>
                  </a:lnTo>
                  <a:lnTo>
                    <a:pt x="480" y="839"/>
                  </a:lnTo>
                  <a:lnTo>
                    <a:pt x="516" y="863"/>
                  </a:lnTo>
                  <a:lnTo>
                    <a:pt x="546" y="886"/>
                  </a:lnTo>
                  <a:lnTo>
                    <a:pt x="572" y="913"/>
                  </a:lnTo>
                  <a:lnTo>
                    <a:pt x="592" y="944"/>
                  </a:lnTo>
                  <a:lnTo>
                    <a:pt x="608" y="979"/>
                  </a:lnTo>
                  <a:lnTo>
                    <a:pt x="619" y="1015"/>
                  </a:lnTo>
                  <a:lnTo>
                    <a:pt x="622" y="1056"/>
                  </a:lnTo>
                  <a:lnTo>
                    <a:pt x="619" y="1096"/>
                  </a:lnTo>
                  <a:lnTo>
                    <a:pt x="608" y="1134"/>
                  </a:lnTo>
                  <a:lnTo>
                    <a:pt x="592" y="1168"/>
                  </a:lnTo>
                  <a:lnTo>
                    <a:pt x="572" y="1200"/>
                  </a:lnTo>
                  <a:lnTo>
                    <a:pt x="546" y="1226"/>
                  </a:lnTo>
                  <a:lnTo>
                    <a:pt x="516" y="1250"/>
                  </a:lnTo>
                  <a:lnTo>
                    <a:pt x="476" y="1278"/>
                  </a:lnTo>
                  <a:lnTo>
                    <a:pt x="440" y="1311"/>
                  </a:lnTo>
                  <a:lnTo>
                    <a:pt x="408" y="1349"/>
                  </a:lnTo>
                  <a:lnTo>
                    <a:pt x="380" y="1390"/>
                  </a:lnTo>
                  <a:lnTo>
                    <a:pt x="358" y="1434"/>
                  </a:lnTo>
                  <a:lnTo>
                    <a:pt x="342" y="1482"/>
                  </a:lnTo>
                  <a:lnTo>
                    <a:pt x="331" y="1532"/>
                  </a:lnTo>
                  <a:lnTo>
                    <a:pt x="328" y="1583"/>
                  </a:lnTo>
                  <a:lnTo>
                    <a:pt x="328" y="1782"/>
                  </a:lnTo>
                  <a:lnTo>
                    <a:pt x="325" y="1819"/>
                  </a:lnTo>
                  <a:lnTo>
                    <a:pt x="315" y="1853"/>
                  </a:lnTo>
                  <a:lnTo>
                    <a:pt x="301" y="1884"/>
                  </a:lnTo>
                  <a:lnTo>
                    <a:pt x="281" y="1912"/>
                  </a:lnTo>
                  <a:lnTo>
                    <a:pt x="257" y="1936"/>
                  </a:lnTo>
                  <a:lnTo>
                    <a:pt x="230" y="1955"/>
                  </a:lnTo>
                  <a:lnTo>
                    <a:pt x="198" y="1970"/>
                  </a:lnTo>
                  <a:lnTo>
                    <a:pt x="165" y="1979"/>
                  </a:lnTo>
                  <a:lnTo>
                    <a:pt x="128" y="1983"/>
                  </a:lnTo>
                  <a:lnTo>
                    <a:pt x="0" y="1983"/>
                  </a:lnTo>
                  <a:lnTo>
                    <a:pt x="0" y="2111"/>
                  </a:lnTo>
                  <a:lnTo>
                    <a:pt x="1849" y="2111"/>
                  </a:lnTo>
                  <a:lnTo>
                    <a:pt x="1849" y="1983"/>
                  </a:lnTo>
                  <a:lnTo>
                    <a:pt x="1720" y="1983"/>
                  </a:lnTo>
                  <a:lnTo>
                    <a:pt x="1683" y="1979"/>
                  </a:lnTo>
                  <a:lnTo>
                    <a:pt x="1649" y="1970"/>
                  </a:lnTo>
                  <a:lnTo>
                    <a:pt x="1618" y="1955"/>
                  </a:lnTo>
                  <a:lnTo>
                    <a:pt x="1590" y="1936"/>
                  </a:lnTo>
                  <a:lnTo>
                    <a:pt x="1566" y="1912"/>
                  </a:lnTo>
                  <a:lnTo>
                    <a:pt x="1547" y="1884"/>
                  </a:lnTo>
                  <a:lnTo>
                    <a:pt x="1532" y="1853"/>
                  </a:lnTo>
                  <a:lnTo>
                    <a:pt x="1523" y="1819"/>
                  </a:lnTo>
                  <a:lnTo>
                    <a:pt x="1520" y="1782"/>
                  </a:lnTo>
                  <a:lnTo>
                    <a:pt x="1520" y="1583"/>
                  </a:lnTo>
                  <a:lnTo>
                    <a:pt x="1517" y="1537"/>
                  </a:lnTo>
                  <a:lnTo>
                    <a:pt x="1509" y="1492"/>
                  </a:lnTo>
                  <a:lnTo>
                    <a:pt x="1496" y="1449"/>
                  </a:lnTo>
                  <a:lnTo>
                    <a:pt x="1478" y="1408"/>
                  </a:lnTo>
                  <a:lnTo>
                    <a:pt x="1456" y="1369"/>
                  </a:lnTo>
                  <a:lnTo>
                    <a:pt x="1430" y="1333"/>
                  </a:lnTo>
                  <a:lnTo>
                    <a:pt x="1401" y="1301"/>
                  </a:lnTo>
                  <a:lnTo>
                    <a:pt x="1368" y="1274"/>
                  </a:lnTo>
                  <a:lnTo>
                    <a:pt x="1332" y="1250"/>
                  </a:lnTo>
                  <a:lnTo>
                    <a:pt x="1301" y="1226"/>
                  </a:lnTo>
                  <a:lnTo>
                    <a:pt x="1276" y="1200"/>
                  </a:lnTo>
                  <a:lnTo>
                    <a:pt x="1255" y="1168"/>
                  </a:lnTo>
                  <a:lnTo>
                    <a:pt x="1240" y="1134"/>
                  </a:lnTo>
                  <a:lnTo>
                    <a:pt x="1230" y="1096"/>
                  </a:lnTo>
                  <a:lnTo>
                    <a:pt x="1226" y="1056"/>
                  </a:lnTo>
                  <a:lnTo>
                    <a:pt x="1230" y="1015"/>
                  </a:lnTo>
                  <a:lnTo>
                    <a:pt x="1240" y="979"/>
                  </a:lnTo>
                  <a:lnTo>
                    <a:pt x="1255" y="944"/>
                  </a:lnTo>
                  <a:lnTo>
                    <a:pt x="1276" y="913"/>
                  </a:lnTo>
                  <a:lnTo>
                    <a:pt x="1301" y="886"/>
                  </a:lnTo>
                  <a:lnTo>
                    <a:pt x="1332" y="863"/>
                  </a:lnTo>
                  <a:lnTo>
                    <a:pt x="1368" y="839"/>
                  </a:lnTo>
                  <a:lnTo>
                    <a:pt x="1401" y="810"/>
                  </a:lnTo>
                  <a:lnTo>
                    <a:pt x="1430" y="779"/>
                  </a:lnTo>
                  <a:lnTo>
                    <a:pt x="1456" y="743"/>
                  </a:lnTo>
                  <a:lnTo>
                    <a:pt x="1478" y="705"/>
                  </a:lnTo>
                  <a:lnTo>
                    <a:pt x="1496" y="662"/>
                  </a:lnTo>
                  <a:lnTo>
                    <a:pt x="1509" y="619"/>
                  </a:lnTo>
                  <a:lnTo>
                    <a:pt x="1517" y="575"/>
                  </a:lnTo>
                  <a:lnTo>
                    <a:pt x="1520" y="528"/>
                  </a:lnTo>
                  <a:close/>
                  <a:moveTo>
                    <a:pt x="1256" y="1354"/>
                  </a:moveTo>
                  <a:lnTo>
                    <a:pt x="1256" y="1356"/>
                  </a:lnTo>
                  <a:lnTo>
                    <a:pt x="1257" y="1357"/>
                  </a:lnTo>
                  <a:lnTo>
                    <a:pt x="1259" y="1358"/>
                  </a:lnTo>
                  <a:lnTo>
                    <a:pt x="1262" y="1359"/>
                  </a:lnTo>
                  <a:lnTo>
                    <a:pt x="1265" y="1360"/>
                  </a:lnTo>
                  <a:lnTo>
                    <a:pt x="1267" y="1360"/>
                  </a:lnTo>
                  <a:lnTo>
                    <a:pt x="1298" y="1383"/>
                  </a:lnTo>
                  <a:lnTo>
                    <a:pt x="1325" y="1410"/>
                  </a:lnTo>
                  <a:lnTo>
                    <a:pt x="1348" y="1440"/>
                  </a:lnTo>
                  <a:lnTo>
                    <a:pt x="1366" y="1474"/>
                  </a:lnTo>
                  <a:lnTo>
                    <a:pt x="1380" y="1509"/>
                  </a:lnTo>
                  <a:lnTo>
                    <a:pt x="1388" y="1546"/>
                  </a:lnTo>
                  <a:lnTo>
                    <a:pt x="1390" y="1583"/>
                  </a:lnTo>
                  <a:lnTo>
                    <a:pt x="1390" y="1713"/>
                  </a:lnTo>
                  <a:lnTo>
                    <a:pt x="462" y="1713"/>
                  </a:lnTo>
                  <a:lnTo>
                    <a:pt x="462" y="1583"/>
                  </a:lnTo>
                  <a:lnTo>
                    <a:pt x="466" y="1545"/>
                  </a:lnTo>
                  <a:lnTo>
                    <a:pt x="474" y="1507"/>
                  </a:lnTo>
                  <a:lnTo>
                    <a:pt x="488" y="1472"/>
                  </a:lnTo>
                  <a:lnTo>
                    <a:pt x="506" y="1439"/>
                  </a:lnTo>
                  <a:lnTo>
                    <a:pt x="529" y="1409"/>
                  </a:lnTo>
                  <a:lnTo>
                    <a:pt x="556" y="1383"/>
                  </a:lnTo>
                  <a:lnTo>
                    <a:pt x="587" y="1360"/>
                  </a:lnTo>
                  <a:lnTo>
                    <a:pt x="589" y="1360"/>
                  </a:lnTo>
                  <a:lnTo>
                    <a:pt x="590" y="1359"/>
                  </a:lnTo>
                  <a:lnTo>
                    <a:pt x="592" y="1358"/>
                  </a:lnTo>
                  <a:lnTo>
                    <a:pt x="594" y="1357"/>
                  </a:lnTo>
                  <a:lnTo>
                    <a:pt x="596" y="1356"/>
                  </a:lnTo>
                  <a:lnTo>
                    <a:pt x="598" y="1354"/>
                  </a:lnTo>
                  <a:lnTo>
                    <a:pt x="633" y="1328"/>
                  </a:lnTo>
                  <a:lnTo>
                    <a:pt x="665" y="1299"/>
                  </a:lnTo>
                  <a:lnTo>
                    <a:pt x="692" y="1265"/>
                  </a:lnTo>
                  <a:lnTo>
                    <a:pt x="714" y="1228"/>
                  </a:lnTo>
                  <a:lnTo>
                    <a:pt x="733" y="1189"/>
                  </a:lnTo>
                  <a:lnTo>
                    <a:pt x="746" y="1147"/>
                  </a:lnTo>
                  <a:lnTo>
                    <a:pt x="754" y="1105"/>
                  </a:lnTo>
                  <a:lnTo>
                    <a:pt x="757" y="1062"/>
                  </a:lnTo>
                  <a:lnTo>
                    <a:pt x="1097" y="1062"/>
                  </a:lnTo>
                  <a:lnTo>
                    <a:pt x="1100" y="1103"/>
                  </a:lnTo>
                  <a:lnTo>
                    <a:pt x="1108" y="1145"/>
                  </a:lnTo>
                  <a:lnTo>
                    <a:pt x="1121" y="1185"/>
                  </a:lnTo>
                  <a:lnTo>
                    <a:pt x="1138" y="1224"/>
                  </a:lnTo>
                  <a:lnTo>
                    <a:pt x="1161" y="1260"/>
                  </a:lnTo>
                  <a:lnTo>
                    <a:pt x="1189" y="1295"/>
                  </a:lnTo>
                  <a:lnTo>
                    <a:pt x="1221" y="1327"/>
                  </a:lnTo>
                  <a:lnTo>
                    <a:pt x="1256" y="1354"/>
                  </a:lnTo>
                  <a:close/>
                  <a:moveTo>
                    <a:pt x="1390" y="528"/>
                  </a:moveTo>
                  <a:lnTo>
                    <a:pt x="1388" y="563"/>
                  </a:lnTo>
                  <a:lnTo>
                    <a:pt x="1382" y="598"/>
                  </a:lnTo>
                  <a:lnTo>
                    <a:pt x="1371" y="628"/>
                  </a:lnTo>
                  <a:lnTo>
                    <a:pt x="1355" y="657"/>
                  </a:lnTo>
                  <a:lnTo>
                    <a:pt x="498" y="657"/>
                  </a:lnTo>
                  <a:lnTo>
                    <a:pt x="483" y="626"/>
                  </a:lnTo>
                  <a:lnTo>
                    <a:pt x="472" y="595"/>
                  </a:lnTo>
                  <a:lnTo>
                    <a:pt x="465" y="562"/>
                  </a:lnTo>
                  <a:lnTo>
                    <a:pt x="462" y="528"/>
                  </a:lnTo>
                  <a:lnTo>
                    <a:pt x="462" y="329"/>
                  </a:lnTo>
                  <a:lnTo>
                    <a:pt x="460" y="285"/>
                  </a:lnTo>
                  <a:lnTo>
                    <a:pt x="452" y="242"/>
                  </a:lnTo>
                  <a:lnTo>
                    <a:pt x="439" y="203"/>
                  </a:lnTo>
                  <a:lnTo>
                    <a:pt x="421" y="165"/>
                  </a:lnTo>
                  <a:lnTo>
                    <a:pt x="399" y="130"/>
                  </a:lnTo>
                  <a:lnTo>
                    <a:pt x="1455" y="130"/>
                  </a:lnTo>
                  <a:lnTo>
                    <a:pt x="1433" y="163"/>
                  </a:lnTo>
                  <a:lnTo>
                    <a:pt x="1414" y="200"/>
                  </a:lnTo>
                  <a:lnTo>
                    <a:pt x="1402" y="241"/>
                  </a:lnTo>
                  <a:lnTo>
                    <a:pt x="1394" y="283"/>
                  </a:lnTo>
                  <a:lnTo>
                    <a:pt x="1390" y="329"/>
                  </a:lnTo>
                  <a:lnTo>
                    <a:pt x="1390" y="5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37000">
              <a:schemeClr val="bg1"/>
            </a:gs>
            <a:gs pos="100000">
              <a:schemeClr val="accent5">
                <a:lumMod val="5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5590" y="3246755"/>
            <a:ext cx="425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HSRP、STP配置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503035" y="3846830"/>
            <a:ext cx="5662930" cy="222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xingy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-8255"/>
            <a:ext cx="6515735" cy="38690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75000"/>
              </a:schemeClr>
            </a:gs>
            <a:gs pos="19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13970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latin typeface="微软雅黑" pitchFamily="34" charset="-122"/>
                <a:ea typeface="微软雅黑" pitchFamily="34" charset="-122"/>
              </a:rPr>
              <a:t>HSRP配置方案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425" y="549275"/>
            <a:ext cx="27698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STP置方案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7005" y="391795"/>
            <a:ext cx="3333115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74360" y="3856990"/>
            <a:ext cx="4162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x-none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ACL访问控制</a:t>
            </a:r>
            <a:endParaRPr lang="x-none" altLang="zh-CN" sz="3600" b="1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NAT网络地址转换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30285" y="5383530"/>
            <a:ext cx="100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何宝鸿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239895" y="5177155"/>
            <a:ext cx="5394960" cy="15875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blue-galaxy-with-stars-over-lake-and-mountai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-1270"/>
            <a:ext cx="9630410" cy="3502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75000"/>
              </a:schemeClr>
            </a:gs>
            <a:gs pos="6500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000" y="495935"/>
            <a:ext cx="29178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NAT配置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865" y="450850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655" y="494665"/>
            <a:ext cx="256794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访问列表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38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5580" y="3652520"/>
            <a:ext cx="488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x-none" altLang="zh-CN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动态路由配置</a:t>
            </a:r>
            <a:endParaRPr lang="x-none" altLang="zh-CN" sz="36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-635"/>
            <a:ext cx="3348355" cy="468693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949065" y="4318000"/>
            <a:ext cx="439293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4445" y="677545"/>
            <a:ext cx="317563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465" y="641985"/>
            <a:ext cx="297053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特点及优势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1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95035" y="2877820"/>
            <a:ext cx="5212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服务器机房网络环境搭建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80705" y="3654425"/>
            <a:ext cx="32264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  <a:r>
              <a:rPr lang="x-none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崔俊华  曾逸恒 余阳勇</a:t>
            </a:r>
            <a:endParaRPr lang="x-none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1567180"/>
            <a:ext cx="4721860" cy="315023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608320" y="3552825"/>
            <a:ext cx="6583045" cy="63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675" y="2607310"/>
            <a:ext cx="50742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LAMP平台部署及应用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020" y="3292475"/>
            <a:ext cx="6266815" cy="260921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224020" y="2606675"/>
            <a:ext cx="6213475" cy="133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488950"/>
            <a:ext cx="3447415" cy="122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540000"/>
            <a:ext cx="5419090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865" y="451485"/>
            <a:ext cx="47510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LAMP平台部署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0485" y="4310380"/>
            <a:ext cx="4034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DNS服务器部署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45050" y="5038725"/>
            <a:ext cx="159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崔俊华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375410"/>
            <a:ext cx="3823970" cy="28714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824355" y="4947920"/>
            <a:ext cx="3822065" cy="698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334010"/>
            <a:ext cx="3333115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>
                <a:lumMod val="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9295" y="3244215"/>
            <a:ext cx="482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Web</a:t>
            </a:r>
            <a:r>
              <a:rPr lang="zh-CN" altLang="en-US" sz="32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x-none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x-none" altLang="zh-CN" sz="32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4845" y="3944620"/>
            <a:ext cx="9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余阳勇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6790" y="-7620"/>
            <a:ext cx="4222750" cy="317055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539490" y="3837305"/>
            <a:ext cx="4238625" cy="139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>
            <a:off x="-15240" y="498475"/>
            <a:ext cx="4796155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515" y="483235"/>
            <a:ext cx="43434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企业内部DNS的部署</a:t>
            </a:r>
            <a:endParaRPr lang="x-none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260" y="1769745"/>
            <a:ext cx="3954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一、为什么企业内部要有DNS服务器？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2770" y="2178685"/>
            <a:ext cx="3383280" cy="3657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1、节约域名开销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	oa,mail,网络资源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2、缓存DNS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	后期访问网站速度更快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3、安全的访问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	有效避免DNS劫持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66920" y="2068830"/>
            <a:ext cx="4869180" cy="3108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演讲稿：</a:t>
            </a:r>
            <a:endParaRPr lang="x-none" altLang="zh-CN"/>
          </a:p>
          <a:p>
            <a:r>
              <a:rPr lang="x-none" altLang="zh-CN"/>
              <a:t>为什么说是节约域名</a:t>
            </a:r>
            <a:endParaRPr lang="x-none" altLang="zh-CN"/>
          </a:p>
          <a:p>
            <a:r>
              <a:rPr lang="x-none" altLang="zh-CN"/>
              <a:t>企业内部有自己的办公系统</a:t>
            </a:r>
            <a:endParaRPr lang="x-none" altLang="zh-CN"/>
          </a:p>
          <a:p>
            <a:r>
              <a:rPr lang="x-none" altLang="zh-CN"/>
              <a:t>如：oa，内部邮件系统，还有网络资源的</a:t>
            </a:r>
            <a:endParaRPr lang="x-none" altLang="zh-CN"/>
          </a:p>
          <a:p>
            <a:r>
              <a:rPr lang="x-none" altLang="zh-CN"/>
              <a:t>共享，这些都是需要用域名去访问的，但</a:t>
            </a:r>
            <a:endParaRPr lang="x-none" altLang="zh-CN"/>
          </a:p>
          <a:p>
            <a:r>
              <a:rPr lang="x-none" altLang="zh-CN"/>
              <a:t>是这些系统只需要在公司内部使用，不需要</a:t>
            </a:r>
            <a:endParaRPr lang="x-none" altLang="zh-CN"/>
          </a:p>
          <a:p>
            <a:r>
              <a:rPr lang="x-none" altLang="zh-CN"/>
              <a:t>公开在公网的服务，不需要额外购买域名，</a:t>
            </a:r>
            <a:endParaRPr lang="x-none" altLang="zh-CN"/>
          </a:p>
          <a:p>
            <a:r>
              <a:rPr lang="x-none" altLang="zh-CN"/>
              <a:t>后期内部</a:t>
            </a:r>
            <a:endParaRPr lang="x-none" altLang="zh-CN"/>
          </a:p>
          <a:p>
            <a:r>
              <a:rPr lang="x-none" altLang="zh-CN"/>
              <a:t>缓存DNS：记录常用网站的IP与域名的对应关系</a:t>
            </a:r>
            <a:endParaRPr lang="x-none" altLang="zh-CN"/>
          </a:p>
          <a:p>
            <a:r>
              <a:rPr lang="x-none" altLang="zh-CN"/>
              <a:t>客户端—&gt;本地DNS—&gt;服务器</a:t>
            </a:r>
            <a:endParaRPr lang="x-none" altLang="zh-CN"/>
          </a:p>
          <a:p>
            <a:r>
              <a:rPr lang="x-none" altLang="zh-CN"/>
              <a:t>DNS劫持：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7325" y="3839845"/>
            <a:ext cx="488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EMOS </a:t>
            </a:r>
            <a:r>
              <a:rPr lang="zh-CN" altLang="en-US" sz="3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邮件系统部署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29830" y="4578985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曾逸恒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0695"/>
            <a:ext cx="8328660" cy="1962150"/>
          </a:xfrm>
          <a:prstGeom prst="rect">
            <a:avLst/>
          </a:prstGeom>
        </p:spPr>
      </p:pic>
      <p:cxnSp>
        <p:nvCxnSpPr>
          <p:cNvPr id="4" name="直接连接符 3"/>
          <p:cNvCxnSpPr>
            <a:endCxn id="6" idx="0"/>
          </p:cNvCxnSpPr>
          <p:nvPr/>
        </p:nvCxnSpPr>
        <p:spPr>
          <a:xfrm>
            <a:off x="4163695" y="4573270"/>
            <a:ext cx="4140200" cy="571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865" y="451485"/>
            <a:ext cx="47510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81915" y="485775"/>
            <a:ext cx="52673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EMOS邮件平台是什么？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3125" y="1700530"/>
            <a:ext cx="4069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基于CentOS</a:t>
            </a:r>
            <a:endParaRPr lang="x-none" altLang="zh-CN"/>
          </a:p>
          <a:p>
            <a:pPr algn="l"/>
            <a:r>
              <a:rPr lang="x-none" altLang="zh-CN"/>
              <a:t>集成了ExtMail Server全部组件的系统</a:t>
            </a:r>
            <a:endParaRPr lang="x-none" altLang="zh-CN"/>
          </a:p>
          <a:p>
            <a:pPr algn="l"/>
            <a:r>
              <a:rPr lang="x-none" altLang="zh-CN"/>
              <a:t>众多实用工具</a:t>
            </a:r>
            <a:endParaRPr lang="x-none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2804160"/>
            <a:ext cx="4739640" cy="22326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59650" y="2020570"/>
            <a:ext cx="49834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这里是演讲稿，不做展出：</a:t>
            </a:r>
            <a:endParaRPr lang="x-none" altLang="zh-CN"/>
          </a:p>
          <a:p>
            <a:r>
              <a:rPr lang="x-none" altLang="zh-CN"/>
              <a:t>EMOS是基于CentOS，集成了ExtMail Server全</a:t>
            </a:r>
            <a:endParaRPr lang="x-none" altLang="zh-CN"/>
          </a:p>
          <a:p>
            <a:r>
              <a:rPr lang="x-none" altLang="zh-CN"/>
              <a:t>部组件的系统，实际上是一个集成了各种邮件</a:t>
            </a:r>
            <a:endParaRPr lang="x-none" altLang="zh-CN"/>
          </a:p>
          <a:p>
            <a:r>
              <a:rPr lang="x-none" altLang="zh-CN"/>
              <a:t>服务的linux系统。</a:t>
            </a:r>
            <a:endParaRPr lang="x-none" altLang="zh-CN"/>
          </a:p>
          <a:p>
            <a:r>
              <a:rPr lang="x-none" altLang="zh-CN"/>
              <a:t>方便快捷，部署基本系统只需要是分钟</a:t>
            </a:r>
            <a:endParaRPr lang="x-none" altLang="zh-CN"/>
          </a:p>
          <a:p>
            <a:r>
              <a:rPr lang="x-none" altLang="zh-CN"/>
              <a:t>免费版，开源免费；专业版，功能更多需要收费</a:t>
            </a:r>
            <a:endParaRPr lang="x-none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圆角矩形 1"/>
          <p:cNvSpPr/>
          <p:nvPr/>
        </p:nvSpPr>
        <p:spPr>
          <a:xfrm>
            <a:off x="-62230" y="452120"/>
            <a:ext cx="5137785" cy="6838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35560" y="476250"/>
            <a:ext cx="669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EMOS重要的模块</a:t>
            </a:r>
            <a:endParaRPr lang="x-none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520" y="1816100"/>
            <a:ext cx="1783080" cy="2560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多域支持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邮件监控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反垃圾邮件机制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收发统计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备份系统</a:t>
            </a:r>
            <a:endParaRPr lang="x-none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42000">
              <a:schemeClr val="bg1">
                <a:lumMod val="100000"/>
                <a:alpha val="99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1"/>
          <p:cNvSpPr>
            <a:spLocks noEditPoints="1"/>
          </p:cNvSpPr>
          <p:nvPr/>
        </p:nvSpPr>
        <p:spPr bwMode="auto">
          <a:xfrm>
            <a:off x="1921190" y="4903184"/>
            <a:ext cx="652331" cy="652331"/>
          </a:xfrm>
          <a:custGeom>
            <a:avLst/>
            <a:gdLst>
              <a:gd name="T0" fmla="*/ 1992 w 3343"/>
              <a:gd name="T1" fmla="*/ 29 h 3344"/>
              <a:gd name="T2" fmla="*/ 1371 w 3343"/>
              <a:gd name="T3" fmla="*/ 26 h 3344"/>
              <a:gd name="T4" fmla="*/ 794 w 3343"/>
              <a:gd name="T5" fmla="*/ 248 h 3344"/>
              <a:gd name="T6" fmla="*/ 329 w 3343"/>
              <a:gd name="T7" fmla="*/ 676 h 3344"/>
              <a:gd name="T8" fmla="*/ 51 w 3343"/>
              <a:gd name="T9" fmla="*/ 1259 h 3344"/>
              <a:gd name="T10" fmla="*/ 2 w 3343"/>
              <a:gd name="T11" fmla="*/ 1794 h 3344"/>
              <a:gd name="T12" fmla="*/ 128 w 3343"/>
              <a:gd name="T13" fmla="*/ 2311 h 3344"/>
              <a:gd name="T14" fmla="*/ 469 w 3343"/>
              <a:gd name="T15" fmla="*/ 2834 h 3344"/>
              <a:gd name="T16" fmla="*/ 1002 w 3343"/>
              <a:gd name="T17" fmla="*/ 3204 h 3344"/>
              <a:gd name="T18" fmla="*/ 1619 w 3343"/>
              <a:gd name="T19" fmla="*/ 3343 h 3344"/>
              <a:gd name="T20" fmla="*/ 2229 w 3343"/>
              <a:gd name="T21" fmla="*/ 3248 h 3344"/>
              <a:gd name="T22" fmla="*/ 2767 w 3343"/>
              <a:gd name="T23" fmla="*/ 2936 h 3344"/>
              <a:gd name="T24" fmla="*/ 3164 w 3343"/>
              <a:gd name="T25" fmla="*/ 2427 h 3344"/>
              <a:gd name="T26" fmla="*/ 3338 w 3343"/>
              <a:gd name="T27" fmla="*/ 1814 h 3344"/>
              <a:gd name="T28" fmla="*/ 3275 w 3343"/>
              <a:gd name="T29" fmla="*/ 1198 h 3344"/>
              <a:gd name="T30" fmla="*/ 2993 w 3343"/>
              <a:gd name="T31" fmla="*/ 646 h 3344"/>
              <a:gd name="T32" fmla="*/ 2510 w 3343"/>
              <a:gd name="T33" fmla="*/ 224 h 3344"/>
              <a:gd name="T34" fmla="*/ 2805 w 3343"/>
              <a:gd name="T35" fmla="*/ 636 h 3344"/>
              <a:gd name="T36" fmla="*/ 2835 w 3343"/>
              <a:gd name="T37" fmla="*/ 925 h 3344"/>
              <a:gd name="T38" fmla="*/ 2722 w 3343"/>
              <a:gd name="T39" fmla="*/ 1388 h 3344"/>
              <a:gd name="T40" fmla="*/ 2470 w 3343"/>
              <a:gd name="T41" fmla="*/ 1972 h 3344"/>
              <a:gd name="T42" fmla="*/ 1569 w 3343"/>
              <a:gd name="T43" fmla="*/ 483 h 3344"/>
              <a:gd name="T44" fmla="*/ 1856 w 3343"/>
              <a:gd name="T45" fmla="*/ 239 h 3344"/>
              <a:gd name="T46" fmla="*/ 2136 w 3343"/>
              <a:gd name="T47" fmla="*/ 208 h 3344"/>
              <a:gd name="T48" fmla="*/ 986 w 3343"/>
              <a:gd name="T49" fmla="*/ 1235 h 3344"/>
              <a:gd name="T50" fmla="*/ 1422 w 3343"/>
              <a:gd name="T51" fmla="*/ 635 h 3344"/>
              <a:gd name="T52" fmla="*/ 576 w 3343"/>
              <a:gd name="T53" fmla="*/ 597 h 3344"/>
              <a:gd name="T54" fmla="*/ 1240 w 3343"/>
              <a:gd name="T55" fmla="*/ 634 h 3344"/>
              <a:gd name="T56" fmla="*/ 799 w 3343"/>
              <a:gd name="T57" fmla="*/ 1284 h 3344"/>
              <a:gd name="T58" fmla="*/ 512 w 3343"/>
              <a:gd name="T59" fmla="*/ 1931 h 3344"/>
              <a:gd name="T60" fmla="*/ 222 w 3343"/>
              <a:gd name="T61" fmla="*/ 1169 h 3344"/>
              <a:gd name="T62" fmla="*/ 635 w 3343"/>
              <a:gd name="T63" fmla="*/ 2002 h 3344"/>
              <a:gd name="T64" fmla="*/ 918 w 3343"/>
              <a:gd name="T65" fmla="*/ 1353 h 3344"/>
              <a:gd name="T66" fmla="*/ 513 w 3343"/>
              <a:gd name="T67" fmla="*/ 2678 h 3344"/>
              <a:gd name="T68" fmla="*/ 537 w 3343"/>
              <a:gd name="T69" fmla="*/ 2411 h 3344"/>
              <a:gd name="T70" fmla="*/ 1831 w 3343"/>
              <a:gd name="T71" fmla="*/ 2853 h 3344"/>
              <a:gd name="T72" fmla="*/ 1520 w 3343"/>
              <a:gd name="T73" fmla="*/ 3118 h 3344"/>
              <a:gd name="T74" fmla="*/ 1140 w 3343"/>
              <a:gd name="T75" fmla="*/ 3113 h 3344"/>
              <a:gd name="T76" fmla="*/ 2288 w 3343"/>
              <a:gd name="T77" fmla="*/ 2281 h 3344"/>
              <a:gd name="T78" fmla="*/ 1328 w 3343"/>
              <a:gd name="T79" fmla="*/ 2403 h 3344"/>
              <a:gd name="T80" fmla="*/ 2668 w 3343"/>
              <a:gd name="T81" fmla="*/ 2840 h 3344"/>
              <a:gd name="T82" fmla="*/ 2166 w 3343"/>
              <a:gd name="T83" fmla="*/ 2685 h 3344"/>
              <a:gd name="T84" fmla="*/ 2595 w 3343"/>
              <a:gd name="T85" fmla="*/ 2028 h 3344"/>
              <a:gd name="T86" fmla="*/ 3206 w 3343"/>
              <a:gd name="T87" fmla="*/ 1668 h 3344"/>
              <a:gd name="T88" fmla="*/ 3092 w 3343"/>
              <a:gd name="T89" fmla="*/ 2251 h 3344"/>
              <a:gd name="T90" fmla="*/ 2927 w 3343"/>
              <a:gd name="T91" fmla="*/ 1174 h 3344"/>
              <a:gd name="T92" fmla="*/ 3061 w 3343"/>
              <a:gd name="T93" fmla="*/ 1021 h 3344"/>
              <a:gd name="T94" fmla="*/ 1759 w 3343"/>
              <a:gd name="T95" fmla="*/ 139 h 3344"/>
              <a:gd name="T96" fmla="*/ 1447 w 3343"/>
              <a:gd name="T97" fmla="*/ 407 h 3344"/>
              <a:gd name="T98" fmla="*/ 1489 w 3343"/>
              <a:gd name="T99" fmla="*/ 148 h 3344"/>
              <a:gd name="T100" fmla="*/ 433 w 3343"/>
              <a:gd name="T101" fmla="*/ 2214 h 3344"/>
              <a:gd name="T102" fmla="*/ 300 w 3343"/>
              <a:gd name="T103" fmla="*/ 2360 h 3344"/>
              <a:gd name="T104" fmla="*/ 1633 w 3343"/>
              <a:gd name="T105" fmla="*/ 3206 h 3344"/>
              <a:gd name="T106" fmla="*/ 1954 w 3343"/>
              <a:gd name="T107" fmla="*/ 2925 h 3344"/>
              <a:gd name="T108" fmla="*/ 1723 w 3343"/>
              <a:gd name="T109" fmla="*/ 3205 h 3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43" h="3344">
                <a:moveTo>
                  <a:pt x="2510" y="224"/>
                </a:moveTo>
                <a:lnTo>
                  <a:pt x="2426" y="179"/>
                </a:lnTo>
                <a:lnTo>
                  <a:pt x="2342" y="139"/>
                </a:lnTo>
                <a:lnTo>
                  <a:pt x="2256" y="105"/>
                </a:lnTo>
                <a:lnTo>
                  <a:pt x="2168" y="74"/>
                </a:lnTo>
                <a:lnTo>
                  <a:pt x="2081" y="50"/>
                </a:lnTo>
                <a:lnTo>
                  <a:pt x="1992" y="29"/>
                </a:lnTo>
                <a:lnTo>
                  <a:pt x="1904" y="15"/>
                </a:lnTo>
                <a:lnTo>
                  <a:pt x="1815" y="5"/>
                </a:lnTo>
                <a:lnTo>
                  <a:pt x="1725" y="0"/>
                </a:lnTo>
                <a:lnTo>
                  <a:pt x="1636" y="0"/>
                </a:lnTo>
                <a:lnTo>
                  <a:pt x="1547" y="4"/>
                </a:lnTo>
                <a:lnTo>
                  <a:pt x="1458" y="13"/>
                </a:lnTo>
                <a:lnTo>
                  <a:pt x="1371" y="26"/>
                </a:lnTo>
                <a:lnTo>
                  <a:pt x="1284" y="46"/>
                </a:lnTo>
                <a:lnTo>
                  <a:pt x="1199" y="68"/>
                </a:lnTo>
                <a:lnTo>
                  <a:pt x="1115" y="95"/>
                </a:lnTo>
                <a:lnTo>
                  <a:pt x="1031" y="127"/>
                </a:lnTo>
                <a:lnTo>
                  <a:pt x="950" y="163"/>
                </a:lnTo>
                <a:lnTo>
                  <a:pt x="871" y="203"/>
                </a:lnTo>
                <a:lnTo>
                  <a:pt x="794" y="248"/>
                </a:lnTo>
                <a:lnTo>
                  <a:pt x="719" y="297"/>
                </a:lnTo>
                <a:lnTo>
                  <a:pt x="647" y="350"/>
                </a:lnTo>
                <a:lnTo>
                  <a:pt x="577" y="407"/>
                </a:lnTo>
                <a:lnTo>
                  <a:pt x="510" y="468"/>
                </a:lnTo>
                <a:lnTo>
                  <a:pt x="446" y="534"/>
                </a:lnTo>
                <a:lnTo>
                  <a:pt x="385" y="603"/>
                </a:lnTo>
                <a:lnTo>
                  <a:pt x="329" y="676"/>
                </a:lnTo>
                <a:lnTo>
                  <a:pt x="275" y="753"/>
                </a:lnTo>
                <a:lnTo>
                  <a:pt x="225" y="833"/>
                </a:lnTo>
                <a:lnTo>
                  <a:pt x="180" y="916"/>
                </a:lnTo>
                <a:lnTo>
                  <a:pt x="140" y="1000"/>
                </a:lnTo>
                <a:lnTo>
                  <a:pt x="105" y="1086"/>
                </a:lnTo>
                <a:lnTo>
                  <a:pt x="76" y="1172"/>
                </a:lnTo>
                <a:lnTo>
                  <a:pt x="51" y="1259"/>
                </a:lnTo>
                <a:lnTo>
                  <a:pt x="31" y="1346"/>
                </a:lnTo>
                <a:lnTo>
                  <a:pt x="16" y="1436"/>
                </a:lnTo>
                <a:lnTo>
                  <a:pt x="6" y="1524"/>
                </a:lnTo>
                <a:lnTo>
                  <a:pt x="1" y="1612"/>
                </a:lnTo>
                <a:lnTo>
                  <a:pt x="0" y="1701"/>
                </a:lnTo>
                <a:lnTo>
                  <a:pt x="4" y="1790"/>
                </a:lnTo>
                <a:lnTo>
                  <a:pt x="2" y="1794"/>
                </a:lnTo>
                <a:lnTo>
                  <a:pt x="5" y="1796"/>
                </a:lnTo>
                <a:lnTo>
                  <a:pt x="14" y="1884"/>
                </a:lnTo>
                <a:lnTo>
                  <a:pt x="27" y="1971"/>
                </a:lnTo>
                <a:lnTo>
                  <a:pt x="46" y="2059"/>
                </a:lnTo>
                <a:lnTo>
                  <a:pt x="69" y="2144"/>
                </a:lnTo>
                <a:lnTo>
                  <a:pt x="96" y="2228"/>
                </a:lnTo>
                <a:lnTo>
                  <a:pt x="128" y="2311"/>
                </a:lnTo>
                <a:lnTo>
                  <a:pt x="163" y="2392"/>
                </a:lnTo>
                <a:lnTo>
                  <a:pt x="204" y="2471"/>
                </a:lnTo>
                <a:lnTo>
                  <a:pt x="248" y="2549"/>
                </a:lnTo>
                <a:lnTo>
                  <a:pt x="297" y="2624"/>
                </a:lnTo>
                <a:lnTo>
                  <a:pt x="351" y="2697"/>
                </a:lnTo>
                <a:lnTo>
                  <a:pt x="408" y="2767"/>
                </a:lnTo>
                <a:lnTo>
                  <a:pt x="469" y="2834"/>
                </a:lnTo>
                <a:lnTo>
                  <a:pt x="533" y="2898"/>
                </a:lnTo>
                <a:lnTo>
                  <a:pt x="603" y="2958"/>
                </a:lnTo>
                <a:lnTo>
                  <a:pt x="676" y="3015"/>
                </a:lnTo>
                <a:lnTo>
                  <a:pt x="753" y="3069"/>
                </a:lnTo>
                <a:lnTo>
                  <a:pt x="834" y="3119"/>
                </a:lnTo>
                <a:lnTo>
                  <a:pt x="917" y="3164"/>
                </a:lnTo>
                <a:lnTo>
                  <a:pt x="1002" y="3204"/>
                </a:lnTo>
                <a:lnTo>
                  <a:pt x="1087" y="3240"/>
                </a:lnTo>
                <a:lnTo>
                  <a:pt x="1175" y="3269"/>
                </a:lnTo>
                <a:lnTo>
                  <a:pt x="1263" y="3293"/>
                </a:lnTo>
                <a:lnTo>
                  <a:pt x="1351" y="3314"/>
                </a:lnTo>
                <a:lnTo>
                  <a:pt x="1440" y="3328"/>
                </a:lnTo>
                <a:lnTo>
                  <a:pt x="1529" y="3338"/>
                </a:lnTo>
                <a:lnTo>
                  <a:pt x="1619" y="3343"/>
                </a:lnTo>
                <a:lnTo>
                  <a:pt x="1708" y="3344"/>
                </a:lnTo>
                <a:lnTo>
                  <a:pt x="1796" y="3339"/>
                </a:lnTo>
                <a:lnTo>
                  <a:pt x="1884" y="3330"/>
                </a:lnTo>
                <a:lnTo>
                  <a:pt x="1973" y="3317"/>
                </a:lnTo>
                <a:lnTo>
                  <a:pt x="2059" y="3298"/>
                </a:lnTo>
                <a:lnTo>
                  <a:pt x="2145" y="3275"/>
                </a:lnTo>
                <a:lnTo>
                  <a:pt x="2229" y="3248"/>
                </a:lnTo>
                <a:lnTo>
                  <a:pt x="2311" y="3216"/>
                </a:lnTo>
                <a:lnTo>
                  <a:pt x="2393" y="3181"/>
                </a:lnTo>
                <a:lnTo>
                  <a:pt x="2473" y="3140"/>
                </a:lnTo>
                <a:lnTo>
                  <a:pt x="2550" y="3095"/>
                </a:lnTo>
                <a:lnTo>
                  <a:pt x="2625" y="3047"/>
                </a:lnTo>
                <a:lnTo>
                  <a:pt x="2697" y="2993"/>
                </a:lnTo>
                <a:lnTo>
                  <a:pt x="2767" y="2936"/>
                </a:lnTo>
                <a:lnTo>
                  <a:pt x="2834" y="2875"/>
                </a:lnTo>
                <a:lnTo>
                  <a:pt x="2898" y="2809"/>
                </a:lnTo>
                <a:lnTo>
                  <a:pt x="2959" y="2740"/>
                </a:lnTo>
                <a:lnTo>
                  <a:pt x="3015" y="2667"/>
                </a:lnTo>
                <a:lnTo>
                  <a:pt x="3069" y="2590"/>
                </a:lnTo>
                <a:lnTo>
                  <a:pt x="3119" y="2510"/>
                </a:lnTo>
                <a:lnTo>
                  <a:pt x="3164" y="2427"/>
                </a:lnTo>
                <a:lnTo>
                  <a:pt x="3204" y="2342"/>
                </a:lnTo>
                <a:lnTo>
                  <a:pt x="3239" y="2255"/>
                </a:lnTo>
                <a:lnTo>
                  <a:pt x="3269" y="2169"/>
                </a:lnTo>
                <a:lnTo>
                  <a:pt x="3293" y="2081"/>
                </a:lnTo>
                <a:lnTo>
                  <a:pt x="3313" y="1993"/>
                </a:lnTo>
                <a:lnTo>
                  <a:pt x="3328" y="1903"/>
                </a:lnTo>
                <a:lnTo>
                  <a:pt x="3338" y="1814"/>
                </a:lnTo>
                <a:lnTo>
                  <a:pt x="3343" y="1725"/>
                </a:lnTo>
                <a:lnTo>
                  <a:pt x="3343" y="1636"/>
                </a:lnTo>
                <a:lnTo>
                  <a:pt x="3339" y="1547"/>
                </a:lnTo>
                <a:lnTo>
                  <a:pt x="3330" y="1458"/>
                </a:lnTo>
                <a:lnTo>
                  <a:pt x="3316" y="1371"/>
                </a:lnTo>
                <a:lnTo>
                  <a:pt x="3297" y="1284"/>
                </a:lnTo>
                <a:lnTo>
                  <a:pt x="3275" y="1198"/>
                </a:lnTo>
                <a:lnTo>
                  <a:pt x="3248" y="1114"/>
                </a:lnTo>
                <a:lnTo>
                  <a:pt x="3216" y="1031"/>
                </a:lnTo>
                <a:lnTo>
                  <a:pt x="3180" y="950"/>
                </a:lnTo>
                <a:lnTo>
                  <a:pt x="3139" y="871"/>
                </a:lnTo>
                <a:lnTo>
                  <a:pt x="3095" y="793"/>
                </a:lnTo>
                <a:lnTo>
                  <a:pt x="3046" y="718"/>
                </a:lnTo>
                <a:lnTo>
                  <a:pt x="2993" y="646"/>
                </a:lnTo>
                <a:lnTo>
                  <a:pt x="2935" y="576"/>
                </a:lnTo>
                <a:lnTo>
                  <a:pt x="2874" y="509"/>
                </a:lnTo>
                <a:lnTo>
                  <a:pt x="2809" y="445"/>
                </a:lnTo>
                <a:lnTo>
                  <a:pt x="2741" y="385"/>
                </a:lnTo>
                <a:lnTo>
                  <a:pt x="2668" y="328"/>
                </a:lnTo>
                <a:lnTo>
                  <a:pt x="2590" y="274"/>
                </a:lnTo>
                <a:lnTo>
                  <a:pt x="2510" y="224"/>
                </a:lnTo>
                <a:close/>
                <a:moveTo>
                  <a:pt x="2187" y="919"/>
                </a:moveTo>
                <a:lnTo>
                  <a:pt x="2499" y="378"/>
                </a:lnTo>
                <a:lnTo>
                  <a:pt x="2567" y="424"/>
                </a:lnTo>
                <a:lnTo>
                  <a:pt x="2631" y="474"/>
                </a:lnTo>
                <a:lnTo>
                  <a:pt x="2693" y="526"/>
                </a:lnTo>
                <a:lnTo>
                  <a:pt x="2751" y="579"/>
                </a:lnTo>
                <a:lnTo>
                  <a:pt x="2805" y="636"/>
                </a:lnTo>
                <a:lnTo>
                  <a:pt x="2856" y="696"/>
                </a:lnTo>
                <a:lnTo>
                  <a:pt x="2856" y="720"/>
                </a:lnTo>
                <a:lnTo>
                  <a:pt x="2854" y="751"/>
                </a:lnTo>
                <a:lnTo>
                  <a:pt x="2851" y="786"/>
                </a:lnTo>
                <a:lnTo>
                  <a:pt x="2848" y="828"/>
                </a:lnTo>
                <a:lnTo>
                  <a:pt x="2842" y="874"/>
                </a:lnTo>
                <a:lnTo>
                  <a:pt x="2835" y="925"/>
                </a:lnTo>
                <a:lnTo>
                  <a:pt x="2826" y="982"/>
                </a:lnTo>
                <a:lnTo>
                  <a:pt x="2814" y="1043"/>
                </a:lnTo>
                <a:lnTo>
                  <a:pt x="2799" y="1109"/>
                </a:lnTo>
                <a:lnTo>
                  <a:pt x="2783" y="1179"/>
                </a:lnTo>
                <a:lnTo>
                  <a:pt x="2763" y="1253"/>
                </a:lnTo>
                <a:lnTo>
                  <a:pt x="2187" y="919"/>
                </a:lnTo>
                <a:close/>
                <a:moveTo>
                  <a:pt x="2722" y="1388"/>
                </a:moveTo>
                <a:lnTo>
                  <a:pt x="2696" y="1463"/>
                </a:lnTo>
                <a:lnTo>
                  <a:pt x="2668" y="1542"/>
                </a:lnTo>
                <a:lnTo>
                  <a:pt x="2635" y="1623"/>
                </a:lnTo>
                <a:lnTo>
                  <a:pt x="2600" y="1707"/>
                </a:lnTo>
                <a:lnTo>
                  <a:pt x="2560" y="1793"/>
                </a:lnTo>
                <a:lnTo>
                  <a:pt x="2517" y="1881"/>
                </a:lnTo>
                <a:lnTo>
                  <a:pt x="2470" y="1972"/>
                </a:lnTo>
                <a:lnTo>
                  <a:pt x="2419" y="2065"/>
                </a:lnTo>
                <a:lnTo>
                  <a:pt x="1748" y="1676"/>
                </a:lnTo>
                <a:lnTo>
                  <a:pt x="2118" y="1038"/>
                </a:lnTo>
                <a:lnTo>
                  <a:pt x="2722" y="1388"/>
                </a:lnTo>
                <a:close/>
                <a:moveTo>
                  <a:pt x="2068" y="850"/>
                </a:moveTo>
                <a:lnTo>
                  <a:pt x="1518" y="533"/>
                </a:lnTo>
                <a:lnTo>
                  <a:pt x="1569" y="483"/>
                </a:lnTo>
                <a:lnTo>
                  <a:pt x="1617" y="437"/>
                </a:lnTo>
                <a:lnTo>
                  <a:pt x="1662" y="395"/>
                </a:lnTo>
                <a:lnTo>
                  <a:pt x="1707" y="357"/>
                </a:lnTo>
                <a:lnTo>
                  <a:pt x="1749" y="323"/>
                </a:lnTo>
                <a:lnTo>
                  <a:pt x="1787" y="291"/>
                </a:lnTo>
                <a:lnTo>
                  <a:pt x="1823" y="264"/>
                </a:lnTo>
                <a:lnTo>
                  <a:pt x="1856" y="239"/>
                </a:lnTo>
                <a:lnTo>
                  <a:pt x="1886" y="219"/>
                </a:lnTo>
                <a:lnTo>
                  <a:pt x="1912" y="201"/>
                </a:lnTo>
                <a:lnTo>
                  <a:pt x="1935" y="187"/>
                </a:lnTo>
                <a:lnTo>
                  <a:pt x="1954" y="175"/>
                </a:lnTo>
                <a:lnTo>
                  <a:pt x="1969" y="165"/>
                </a:lnTo>
                <a:lnTo>
                  <a:pt x="2053" y="185"/>
                </a:lnTo>
                <a:lnTo>
                  <a:pt x="2136" y="208"/>
                </a:lnTo>
                <a:lnTo>
                  <a:pt x="2219" y="237"/>
                </a:lnTo>
                <a:lnTo>
                  <a:pt x="2300" y="271"/>
                </a:lnTo>
                <a:lnTo>
                  <a:pt x="2380" y="309"/>
                </a:lnTo>
                <a:lnTo>
                  <a:pt x="2068" y="850"/>
                </a:lnTo>
                <a:close/>
                <a:moveTo>
                  <a:pt x="1999" y="969"/>
                </a:moveTo>
                <a:lnTo>
                  <a:pt x="1630" y="1607"/>
                </a:lnTo>
                <a:lnTo>
                  <a:pt x="986" y="1235"/>
                </a:lnTo>
                <a:lnTo>
                  <a:pt x="1049" y="1131"/>
                </a:lnTo>
                <a:lnTo>
                  <a:pt x="1113" y="1034"/>
                </a:lnTo>
                <a:lnTo>
                  <a:pt x="1176" y="944"/>
                </a:lnTo>
                <a:lnTo>
                  <a:pt x="1238" y="857"/>
                </a:lnTo>
                <a:lnTo>
                  <a:pt x="1301" y="778"/>
                </a:lnTo>
                <a:lnTo>
                  <a:pt x="1362" y="704"/>
                </a:lnTo>
                <a:lnTo>
                  <a:pt x="1422" y="635"/>
                </a:lnTo>
                <a:lnTo>
                  <a:pt x="1999" y="969"/>
                </a:lnTo>
                <a:close/>
                <a:moveTo>
                  <a:pt x="867" y="1166"/>
                </a:moveTo>
                <a:lnTo>
                  <a:pt x="361" y="873"/>
                </a:lnTo>
                <a:lnTo>
                  <a:pt x="410" y="799"/>
                </a:lnTo>
                <a:lnTo>
                  <a:pt x="461" y="727"/>
                </a:lnTo>
                <a:lnTo>
                  <a:pt x="517" y="660"/>
                </a:lnTo>
                <a:lnTo>
                  <a:pt x="576" y="597"/>
                </a:lnTo>
                <a:lnTo>
                  <a:pt x="638" y="537"/>
                </a:lnTo>
                <a:lnTo>
                  <a:pt x="702" y="481"/>
                </a:lnTo>
                <a:lnTo>
                  <a:pt x="770" y="430"/>
                </a:lnTo>
                <a:lnTo>
                  <a:pt x="839" y="383"/>
                </a:lnTo>
                <a:lnTo>
                  <a:pt x="911" y="339"/>
                </a:lnTo>
                <a:lnTo>
                  <a:pt x="1300" y="564"/>
                </a:lnTo>
                <a:lnTo>
                  <a:pt x="1240" y="634"/>
                </a:lnTo>
                <a:lnTo>
                  <a:pt x="1180" y="709"/>
                </a:lnTo>
                <a:lnTo>
                  <a:pt x="1118" y="789"/>
                </a:lnTo>
                <a:lnTo>
                  <a:pt x="1055" y="875"/>
                </a:lnTo>
                <a:lnTo>
                  <a:pt x="992" y="966"/>
                </a:lnTo>
                <a:lnTo>
                  <a:pt x="930" y="1063"/>
                </a:lnTo>
                <a:lnTo>
                  <a:pt x="867" y="1166"/>
                </a:lnTo>
                <a:close/>
                <a:moveTo>
                  <a:pt x="799" y="1284"/>
                </a:moveTo>
                <a:lnTo>
                  <a:pt x="745" y="1386"/>
                </a:lnTo>
                <a:lnTo>
                  <a:pt x="696" y="1484"/>
                </a:lnTo>
                <a:lnTo>
                  <a:pt x="651" y="1580"/>
                </a:lnTo>
                <a:lnTo>
                  <a:pt x="611" y="1672"/>
                </a:lnTo>
                <a:lnTo>
                  <a:pt x="574" y="1761"/>
                </a:lnTo>
                <a:lnTo>
                  <a:pt x="542" y="1848"/>
                </a:lnTo>
                <a:lnTo>
                  <a:pt x="512" y="1931"/>
                </a:lnTo>
                <a:lnTo>
                  <a:pt x="138" y="1714"/>
                </a:lnTo>
                <a:lnTo>
                  <a:pt x="138" y="1622"/>
                </a:lnTo>
                <a:lnTo>
                  <a:pt x="144" y="1531"/>
                </a:lnTo>
                <a:lnTo>
                  <a:pt x="154" y="1440"/>
                </a:lnTo>
                <a:lnTo>
                  <a:pt x="171" y="1348"/>
                </a:lnTo>
                <a:lnTo>
                  <a:pt x="194" y="1258"/>
                </a:lnTo>
                <a:lnTo>
                  <a:pt x="222" y="1169"/>
                </a:lnTo>
                <a:lnTo>
                  <a:pt x="256" y="1081"/>
                </a:lnTo>
                <a:lnTo>
                  <a:pt x="295" y="993"/>
                </a:lnTo>
                <a:lnTo>
                  <a:pt x="799" y="1284"/>
                </a:lnTo>
                <a:close/>
                <a:moveTo>
                  <a:pt x="918" y="1353"/>
                </a:moveTo>
                <a:lnTo>
                  <a:pt x="1561" y="1726"/>
                </a:lnTo>
                <a:lnTo>
                  <a:pt x="1209" y="2334"/>
                </a:lnTo>
                <a:lnTo>
                  <a:pt x="635" y="2002"/>
                </a:lnTo>
                <a:lnTo>
                  <a:pt x="663" y="1920"/>
                </a:lnTo>
                <a:lnTo>
                  <a:pt x="695" y="1833"/>
                </a:lnTo>
                <a:lnTo>
                  <a:pt x="730" y="1744"/>
                </a:lnTo>
                <a:lnTo>
                  <a:pt x="770" y="1651"/>
                </a:lnTo>
                <a:lnTo>
                  <a:pt x="814" y="1555"/>
                </a:lnTo>
                <a:lnTo>
                  <a:pt x="864" y="1456"/>
                </a:lnTo>
                <a:lnTo>
                  <a:pt x="918" y="1353"/>
                </a:lnTo>
                <a:close/>
                <a:moveTo>
                  <a:pt x="1140" y="2453"/>
                </a:moveTo>
                <a:lnTo>
                  <a:pt x="844" y="2965"/>
                </a:lnTo>
                <a:lnTo>
                  <a:pt x="770" y="2914"/>
                </a:lnTo>
                <a:lnTo>
                  <a:pt x="700" y="2860"/>
                </a:lnTo>
                <a:lnTo>
                  <a:pt x="634" y="2802"/>
                </a:lnTo>
                <a:lnTo>
                  <a:pt x="571" y="2742"/>
                </a:lnTo>
                <a:lnTo>
                  <a:pt x="513" y="2678"/>
                </a:lnTo>
                <a:lnTo>
                  <a:pt x="513" y="2658"/>
                </a:lnTo>
                <a:lnTo>
                  <a:pt x="514" y="2632"/>
                </a:lnTo>
                <a:lnTo>
                  <a:pt x="515" y="2599"/>
                </a:lnTo>
                <a:lnTo>
                  <a:pt x="518" y="2561"/>
                </a:lnTo>
                <a:lnTo>
                  <a:pt x="522" y="2516"/>
                </a:lnTo>
                <a:lnTo>
                  <a:pt x="528" y="2466"/>
                </a:lnTo>
                <a:lnTo>
                  <a:pt x="537" y="2411"/>
                </a:lnTo>
                <a:lnTo>
                  <a:pt x="547" y="2350"/>
                </a:lnTo>
                <a:lnTo>
                  <a:pt x="560" y="2284"/>
                </a:lnTo>
                <a:lnTo>
                  <a:pt x="576" y="2213"/>
                </a:lnTo>
                <a:lnTo>
                  <a:pt x="595" y="2138"/>
                </a:lnTo>
                <a:lnTo>
                  <a:pt x="1140" y="2453"/>
                </a:lnTo>
                <a:close/>
                <a:moveTo>
                  <a:pt x="1259" y="2522"/>
                </a:moveTo>
                <a:lnTo>
                  <a:pt x="1831" y="2853"/>
                </a:lnTo>
                <a:lnTo>
                  <a:pt x="1778" y="2904"/>
                </a:lnTo>
                <a:lnTo>
                  <a:pt x="1728" y="2949"/>
                </a:lnTo>
                <a:lnTo>
                  <a:pt x="1682" y="2991"/>
                </a:lnTo>
                <a:lnTo>
                  <a:pt x="1637" y="3028"/>
                </a:lnTo>
                <a:lnTo>
                  <a:pt x="1594" y="3062"/>
                </a:lnTo>
                <a:lnTo>
                  <a:pt x="1556" y="3091"/>
                </a:lnTo>
                <a:lnTo>
                  <a:pt x="1520" y="3118"/>
                </a:lnTo>
                <a:lnTo>
                  <a:pt x="1488" y="3140"/>
                </a:lnTo>
                <a:lnTo>
                  <a:pt x="1461" y="3158"/>
                </a:lnTo>
                <a:lnTo>
                  <a:pt x="1436" y="3174"/>
                </a:lnTo>
                <a:lnTo>
                  <a:pt x="1416" y="3186"/>
                </a:lnTo>
                <a:lnTo>
                  <a:pt x="1324" y="3167"/>
                </a:lnTo>
                <a:lnTo>
                  <a:pt x="1231" y="3142"/>
                </a:lnTo>
                <a:lnTo>
                  <a:pt x="1140" y="3113"/>
                </a:lnTo>
                <a:lnTo>
                  <a:pt x="1051" y="3076"/>
                </a:lnTo>
                <a:lnTo>
                  <a:pt x="963" y="3034"/>
                </a:lnTo>
                <a:lnTo>
                  <a:pt x="1259" y="2522"/>
                </a:lnTo>
                <a:close/>
                <a:moveTo>
                  <a:pt x="1328" y="2403"/>
                </a:moveTo>
                <a:lnTo>
                  <a:pt x="1680" y="1795"/>
                </a:lnTo>
                <a:lnTo>
                  <a:pt x="2349" y="2183"/>
                </a:lnTo>
                <a:lnTo>
                  <a:pt x="2288" y="2281"/>
                </a:lnTo>
                <a:lnTo>
                  <a:pt x="2226" y="2373"/>
                </a:lnTo>
                <a:lnTo>
                  <a:pt x="2165" y="2459"/>
                </a:lnTo>
                <a:lnTo>
                  <a:pt x="2105" y="2540"/>
                </a:lnTo>
                <a:lnTo>
                  <a:pt x="2045" y="2616"/>
                </a:lnTo>
                <a:lnTo>
                  <a:pt x="1986" y="2687"/>
                </a:lnTo>
                <a:lnTo>
                  <a:pt x="1928" y="2752"/>
                </a:lnTo>
                <a:lnTo>
                  <a:pt x="1328" y="2403"/>
                </a:lnTo>
                <a:close/>
                <a:moveTo>
                  <a:pt x="2468" y="2252"/>
                </a:moveTo>
                <a:lnTo>
                  <a:pt x="2944" y="2528"/>
                </a:lnTo>
                <a:lnTo>
                  <a:pt x="2896" y="2597"/>
                </a:lnTo>
                <a:lnTo>
                  <a:pt x="2843" y="2663"/>
                </a:lnTo>
                <a:lnTo>
                  <a:pt x="2787" y="2726"/>
                </a:lnTo>
                <a:lnTo>
                  <a:pt x="2728" y="2785"/>
                </a:lnTo>
                <a:lnTo>
                  <a:pt x="2668" y="2840"/>
                </a:lnTo>
                <a:lnTo>
                  <a:pt x="2604" y="2892"/>
                </a:lnTo>
                <a:lnTo>
                  <a:pt x="2537" y="2939"/>
                </a:lnTo>
                <a:lnTo>
                  <a:pt x="2469" y="2983"/>
                </a:lnTo>
                <a:lnTo>
                  <a:pt x="2398" y="3023"/>
                </a:lnTo>
                <a:lnTo>
                  <a:pt x="2051" y="2822"/>
                </a:lnTo>
                <a:lnTo>
                  <a:pt x="2109" y="2756"/>
                </a:lnTo>
                <a:lnTo>
                  <a:pt x="2166" y="2685"/>
                </a:lnTo>
                <a:lnTo>
                  <a:pt x="2226" y="2608"/>
                </a:lnTo>
                <a:lnTo>
                  <a:pt x="2286" y="2527"/>
                </a:lnTo>
                <a:lnTo>
                  <a:pt x="2347" y="2441"/>
                </a:lnTo>
                <a:lnTo>
                  <a:pt x="2408" y="2349"/>
                </a:lnTo>
                <a:lnTo>
                  <a:pt x="2468" y="2252"/>
                </a:lnTo>
                <a:close/>
                <a:moveTo>
                  <a:pt x="2538" y="2134"/>
                </a:moveTo>
                <a:lnTo>
                  <a:pt x="2595" y="2028"/>
                </a:lnTo>
                <a:lnTo>
                  <a:pt x="2648" y="1926"/>
                </a:lnTo>
                <a:lnTo>
                  <a:pt x="2696" y="1826"/>
                </a:lnTo>
                <a:lnTo>
                  <a:pt x="2740" y="1729"/>
                </a:lnTo>
                <a:lnTo>
                  <a:pt x="2779" y="1636"/>
                </a:lnTo>
                <a:lnTo>
                  <a:pt x="2814" y="1545"/>
                </a:lnTo>
                <a:lnTo>
                  <a:pt x="2844" y="1459"/>
                </a:lnTo>
                <a:lnTo>
                  <a:pt x="3206" y="1668"/>
                </a:lnTo>
                <a:lnTo>
                  <a:pt x="3204" y="1752"/>
                </a:lnTo>
                <a:lnTo>
                  <a:pt x="3197" y="1836"/>
                </a:lnTo>
                <a:lnTo>
                  <a:pt x="3186" y="1921"/>
                </a:lnTo>
                <a:lnTo>
                  <a:pt x="3170" y="2005"/>
                </a:lnTo>
                <a:lnTo>
                  <a:pt x="3149" y="2088"/>
                </a:lnTo>
                <a:lnTo>
                  <a:pt x="3123" y="2170"/>
                </a:lnTo>
                <a:lnTo>
                  <a:pt x="3092" y="2251"/>
                </a:lnTo>
                <a:lnTo>
                  <a:pt x="3057" y="2331"/>
                </a:lnTo>
                <a:lnTo>
                  <a:pt x="3016" y="2411"/>
                </a:lnTo>
                <a:lnTo>
                  <a:pt x="2538" y="2134"/>
                </a:lnTo>
                <a:close/>
                <a:moveTo>
                  <a:pt x="3197" y="1505"/>
                </a:moveTo>
                <a:lnTo>
                  <a:pt x="2887" y="1325"/>
                </a:lnTo>
                <a:lnTo>
                  <a:pt x="2909" y="1247"/>
                </a:lnTo>
                <a:lnTo>
                  <a:pt x="2927" y="1174"/>
                </a:lnTo>
                <a:lnTo>
                  <a:pt x="2943" y="1104"/>
                </a:lnTo>
                <a:lnTo>
                  <a:pt x="2957" y="1039"/>
                </a:lnTo>
                <a:lnTo>
                  <a:pt x="2967" y="979"/>
                </a:lnTo>
                <a:lnTo>
                  <a:pt x="2976" y="923"/>
                </a:lnTo>
                <a:lnTo>
                  <a:pt x="2982" y="872"/>
                </a:lnTo>
                <a:lnTo>
                  <a:pt x="3024" y="946"/>
                </a:lnTo>
                <a:lnTo>
                  <a:pt x="3061" y="1021"/>
                </a:lnTo>
                <a:lnTo>
                  <a:pt x="3095" y="1098"/>
                </a:lnTo>
                <a:lnTo>
                  <a:pt x="3124" y="1177"/>
                </a:lnTo>
                <a:lnTo>
                  <a:pt x="3149" y="1257"/>
                </a:lnTo>
                <a:lnTo>
                  <a:pt x="3170" y="1338"/>
                </a:lnTo>
                <a:lnTo>
                  <a:pt x="3185" y="1421"/>
                </a:lnTo>
                <a:lnTo>
                  <a:pt x="3197" y="1505"/>
                </a:lnTo>
                <a:close/>
                <a:moveTo>
                  <a:pt x="1759" y="139"/>
                </a:moveTo>
                <a:lnTo>
                  <a:pt x="1722" y="166"/>
                </a:lnTo>
                <a:lnTo>
                  <a:pt x="1683" y="197"/>
                </a:lnTo>
                <a:lnTo>
                  <a:pt x="1640" y="231"/>
                </a:lnTo>
                <a:lnTo>
                  <a:pt x="1595" y="269"/>
                </a:lnTo>
                <a:lnTo>
                  <a:pt x="1548" y="312"/>
                </a:lnTo>
                <a:lnTo>
                  <a:pt x="1499" y="357"/>
                </a:lnTo>
                <a:lnTo>
                  <a:pt x="1447" y="407"/>
                </a:lnTo>
                <a:lnTo>
                  <a:pt x="1395" y="461"/>
                </a:lnTo>
                <a:lnTo>
                  <a:pt x="1058" y="265"/>
                </a:lnTo>
                <a:lnTo>
                  <a:pt x="1141" y="231"/>
                </a:lnTo>
                <a:lnTo>
                  <a:pt x="1226" y="203"/>
                </a:lnTo>
                <a:lnTo>
                  <a:pt x="1312" y="180"/>
                </a:lnTo>
                <a:lnTo>
                  <a:pt x="1401" y="161"/>
                </a:lnTo>
                <a:lnTo>
                  <a:pt x="1489" y="148"/>
                </a:lnTo>
                <a:lnTo>
                  <a:pt x="1578" y="140"/>
                </a:lnTo>
                <a:lnTo>
                  <a:pt x="1668" y="137"/>
                </a:lnTo>
                <a:lnTo>
                  <a:pt x="1759" y="139"/>
                </a:lnTo>
                <a:close/>
                <a:moveTo>
                  <a:pt x="152" y="1880"/>
                </a:moveTo>
                <a:lnTo>
                  <a:pt x="472" y="2065"/>
                </a:lnTo>
                <a:lnTo>
                  <a:pt x="450" y="2142"/>
                </a:lnTo>
                <a:lnTo>
                  <a:pt x="433" y="2214"/>
                </a:lnTo>
                <a:lnTo>
                  <a:pt x="419" y="2282"/>
                </a:lnTo>
                <a:lnTo>
                  <a:pt x="407" y="2345"/>
                </a:lnTo>
                <a:lnTo>
                  <a:pt x="398" y="2404"/>
                </a:lnTo>
                <a:lnTo>
                  <a:pt x="390" y="2457"/>
                </a:lnTo>
                <a:lnTo>
                  <a:pt x="384" y="2507"/>
                </a:lnTo>
                <a:lnTo>
                  <a:pt x="341" y="2434"/>
                </a:lnTo>
                <a:lnTo>
                  <a:pt x="300" y="2360"/>
                </a:lnTo>
                <a:lnTo>
                  <a:pt x="265" y="2284"/>
                </a:lnTo>
                <a:lnTo>
                  <a:pt x="233" y="2206"/>
                </a:lnTo>
                <a:lnTo>
                  <a:pt x="207" y="2127"/>
                </a:lnTo>
                <a:lnTo>
                  <a:pt x="184" y="2045"/>
                </a:lnTo>
                <a:lnTo>
                  <a:pt x="165" y="1963"/>
                </a:lnTo>
                <a:lnTo>
                  <a:pt x="152" y="1880"/>
                </a:lnTo>
                <a:close/>
                <a:moveTo>
                  <a:pt x="1633" y="3206"/>
                </a:moveTo>
                <a:lnTo>
                  <a:pt x="1673" y="3177"/>
                </a:lnTo>
                <a:lnTo>
                  <a:pt x="1713" y="3144"/>
                </a:lnTo>
                <a:lnTo>
                  <a:pt x="1757" y="3109"/>
                </a:lnTo>
                <a:lnTo>
                  <a:pt x="1803" y="3069"/>
                </a:lnTo>
                <a:lnTo>
                  <a:pt x="1852" y="3024"/>
                </a:lnTo>
                <a:lnTo>
                  <a:pt x="1902" y="2977"/>
                </a:lnTo>
                <a:lnTo>
                  <a:pt x="1954" y="2925"/>
                </a:lnTo>
                <a:lnTo>
                  <a:pt x="2247" y="3094"/>
                </a:lnTo>
                <a:lnTo>
                  <a:pt x="2162" y="3125"/>
                </a:lnTo>
                <a:lnTo>
                  <a:pt x="2077" y="3151"/>
                </a:lnTo>
                <a:lnTo>
                  <a:pt x="1990" y="3173"/>
                </a:lnTo>
                <a:lnTo>
                  <a:pt x="1902" y="3189"/>
                </a:lnTo>
                <a:lnTo>
                  <a:pt x="1813" y="3200"/>
                </a:lnTo>
                <a:lnTo>
                  <a:pt x="1723" y="3205"/>
                </a:lnTo>
                <a:lnTo>
                  <a:pt x="1633" y="32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17"/>
          <p:cNvSpPr>
            <a:spLocks noEditPoints="1"/>
          </p:cNvSpPr>
          <p:nvPr/>
        </p:nvSpPr>
        <p:spPr bwMode="auto">
          <a:xfrm>
            <a:off x="1866530" y="3684163"/>
            <a:ext cx="761650" cy="761298"/>
          </a:xfrm>
          <a:custGeom>
            <a:avLst/>
            <a:gdLst>
              <a:gd name="T0" fmla="*/ 3683 w 4318"/>
              <a:gd name="T1" fmla="*/ 634 h 4316"/>
              <a:gd name="T2" fmla="*/ 2870 w 4318"/>
              <a:gd name="T3" fmla="*/ 120 h 4316"/>
              <a:gd name="T4" fmla="*/ 1913 w 4318"/>
              <a:gd name="T5" fmla="*/ 13 h 4316"/>
              <a:gd name="T6" fmla="*/ 1010 w 4318"/>
              <a:gd name="T7" fmla="*/ 331 h 4316"/>
              <a:gd name="T8" fmla="*/ 332 w 4318"/>
              <a:gd name="T9" fmla="*/ 1009 h 4316"/>
              <a:gd name="T10" fmla="*/ 13 w 4318"/>
              <a:gd name="T11" fmla="*/ 1915 h 4316"/>
              <a:gd name="T12" fmla="*/ 114 w 4318"/>
              <a:gd name="T13" fmla="*/ 2849 h 4316"/>
              <a:gd name="T14" fmla="*/ 509 w 4318"/>
              <a:gd name="T15" fmla="*/ 3476 h 4316"/>
              <a:gd name="T16" fmla="*/ 720 w 4318"/>
              <a:gd name="T17" fmla="*/ 3500 h 4316"/>
              <a:gd name="T18" fmla="*/ 275 w 4318"/>
              <a:gd name="T19" fmla="*/ 2722 h 4316"/>
              <a:gd name="T20" fmla="*/ 226 w 4318"/>
              <a:gd name="T21" fmla="*/ 1774 h 4316"/>
              <a:gd name="T22" fmla="*/ 618 w 4318"/>
              <a:gd name="T23" fmla="*/ 932 h 4316"/>
              <a:gd name="T24" fmla="*/ 1303 w 4318"/>
              <a:gd name="T25" fmla="*/ 385 h 4316"/>
              <a:gd name="T26" fmla="*/ 2288 w 4318"/>
              <a:gd name="T27" fmla="*/ 192 h 4316"/>
              <a:gd name="T28" fmla="*/ 3201 w 4318"/>
              <a:gd name="T29" fmla="*/ 488 h 4316"/>
              <a:gd name="T30" fmla="*/ 3822 w 4318"/>
              <a:gd name="T31" fmla="*/ 1110 h 4316"/>
              <a:gd name="T32" fmla="*/ 4121 w 4318"/>
              <a:gd name="T33" fmla="*/ 2026 h 4316"/>
              <a:gd name="T34" fmla="*/ 3929 w 4318"/>
              <a:gd name="T35" fmla="*/ 3007 h 4316"/>
              <a:gd name="T36" fmla="*/ 3380 w 4318"/>
              <a:gd name="T37" fmla="*/ 3693 h 4316"/>
              <a:gd name="T38" fmla="*/ 2538 w 4318"/>
              <a:gd name="T39" fmla="*/ 4086 h 4316"/>
              <a:gd name="T40" fmla="*/ 1689 w 4318"/>
              <a:gd name="T41" fmla="*/ 4076 h 4316"/>
              <a:gd name="T42" fmla="*/ 1202 w 4318"/>
              <a:gd name="T43" fmla="*/ 3817 h 4316"/>
              <a:gd name="T44" fmla="*/ 1133 w 4318"/>
              <a:gd name="T45" fmla="*/ 3469 h 4316"/>
              <a:gd name="T46" fmla="*/ 1317 w 4318"/>
              <a:gd name="T47" fmla="*/ 3438 h 4316"/>
              <a:gd name="T48" fmla="*/ 1587 w 4318"/>
              <a:gd name="T49" fmla="*/ 3248 h 4316"/>
              <a:gd name="T50" fmla="*/ 1810 w 4318"/>
              <a:gd name="T51" fmla="*/ 2850 h 4316"/>
              <a:gd name="T52" fmla="*/ 1763 w 4318"/>
              <a:gd name="T53" fmla="*/ 2699 h 4316"/>
              <a:gd name="T54" fmla="*/ 1737 w 4318"/>
              <a:gd name="T55" fmla="*/ 2352 h 4316"/>
              <a:gd name="T56" fmla="*/ 1991 w 4318"/>
              <a:gd name="T57" fmla="*/ 1770 h 4316"/>
              <a:gd name="T58" fmla="*/ 2246 w 4318"/>
              <a:gd name="T59" fmla="*/ 1435 h 4316"/>
              <a:gd name="T60" fmla="*/ 2508 w 4318"/>
              <a:gd name="T61" fmla="*/ 1342 h 4316"/>
              <a:gd name="T62" fmla="*/ 2707 w 4318"/>
              <a:gd name="T63" fmla="*/ 873 h 4316"/>
              <a:gd name="T64" fmla="*/ 2694 w 4318"/>
              <a:gd name="T65" fmla="*/ 582 h 4316"/>
              <a:gd name="T66" fmla="*/ 2365 w 4318"/>
              <a:gd name="T67" fmla="*/ 562 h 4316"/>
              <a:gd name="T68" fmla="*/ 2075 w 4318"/>
              <a:gd name="T69" fmla="*/ 700 h 4316"/>
              <a:gd name="T70" fmla="*/ 1628 w 4318"/>
              <a:gd name="T71" fmla="*/ 1300 h 4316"/>
              <a:gd name="T72" fmla="*/ 1100 w 4318"/>
              <a:gd name="T73" fmla="*/ 2431 h 4316"/>
              <a:gd name="T74" fmla="*/ 983 w 4318"/>
              <a:gd name="T75" fmla="*/ 2991 h 4316"/>
              <a:gd name="T76" fmla="*/ 1037 w 4318"/>
              <a:gd name="T77" fmla="*/ 3300 h 4316"/>
              <a:gd name="T78" fmla="*/ 965 w 4318"/>
              <a:gd name="T79" fmla="*/ 3786 h 4316"/>
              <a:gd name="T80" fmla="*/ 1348 w 4318"/>
              <a:gd name="T81" fmla="*/ 4160 h 4316"/>
              <a:gd name="T82" fmla="*/ 2157 w 4318"/>
              <a:gd name="T83" fmla="*/ 4316 h 4316"/>
              <a:gd name="T84" fmla="*/ 3091 w 4318"/>
              <a:gd name="T85" fmla="*/ 4100 h 4316"/>
              <a:gd name="T86" fmla="*/ 3845 w 4318"/>
              <a:gd name="T87" fmla="*/ 3502 h 4316"/>
              <a:gd name="T88" fmla="*/ 4263 w 4318"/>
              <a:gd name="T89" fmla="*/ 2635 h 4316"/>
              <a:gd name="T90" fmla="*/ 4265 w 4318"/>
              <a:gd name="T91" fmla="*/ 1678 h 4316"/>
              <a:gd name="T92" fmla="*/ 2875 w 4318"/>
              <a:gd name="T93" fmla="*/ 1499 h 4316"/>
              <a:gd name="T94" fmla="*/ 3098 w 4318"/>
              <a:gd name="T95" fmla="*/ 1172 h 4316"/>
              <a:gd name="T96" fmla="*/ 3073 w 4318"/>
              <a:gd name="T97" fmla="*/ 772 h 4316"/>
              <a:gd name="T98" fmla="*/ 2809 w 4318"/>
              <a:gd name="T99" fmla="*/ 914 h 4316"/>
              <a:gd name="T100" fmla="*/ 2629 w 4318"/>
              <a:gd name="T101" fmla="*/ 1450 h 4316"/>
              <a:gd name="T102" fmla="*/ 1793 w 4318"/>
              <a:gd name="T103" fmla="*/ 3138 h 4316"/>
              <a:gd name="T104" fmla="*/ 1524 w 4318"/>
              <a:gd name="T105" fmla="*/ 3559 h 4316"/>
              <a:gd name="T106" fmla="*/ 1778 w 4318"/>
              <a:gd name="T107" fmla="*/ 3608 h 4316"/>
              <a:gd name="T108" fmla="*/ 2086 w 4318"/>
              <a:gd name="T109" fmla="*/ 3262 h 4316"/>
              <a:gd name="T110" fmla="*/ 2090 w 4318"/>
              <a:gd name="T111" fmla="*/ 2969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8" h="4316">
                <a:moveTo>
                  <a:pt x="4155" y="1335"/>
                </a:moveTo>
                <a:lnTo>
                  <a:pt x="4103" y="1224"/>
                </a:lnTo>
                <a:lnTo>
                  <a:pt x="4048" y="1118"/>
                </a:lnTo>
                <a:lnTo>
                  <a:pt x="3987" y="1013"/>
                </a:lnTo>
                <a:lnTo>
                  <a:pt x="3920" y="914"/>
                </a:lnTo>
                <a:lnTo>
                  <a:pt x="3847" y="817"/>
                </a:lnTo>
                <a:lnTo>
                  <a:pt x="3768" y="723"/>
                </a:lnTo>
                <a:lnTo>
                  <a:pt x="3683" y="634"/>
                </a:lnTo>
                <a:lnTo>
                  <a:pt x="3594" y="548"/>
                </a:lnTo>
                <a:lnTo>
                  <a:pt x="3501" y="470"/>
                </a:lnTo>
                <a:lnTo>
                  <a:pt x="3405" y="397"/>
                </a:lnTo>
                <a:lnTo>
                  <a:pt x="3306" y="330"/>
                </a:lnTo>
                <a:lnTo>
                  <a:pt x="3202" y="268"/>
                </a:lnTo>
                <a:lnTo>
                  <a:pt x="3095" y="213"/>
                </a:lnTo>
                <a:lnTo>
                  <a:pt x="2984" y="164"/>
                </a:lnTo>
                <a:lnTo>
                  <a:pt x="2870" y="120"/>
                </a:lnTo>
                <a:lnTo>
                  <a:pt x="2754" y="84"/>
                </a:lnTo>
                <a:lnTo>
                  <a:pt x="2638" y="54"/>
                </a:lnTo>
                <a:lnTo>
                  <a:pt x="2520" y="30"/>
                </a:lnTo>
                <a:lnTo>
                  <a:pt x="2401" y="13"/>
                </a:lnTo>
                <a:lnTo>
                  <a:pt x="2279" y="4"/>
                </a:lnTo>
                <a:lnTo>
                  <a:pt x="2157" y="0"/>
                </a:lnTo>
                <a:lnTo>
                  <a:pt x="2034" y="4"/>
                </a:lnTo>
                <a:lnTo>
                  <a:pt x="1913" y="13"/>
                </a:lnTo>
                <a:lnTo>
                  <a:pt x="1794" y="30"/>
                </a:lnTo>
                <a:lnTo>
                  <a:pt x="1676" y="54"/>
                </a:lnTo>
                <a:lnTo>
                  <a:pt x="1560" y="84"/>
                </a:lnTo>
                <a:lnTo>
                  <a:pt x="1446" y="120"/>
                </a:lnTo>
                <a:lnTo>
                  <a:pt x="1332" y="164"/>
                </a:lnTo>
                <a:lnTo>
                  <a:pt x="1220" y="215"/>
                </a:lnTo>
                <a:lnTo>
                  <a:pt x="1113" y="270"/>
                </a:lnTo>
                <a:lnTo>
                  <a:pt x="1010" y="331"/>
                </a:lnTo>
                <a:lnTo>
                  <a:pt x="910" y="398"/>
                </a:lnTo>
                <a:lnTo>
                  <a:pt x="814" y="471"/>
                </a:lnTo>
                <a:lnTo>
                  <a:pt x="721" y="548"/>
                </a:lnTo>
                <a:lnTo>
                  <a:pt x="632" y="634"/>
                </a:lnTo>
                <a:lnTo>
                  <a:pt x="549" y="721"/>
                </a:lnTo>
                <a:lnTo>
                  <a:pt x="471" y="813"/>
                </a:lnTo>
                <a:lnTo>
                  <a:pt x="399" y="910"/>
                </a:lnTo>
                <a:lnTo>
                  <a:pt x="332" y="1009"/>
                </a:lnTo>
                <a:lnTo>
                  <a:pt x="271" y="1113"/>
                </a:lnTo>
                <a:lnTo>
                  <a:pt x="216" y="1221"/>
                </a:lnTo>
                <a:lnTo>
                  <a:pt x="166" y="1333"/>
                </a:lnTo>
                <a:lnTo>
                  <a:pt x="122" y="1446"/>
                </a:lnTo>
                <a:lnTo>
                  <a:pt x="85" y="1563"/>
                </a:lnTo>
                <a:lnTo>
                  <a:pt x="53" y="1679"/>
                </a:lnTo>
                <a:lnTo>
                  <a:pt x="30" y="1797"/>
                </a:lnTo>
                <a:lnTo>
                  <a:pt x="13" y="1915"/>
                </a:lnTo>
                <a:lnTo>
                  <a:pt x="4" y="2036"/>
                </a:lnTo>
                <a:lnTo>
                  <a:pt x="0" y="2156"/>
                </a:lnTo>
                <a:lnTo>
                  <a:pt x="2" y="2279"/>
                </a:lnTo>
                <a:lnTo>
                  <a:pt x="13" y="2399"/>
                </a:lnTo>
                <a:lnTo>
                  <a:pt x="29" y="2516"/>
                </a:lnTo>
                <a:lnTo>
                  <a:pt x="51" y="2630"/>
                </a:lnTo>
                <a:lnTo>
                  <a:pt x="78" y="2741"/>
                </a:lnTo>
                <a:lnTo>
                  <a:pt x="114" y="2849"/>
                </a:lnTo>
                <a:lnTo>
                  <a:pt x="154" y="2953"/>
                </a:lnTo>
                <a:lnTo>
                  <a:pt x="201" y="3053"/>
                </a:lnTo>
                <a:lnTo>
                  <a:pt x="254" y="3150"/>
                </a:lnTo>
                <a:lnTo>
                  <a:pt x="313" y="3243"/>
                </a:lnTo>
                <a:lnTo>
                  <a:pt x="378" y="3332"/>
                </a:lnTo>
                <a:lnTo>
                  <a:pt x="449" y="3417"/>
                </a:lnTo>
                <a:lnTo>
                  <a:pt x="479" y="3449"/>
                </a:lnTo>
                <a:lnTo>
                  <a:pt x="509" y="3476"/>
                </a:lnTo>
                <a:lnTo>
                  <a:pt x="539" y="3497"/>
                </a:lnTo>
                <a:lnTo>
                  <a:pt x="568" y="3512"/>
                </a:lnTo>
                <a:lnTo>
                  <a:pt x="597" y="3521"/>
                </a:lnTo>
                <a:lnTo>
                  <a:pt x="623" y="3525"/>
                </a:lnTo>
                <a:lnTo>
                  <a:pt x="639" y="3523"/>
                </a:lnTo>
                <a:lnTo>
                  <a:pt x="660" y="3519"/>
                </a:lnTo>
                <a:lnTo>
                  <a:pt x="686" y="3511"/>
                </a:lnTo>
                <a:lnTo>
                  <a:pt x="720" y="3500"/>
                </a:lnTo>
                <a:lnTo>
                  <a:pt x="642" y="3400"/>
                </a:lnTo>
                <a:lnTo>
                  <a:pt x="571" y="3301"/>
                </a:lnTo>
                <a:lnTo>
                  <a:pt x="507" y="3203"/>
                </a:lnTo>
                <a:lnTo>
                  <a:pt x="449" y="3108"/>
                </a:lnTo>
                <a:lnTo>
                  <a:pt x="397" y="3013"/>
                </a:lnTo>
                <a:lnTo>
                  <a:pt x="352" y="2921"/>
                </a:lnTo>
                <a:lnTo>
                  <a:pt x="313" y="2829"/>
                </a:lnTo>
                <a:lnTo>
                  <a:pt x="275" y="2722"/>
                </a:lnTo>
                <a:lnTo>
                  <a:pt x="243" y="2613"/>
                </a:lnTo>
                <a:lnTo>
                  <a:pt x="220" y="2502"/>
                </a:lnTo>
                <a:lnTo>
                  <a:pt x="203" y="2389"/>
                </a:lnTo>
                <a:lnTo>
                  <a:pt x="192" y="2274"/>
                </a:lnTo>
                <a:lnTo>
                  <a:pt x="188" y="2156"/>
                </a:lnTo>
                <a:lnTo>
                  <a:pt x="192" y="2028"/>
                </a:lnTo>
                <a:lnTo>
                  <a:pt x="205" y="1899"/>
                </a:lnTo>
                <a:lnTo>
                  <a:pt x="226" y="1774"/>
                </a:lnTo>
                <a:lnTo>
                  <a:pt x="255" y="1649"/>
                </a:lnTo>
                <a:lnTo>
                  <a:pt x="293" y="1528"/>
                </a:lnTo>
                <a:lnTo>
                  <a:pt x="339" y="1406"/>
                </a:lnTo>
                <a:lnTo>
                  <a:pt x="383" y="1304"/>
                </a:lnTo>
                <a:lnTo>
                  <a:pt x="435" y="1206"/>
                </a:lnTo>
                <a:lnTo>
                  <a:pt x="491" y="1111"/>
                </a:lnTo>
                <a:lnTo>
                  <a:pt x="551" y="1020"/>
                </a:lnTo>
                <a:lnTo>
                  <a:pt x="618" y="932"/>
                </a:lnTo>
                <a:lnTo>
                  <a:pt x="689" y="847"/>
                </a:lnTo>
                <a:lnTo>
                  <a:pt x="766" y="766"/>
                </a:lnTo>
                <a:lnTo>
                  <a:pt x="847" y="689"/>
                </a:lnTo>
                <a:lnTo>
                  <a:pt x="931" y="618"/>
                </a:lnTo>
                <a:lnTo>
                  <a:pt x="1019" y="551"/>
                </a:lnTo>
                <a:lnTo>
                  <a:pt x="1110" y="491"/>
                </a:lnTo>
                <a:lnTo>
                  <a:pt x="1205" y="435"/>
                </a:lnTo>
                <a:lnTo>
                  <a:pt x="1303" y="385"/>
                </a:lnTo>
                <a:lnTo>
                  <a:pt x="1405" y="339"/>
                </a:lnTo>
                <a:lnTo>
                  <a:pt x="1526" y="293"/>
                </a:lnTo>
                <a:lnTo>
                  <a:pt x="1649" y="255"/>
                </a:lnTo>
                <a:lnTo>
                  <a:pt x="1773" y="226"/>
                </a:lnTo>
                <a:lnTo>
                  <a:pt x="1899" y="205"/>
                </a:lnTo>
                <a:lnTo>
                  <a:pt x="2027" y="194"/>
                </a:lnTo>
                <a:lnTo>
                  <a:pt x="2157" y="188"/>
                </a:lnTo>
                <a:lnTo>
                  <a:pt x="2288" y="192"/>
                </a:lnTo>
                <a:lnTo>
                  <a:pt x="2416" y="205"/>
                </a:lnTo>
                <a:lnTo>
                  <a:pt x="2542" y="226"/>
                </a:lnTo>
                <a:lnTo>
                  <a:pt x="2667" y="255"/>
                </a:lnTo>
                <a:lnTo>
                  <a:pt x="2788" y="292"/>
                </a:lnTo>
                <a:lnTo>
                  <a:pt x="2909" y="338"/>
                </a:lnTo>
                <a:lnTo>
                  <a:pt x="3008" y="382"/>
                </a:lnTo>
                <a:lnTo>
                  <a:pt x="3107" y="433"/>
                </a:lnTo>
                <a:lnTo>
                  <a:pt x="3201" y="488"/>
                </a:lnTo>
                <a:lnTo>
                  <a:pt x="3291" y="550"/>
                </a:lnTo>
                <a:lnTo>
                  <a:pt x="3379" y="617"/>
                </a:lnTo>
                <a:lnTo>
                  <a:pt x="3464" y="689"/>
                </a:lnTo>
                <a:lnTo>
                  <a:pt x="3545" y="766"/>
                </a:lnTo>
                <a:lnTo>
                  <a:pt x="3623" y="847"/>
                </a:lnTo>
                <a:lnTo>
                  <a:pt x="3695" y="931"/>
                </a:lnTo>
                <a:lnTo>
                  <a:pt x="3760" y="1018"/>
                </a:lnTo>
                <a:lnTo>
                  <a:pt x="3822" y="1110"/>
                </a:lnTo>
                <a:lnTo>
                  <a:pt x="3878" y="1204"/>
                </a:lnTo>
                <a:lnTo>
                  <a:pt x="3929" y="1302"/>
                </a:lnTo>
                <a:lnTo>
                  <a:pt x="3974" y="1405"/>
                </a:lnTo>
                <a:lnTo>
                  <a:pt x="4021" y="1525"/>
                </a:lnTo>
                <a:lnTo>
                  <a:pt x="4058" y="1648"/>
                </a:lnTo>
                <a:lnTo>
                  <a:pt x="4088" y="1772"/>
                </a:lnTo>
                <a:lnTo>
                  <a:pt x="4109" y="1898"/>
                </a:lnTo>
                <a:lnTo>
                  <a:pt x="4121" y="2026"/>
                </a:lnTo>
                <a:lnTo>
                  <a:pt x="4126" y="2155"/>
                </a:lnTo>
                <a:lnTo>
                  <a:pt x="4121" y="2284"/>
                </a:lnTo>
                <a:lnTo>
                  <a:pt x="4109" y="2411"/>
                </a:lnTo>
                <a:lnTo>
                  <a:pt x="4088" y="2537"/>
                </a:lnTo>
                <a:lnTo>
                  <a:pt x="4058" y="2660"/>
                </a:lnTo>
                <a:lnTo>
                  <a:pt x="4021" y="2783"/>
                </a:lnTo>
                <a:lnTo>
                  <a:pt x="3974" y="2905"/>
                </a:lnTo>
                <a:lnTo>
                  <a:pt x="3929" y="3007"/>
                </a:lnTo>
                <a:lnTo>
                  <a:pt x="3878" y="3105"/>
                </a:lnTo>
                <a:lnTo>
                  <a:pt x="3822" y="3201"/>
                </a:lnTo>
                <a:lnTo>
                  <a:pt x="3760" y="3292"/>
                </a:lnTo>
                <a:lnTo>
                  <a:pt x="3695" y="3379"/>
                </a:lnTo>
                <a:lnTo>
                  <a:pt x="3623" y="3464"/>
                </a:lnTo>
                <a:lnTo>
                  <a:pt x="3545" y="3544"/>
                </a:lnTo>
                <a:lnTo>
                  <a:pt x="3464" y="3621"/>
                </a:lnTo>
                <a:lnTo>
                  <a:pt x="3380" y="3693"/>
                </a:lnTo>
                <a:lnTo>
                  <a:pt x="3293" y="3758"/>
                </a:lnTo>
                <a:lnTo>
                  <a:pt x="3201" y="3820"/>
                </a:lnTo>
                <a:lnTo>
                  <a:pt x="3107" y="3876"/>
                </a:lnTo>
                <a:lnTo>
                  <a:pt x="3008" y="3927"/>
                </a:lnTo>
                <a:lnTo>
                  <a:pt x="2906" y="3972"/>
                </a:lnTo>
                <a:lnTo>
                  <a:pt x="2784" y="4019"/>
                </a:lnTo>
                <a:lnTo>
                  <a:pt x="2661" y="4055"/>
                </a:lnTo>
                <a:lnTo>
                  <a:pt x="2538" y="4086"/>
                </a:lnTo>
                <a:lnTo>
                  <a:pt x="2412" y="4107"/>
                </a:lnTo>
                <a:lnTo>
                  <a:pt x="2285" y="4118"/>
                </a:lnTo>
                <a:lnTo>
                  <a:pt x="2157" y="4124"/>
                </a:lnTo>
                <a:lnTo>
                  <a:pt x="2055" y="4121"/>
                </a:lnTo>
                <a:lnTo>
                  <a:pt x="1957" y="4116"/>
                </a:lnTo>
                <a:lnTo>
                  <a:pt x="1862" y="4107"/>
                </a:lnTo>
                <a:lnTo>
                  <a:pt x="1773" y="4093"/>
                </a:lnTo>
                <a:lnTo>
                  <a:pt x="1689" y="4076"/>
                </a:lnTo>
                <a:lnTo>
                  <a:pt x="1610" y="4055"/>
                </a:lnTo>
                <a:lnTo>
                  <a:pt x="1535" y="4032"/>
                </a:lnTo>
                <a:lnTo>
                  <a:pt x="1464" y="4003"/>
                </a:lnTo>
                <a:lnTo>
                  <a:pt x="1399" y="3972"/>
                </a:lnTo>
                <a:lnTo>
                  <a:pt x="1338" y="3936"/>
                </a:lnTo>
                <a:lnTo>
                  <a:pt x="1286" y="3900"/>
                </a:lnTo>
                <a:lnTo>
                  <a:pt x="1240" y="3859"/>
                </a:lnTo>
                <a:lnTo>
                  <a:pt x="1202" y="3817"/>
                </a:lnTo>
                <a:lnTo>
                  <a:pt x="1169" y="3773"/>
                </a:lnTo>
                <a:lnTo>
                  <a:pt x="1146" y="3727"/>
                </a:lnTo>
                <a:lnTo>
                  <a:pt x="1127" y="3677"/>
                </a:lnTo>
                <a:lnTo>
                  <a:pt x="1117" y="3626"/>
                </a:lnTo>
                <a:lnTo>
                  <a:pt x="1114" y="3572"/>
                </a:lnTo>
                <a:lnTo>
                  <a:pt x="1116" y="3537"/>
                </a:lnTo>
                <a:lnTo>
                  <a:pt x="1122" y="3503"/>
                </a:lnTo>
                <a:lnTo>
                  <a:pt x="1133" y="3469"/>
                </a:lnTo>
                <a:lnTo>
                  <a:pt x="1148" y="3435"/>
                </a:lnTo>
                <a:lnTo>
                  <a:pt x="1169" y="3398"/>
                </a:lnTo>
                <a:lnTo>
                  <a:pt x="1196" y="3360"/>
                </a:lnTo>
                <a:lnTo>
                  <a:pt x="1224" y="3385"/>
                </a:lnTo>
                <a:lnTo>
                  <a:pt x="1251" y="3406"/>
                </a:lnTo>
                <a:lnTo>
                  <a:pt x="1274" y="3421"/>
                </a:lnTo>
                <a:lnTo>
                  <a:pt x="1296" y="3432"/>
                </a:lnTo>
                <a:lnTo>
                  <a:pt x="1317" y="3438"/>
                </a:lnTo>
                <a:lnTo>
                  <a:pt x="1336" y="3440"/>
                </a:lnTo>
                <a:lnTo>
                  <a:pt x="1355" y="3438"/>
                </a:lnTo>
                <a:lnTo>
                  <a:pt x="1378" y="3428"/>
                </a:lnTo>
                <a:lnTo>
                  <a:pt x="1405" y="3414"/>
                </a:lnTo>
                <a:lnTo>
                  <a:pt x="1435" y="3393"/>
                </a:lnTo>
                <a:lnTo>
                  <a:pt x="1469" y="3366"/>
                </a:lnTo>
                <a:lnTo>
                  <a:pt x="1528" y="3311"/>
                </a:lnTo>
                <a:lnTo>
                  <a:pt x="1587" y="3248"/>
                </a:lnTo>
                <a:lnTo>
                  <a:pt x="1647" y="3174"/>
                </a:lnTo>
                <a:lnTo>
                  <a:pt x="1683" y="3123"/>
                </a:lnTo>
                <a:lnTo>
                  <a:pt x="1714" y="3070"/>
                </a:lnTo>
                <a:lnTo>
                  <a:pt x="1744" y="3012"/>
                </a:lnTo>
                <a:lnTo>
                  <a:pt x="1772" y="2952"/>
                </a:lnTo>
                <a:lnTo>
                  <a:pt x="1788" y="2913"/>
                </a:lnTo>
                <a:lnTo>
                  <a:pt x="1801" y="2879"/>
                </a:lnTo>
                <a:lnTo>
                  <a:pt x="1810" y="2850"/>
                </a:lnTo>
                <a:lnTo>
                  <a:pt x="1818" y="2826"/>
                </a:lnTo>
                <a:lnTo>
                  <a:pt x="1822" y="2807"/>
                </a:lnTo>
                <a:lnTo>
                  <a:pt x="1823" y="2794"/>
                </a:lnTo>
                <a:lnTo>
                  <a:pt x="1822" y="2783"/>
                </a:lnTo>
                <a:lnTo>
                  <a:pt x="1814" y="2769"/>
                </a:lnTo>
                <a:lnTo>
                  <a:pt x="1802" y="2749"/>
                </a:lnTo>
                <a:lnTo>
                  <a:pt x="1785" y="2727"/>
                </a:lnTo>
                <a:lnTo>
                  <a:pt x="1763" y="2699"/>
                </a:lnTo>
                <a:lnTo>
                  <a:pt x="1735" y="2663"/>
                </a:lnTo>
                <a:lnTo>
                  <a:pt x="1716" y="2626"/>
                </a:lnTo>
                <a:lnTo>
                  <a:pt x="1705" y="2589"/>
                </a:lnTo>
                <a:lnTo>
                  <a:pt x="1701" y="2551"/>
                </a:lnTo>
                <a:lnTo>
                  <a:pt x="1703" y="2509"/>
                </a:lnTo>
                <a:lnTo>
                  <a:pt x="1710" y="2462"/>
                </a:lnTo>
                <a:lnTo>
                  <a:pt x="1721" y="2410"/>
                </a:lnTo>
                <a:lnTo>
                  <a:pt x="1737" y="2352"/>
                </a:lnTo>
                <a:lnTo>
                  <a:pt x="1758" y="2291"/>
                </a:lnTo>
                <a:lnTo>
                  <a:pt x="1782" y="2223"/>
                </a:lnTo>
                <a:lnTo>
                  <a:pt x="1811" y="2151"/>
                </a:lnTo>
                <a:lnTo>
                  <a:pt x="1844" y="2072"/>
                </a:lnTo>
                <a:lnTo>
                  <a:pt x="1881" y="1990"/>
                </a:lnTo>
                <a:lnTo>
                  <a:pt x="1923" y="1902"/>
                </a:lnTo>
                <a:lnTo>
                  <a:pt x="1958" y="1833"/>
                </a:lnTo>
                <a:lnTo>
                  <a:pt x="1991" y="1770"/>
                </a:lnTo>
                <a:lnTo>
                  <a:pt x="2022" y="1714"/>
                </a:lnTo>
                <a:lnTo>
                  <a:pt x="2051" y="1662"/>
                </a:lnTo>
                <a:lnTo>
                  <a:pt x="2078" y="1618"/>
                </a:lnTo>
                <a:lnTo>
                  <a:pt x="2103" y="1579"/>
                </a:lnTo>
                <a:lnTo>
                  <a:pt x="2127" y="1547"/>
                </a:lnTo>
                <a:lnTo>
                  <a:pt x="2166" y="1500"/>
                </a:lnTo>
                <a:lnTo>
                  <a:pt x="2206" y="1462"/>
                </a:lnTo>
                <a:lnTo>
                  <a:pt x="2246" y="1435"/>
                </a:lnTo>
                <a:lnTo>
                  <a:pt x="2288" y="1415"/>
                </a:lnTo>
                <a:lnTo>
                  <a:pt x="2304" y="1411"/>
                </a:lnTo>
                <a:lnTo>
                  <a:pt x="2325" y="1407"/>
                </a:lnTo>
                <a:lnTo>
                  <a:pt x="2351" y="1403"/>
                </a:lnTo>
                <a:lnTo>
                  <a:pt x="2395" y="1395"/>
                </a:lnTo>
                <a:lnTo>
                  <a:pt x="2437" y="1382"/>
                </a:lnTo>
                <a:lnTo>
                  <a:pt x="2475" y="1365"/>
                </a:lnTo>
                <a:lnTo>
                  <a:pt x="2508" y="1342"/>
                </a:lnTo>
                <a:lnTo>
                  <a:pt x="2538" y="1314"/>
                </a:lnTo>
                <a:lnTo>
                  <a:pt x="2563" y="1280"/>
                </a:lnTo>
                <a:lnTo>
                  <a:pt x="2595" y="1223"/>
                </a:lnTo>
                <a:lnTo>
                  <a:pt x="2623" y="1156"/>
                </a:lnTo>
                <a:lnTo>
                  <a:pt x="2651" y="1083"/>
                </a:lnTo>
                <a:lnTo>
                  <a:pt x="2676" y="1001"/>
                </a:lnTo>
                <a:lnTo>
                  <a:pt x="2694" y="936"/>
                </a:lnTo>
                <a:lnTo>
                  <a:pt x="2707" y="873"/>
                </a:lnTo>
                <a:lnTo>
                  <a:pt x="2716" y="815"/>
                </a:lnTo>
                <a:lnTo>
                  <a:pt x="2723" y="762"/>
                </a:lnTo>
                <a:lnTo>
                  <a:pt x="2724" y="712"/>
                </a:lnTo>
                <a:lnTo>
                  <a:pt x="2723" y="677"/>
                </a:lnTo>
                <a:lnTo>
                  <a:pt x="2720" y="645"/>
                </a:lnTo>
                <a:lnTo>
                  <a:pt x="2714" y="619"/>
                </a:lnTo>
                <a:lnTo>
                  <a:pt x="2706" y="598"/>
                </a:lnTo>
                <a:lnTo>
                  <a:pt x="2694" y="582"/>
                </a:lnTo>
                <a:lnTo>
                  <a:pt x="2680" y="571"/>
                </a:lnTo>
                <a:lnTo>
                  <a:pt x="2660" y="562"/>
                </a:lnTo>
                <a:lnTo>
                  <a:pt x="2634" y="554"/>
                </a:lnTo>
                <a:lnTo>
                  <a:pt x="2604" y="550"/>
                </a:lnTo>
                <a:lnTo>
                  <a:pt x="2567" y="548"/>
                </a:lnTo>
                <a:lnTo>
                  <a:pt x="2494" y="550"/>
                </a:lnTo>
                <a:lnTo>
                  <a:pt x="2427" y="554"/>
                </a:lnTo>
                <a:lnTo>
                  <a:pt x="2365" y="562"/>
                </a:lnTo>
                <a:lnTo>
                  <a:pt x="2309" y="571"/>
                </a:lnTo>
                <a:lnTo>
                  <a:pt x="2259" y="582"/>
                </a:lnTo>
                <a:lnTo>
                  <a:pt x="2216" y="597"/>
                </a:lnTo>
                <a:lnTo>
                  <a:pt x="2178" y="614"/>
                </a:lnTo>
                <a:lnTo>
                  <a:pt x="2148" y="634"/>
                </a:lnTo>
                <a:lnTo>
                  <a:pt x="2127" y="651"/>
                </a:lnTo>
                <a:lnTo>
                  <a:pt x="2102" y="673"/>
                </a:lnTo>
                <a:lnTo>
                  <a:pt x="2075" y="700"/>
                </a:lnTo>
                <a:lnTo>
                  <a:pt x="2044" y="734"/>
                </a:lnTo>
                <a:lnTo>
                  <a:pt x="2010" y="774"/>
                </a:lnTo>
                <a:lnTo>
                  <a:pt x="1972" y="819"/>
                </a:lnTo>
                <a:lnTo>
                  <a:pt x="1932" y="870"/>
                </a:lnTo>
                <a:lnTo>
                  <a:pt x="1857" y="967"/>
                </a:lnTo>
                <a:lnTo>
                  <a:pt x="1781" y="1072"/>
                </a:lnTo>
                <a:lnTo>
                  <a:pt x="1705" y="1182"/>
                </a:lnTo>
                <a:lnTo>
                  <a:pt x="1628" y="1300"/>
                </a:lnTo>
                <a:lnTo>
                  <a:pt x="1537" y="1448"/>
                </a:lnTo>
                <a:lnTo>
                  <a:pt x="1451" y="1600"/>
                </a:lnTo>
                <a:lnTo>
                  <a:pt x="1371" y="1755"/>
                </a:lnTo>
                <a:lnTo>
                  <a:pt x="1296" y="1914"/>
                </a:lnTo>
                <a:lnTo>
                  <a:pt x="1228" y="2076"/>
                </a:lnTo>
                <a:lnTo>
                  <a:pt x="1164" y="2240"/>
                </a:lnTo>
                <a:lnTo>
                  <a:pt x="1130" y="2338"/>
                </a:lnTo>
                <a:lnTo>
                  <a:pt x="1100" y="2431"/>
                </a:lnTo>
                <a:lnTo>
                  <a:pt x="1072" y="2519"/>
                </a:lnTo>
                <a:lnTo>
                  <a:pt x="1049" y="2601"/>
                </a:lnTo>
                <a:lnTo>
                  <a:pt x="1029" y="2678"/>
                </a:lnTo>
                <a:lnTo>
                  <a:pt x="1012" y="2750"/>
                </a:lnTo>
                <a:lnTo>
                  <a:pt x="999" y="2818"/>
                </a:lnTo>
                <a:lnTo>
                  <a:pt x="991" y="2881"/>
                </a:lnTo>
                <a:lnTo>
                  <a:pt x="985" y="2939"/>
                </a:lnTo>
                <a:lnTo>
                  <a:pt x="983" y="2991"/>
                </a:lnTo>
                <a:lnTo>
                  <a:pt x="986" y="3024"/>
                </a:lnTo>
                <a:lnTo>
                  <a:pt x="993" y="3058"/>
                </a:lnTo>
                <a:lnTo>
                  <a:pt x="1004" y="3095"/>
                </a:lnTo>
                <a:lnTo>
                  <a:pt x="1017" y="3123"/>
                </a:lnTo>
                <a:lnTo>
                  <a:pt x="1036" y="3157"/>
                </a:lnTo>
                <a:lnTo>
                  <a:pt x="1057" y="3195"/>
                </a:lnTo>
                <a:lnTo>
                  <a:pt x="1083" y="3237"/>
                </a:lnTo>
                <a:lnTo>
                  <a:pt x="1037" y="3300"/>
                </a:lnTo>
                <a:lnTo>
                  <a:pt x="999" y="3362"/>
                </a:lnTo>
                <a:lnTo>
                  <a:pt x="972" y="3423"/>
                </a:lnTo>
                <a:lnTo>
                  <a:pt x="951" y="3485"/>
                </a:lnTo>
                <a:lnTo>
                  <a:pt x="939" y="3546"/>
                </a:lnTo>
                <a:lnTo>
                  <a:pt x="935" y="3609"/>
                </a:lnTo>
                <a:lnTo>
                  <a:pt x="938" y="3671"/>
                </a:lnTo>
                <a:lnTo>
                  <a:pt x="948" y="3730"/>
                </a:lnTo>
                <a:lnTo>
                  <a:pt x="965" y="3786"/>
                </a:lnTo>
                <a:lnTo>
                  <a:pt x="989" y="3839"/>
                </a:lnTo>
                <a:lnTo>
                  <a:pt x="1019" y="3892"/>
                </a:lnTo>
                <a:lnTo>
                  <a:pt x="1055" y="3942"/>
                </a:lnTo>
                <a:lnTo>
                  <a:pt x="1099" y="3989"/>
                </a:lnTo>
                <a:lnTo>
                  <a:pt x="1150" y="4035"/>
                </a:lnTo>
                <a:lnTo>
                  <a:pt x="1206" y="4078"/>
                </a:lnTo>
                <a:lnTo>
                  <a:pt x="1270" y="4118"/>
                </a:lnTo>
                <a:lnTo>
                  <a:pt x="1348" y="4160"/>
                </a:lnTo>
                <a:lnTo>
                  <a:pt x="1430" y="4197"/>
                </a:lnTo>
                <a:lnTo>
                  <a:pt x="1518" y="4228"/>
                </a:lnTo>
                <a:lnTo>
                  <a:pt x="1611" y="4254"/>
                </a:lnTo>
                <a:lnTo>
                  <a:pt x="1709" y="4277"/>
                </a:lnTo>
                <a:lnTo>
                  <a:pt x="1814" y="4294"/>
                </a:lnTo>
                <a:lnTo>
                  <a:pt x="1923" y="4307"/>
                </a:lnTo>
                <a:lnTo>
                  <a:pt x="2037" y="4313"/>
                </a:lnTo>
                <a:lnTo>
                  <a:pt x="2157" y="4316"/>
                </a:lnTo>
                <a:lnTo>
                  <a:pt x="2276" y="4312"/>
                </a:lnTo>
                <a:lnTo>
                  <a:pt x="2397" y="4303"/>
                </a:lnTo>
                <a:lnTo>
                  <a:pt x="2515" y="4286"/>
                </a:lnTo>
                <a:lnTo>
                  <a:pt x="2633" y="4262"/>
                </a:lnTo>
                <a:lnTo>
                  <a:pt x="2749" y="4231"/>
                </a:lnTo>
                <a:lnTo>
                  <a:pt x="2864" y="4194"/>
                </a:lnTo>
                <a:lnTo>
                  <a:pt x="2980" y="4150"/>
                </a:lnTo>
                <a:lnTo>
                  <a:pt x="3091" y="4100"/>
                </a:lnTo>
                <a:lnTo>
                  <a:pt x="3200" y="4045"/>
                </a:lnTo>
                <a:lnTo>
                  <a:pt x="3304" y="3983"/>
                </a:lnTo>
                <a:lnTo>
                  <a:pt x="3405" y="3917"/>
                </a:lnTo>
                <a:lnTo>
                  <a:pt x="3502" y="3845"/>
                </a:lnTo>
                <a:lnTo>
                  <a:pt x="3594" y="3767"/>
                </a:lnTo>
                <a:lnTo>
                  <a:pt x="3683" y="3684"/>
                </a:lnTo>
                <a:lnTo>
                  <a:pt x="3767" y="3595"/>
                </a:lnTo>
                <a:lnTo>
                  <a:pt x="3845" y="3502"/>
                </a:lnTo>
                <a:lnTo>
                  <a:pt x="3919" y="3405"/>
                </a:lnTo>
                <a:lnTo>
                  <a:pt x="3986" y="3305"/>
                </a:lnTo>
                <a:lnTo>
                  <a:pt x="4047" y="3201"/>
                </a:lnTo>
                <a:lnTo>
                  <a:pt x="4102" y="3093"/>
                </a:lnTo>
                <a:lnTo>
                  <a:pt x="4152" y="2981"/>
                </a:lnTo>
                <a:lnTo>
                  <a:pt x="4196" y="2867"/>
                </a:lnTo>
                <a:lnTo>
                  <a:pt x="4233" y="2752"/>
                </a:lnTo>
                <a:lnTo>
                  <a:pt x="4263" y="2635"/>
                </a:lnTo>
                <a:lnTo>
                  <a:pt x="4288" y="2517"/>
                </a:lnTo>
                <a:lnTo>
                  <a:pt x="4304" y="2398"/>
                </a:lnTo>
                <a:lnTo>
                  <a:pt x="4314" y="2278"/>
                </a:lnTo>
                <a:lnTo>
                  <a:pt x="4318" y="2155"/>
                </a:lnTo>
                <a:lnTo>
                  <a:pt x="4314" y="2034"/>
                </a:lnTo>
                <a:lnTo>
                  <a:pt x="4305" y="1914"/>
                </a:lnTo>
                <a:lnTo>
                  <a:pt x="4288" y="1796"/>
                </a:lnTo>
                <a:lnTo>
                  <a:pt x="4265" y="1678"/>
                </a:lnTo>
                <a:lnTo>
                  <a:pt x="4234" y="1563"/>
                </a:lnTo>
                <a:lnTo>
                  <a:pt x="4198" y="1448"/>
                </a:lnTo>
                <a:lnTo>
                  <a:pt x="4155" y="1335"/>
                </a:lnTo>
                <a:close/>
                <a:moveTo>
                  <a:pt x="2745" y="1486"/>
                </a:moveTo>
                <a:lnTo>
                  <a:pt x="2784" y="1495"/>
                </a:lnTo>
                <a:lnTo>
                  <a:pt x="2819" y="1500"/>
                </a:lnTo>
                <a:lnTo>
                  <a:pt x="2847" y="1503"/>
                </a:lnTo>
                <a:lnTo>
                  <a:pt x="2875" y="1499"/>
                </a:lnTo>
                <a:lnTo>
                  <a:pt x="2904" y="1487"/>
                </a:lnTo>
                <a:lnTo>
                  <a:pt x="2931" y="1469"/>
                </a:lnTo>
                <a:lnTo>
                  <a:pt x="2959" y="1443"/>
                </a:lnTo>
                <a:lnTo>
                  <a:pt x="2985" y="1409"/>
                </a:lnTo>
                <a:lnTo>
                  <a:pt x="3012" y="1368"/>
                </a:lnTo>
                <a:lnTo>
                  <a:pt x="3039" y="1318"/>
                </a:lnTo>
                <a:lnTo>
                  <a:pt x="3071" y="1245"/>
                </a:lnTo>
                <a:lnTo>
                  <a:pt x="3098" y="1172"/>
                </a:lnTo>
                <a:lnTo>
                  <a:pt x="3116" y="1096"/>
                </a:lnTo>
                <a:lnTo>
                  <a:pt x="3126" y="1021"/>
                </a:lnTo>
                <a:lnTo>
                  <a:pt x="3130" y="944"/>
                </a:lnTo>
                <a:lnTo>
                  <a:pt x="3128" y="902"/>
                </a:lnTo>
                <a:lnTo>
                  <a:pt x="3121" y="864"/>
                </a:lnTo>
                <a:lnTo>
                  <a:pt x="3109" y="830"/>
                </a:lnTo>
                <a:lnTo>
                  <a:pt x="3094" y="798"/>
                </a:lnTo>
                <a:lnTo>
                  <a:pt x="3073" y="772"/>
                </a:lnTo>
                <a:lnTo>
                  <a:pt x="3044" y="747"/>
                </a:lnTo>
                <a:lnTo>
                  <a:pt x="3006" y="723"/>
                </a:lnTo>
                <a:lnTo>
                  <a:pt x="2959" y="696"/>
                </a:lnTo>
                <a:lnTo>
                  <a:pt x="2901" y="670"/>
                </a:lnTo>
                <a:lnTo>
                  <a:pt x="2833" y="643"/>
                </a:lnTo>
                <a:lnTo>
                  <a:pt x="2830" y="736"/>
                </a:lnTo>
                <a:lnTo>
                  <a:pt x="2822" y="826"/>
                </a:lnTo>
                <a:lnTo>
                  <a:pt x="2809" y="914"/>
                </a:lnTo>
                <a:lnTo>
                  <a:pt x="2791" y="999"/>
                </a:lnTo>
                <a:lnTo>
                  <a:pt x="2769" y="1081"/>
                </a:lnTo>
                <a:lnTo>
                  <a:pt x="2740" y="1161"/>
                </a:lnTo>
                <a:lnTo>
                  <a:pt x="2707" y="1236"/>
                </a:lnTo>
                <a:lnTo>
                  <a:pt x="2669" y="1306"/>
                </a:lnTo>
                <a:lnTo>
                  <a:pt x="2629" y="1373"/>
                </a:lnTo>
                <a:lnTo>
                  <a:pt x="2581" y="1435"/>
                </a:lnTo>
                <a:lnTo>
                  <a:pt x="2629" y="1450"/>
                </a:lnTo>
                <a:lnTo>
                  <a:pt x="2672" y="1465"/>
                </a:lnTo>
                <a:lnTo>
                  <a:pt x="2711" y="1477"/>
                </a:lnTo>
                <a:lnTo>
                  <a:pt x="2745" y="1486"/>
                </a:lnTo>
                <a:close/>
                <a:moveTo>
                  <a:pt x="1917" y="2831"/>
                </a:moveTo>
                <a:lnTo>
                  <a:pt x="1894" y="2913"/>
                </a:lnTo>
                <a:lnTo>
                  <a:pt x="1866" y="2991"/>
                </a:lnTo>
                <a:lnTo>
                  <a:pt x="1832" y="3066"/>
                </a:lnTo>
                <a:lnTo>
                  <a:pt x="1793" y="3138"/>
                </a:lnTo>
                <a:lnTo>
                  <a:pt x="1747" y="3207"/>
                </a:lnTo>
                <a:lnTo>
                  <a:pt x="1697" y="3274"/>
                </a:lnTo>
                <a:lnTo>
                  <a:pt x="1641" y="3338"/>
                </a:lnTo>
                <a:lnTo>
                  <a:pt x="1581" y="3398"/>
                </a:lnTo>
                <a:lnTo>
                  <a:pt x="1515" y="3456"/>
                </a:lnTo>
                <a:lnTo>
                  <a:pt x="1444" y="3511"/>
                </a:lnTo>
                <a:lnTo>
                  <a:pt x="1485" y="3536"/>
                </a:lnTo>
                <a:lnTo>
                  <a:pt x="1524" y="3559"/>
                </a:lnTo>
                <a:lnTo>
                  <a:pt x="1560" y="3579"/>
                </a:lnTo>
                <a:lnTo>
                  <a:pt x="1594" y="3595"/>
                </a:lnTo>
                <a:lnTo>
                  <a:pt x="1625" y="3608"/>
                </a:lnTo>
                <a:lnTo>
                  <a:pt x="1654" y="3617"/>
                </a:lnTo>
                <a:lnTo>
                  <a:pt x="1679" y="3622"/>
                </a:lnTo>
                <a:lnTo>
                  <a:pt x="1701" y="3623"/>
                </a:lnTo>
                <a:lnTo>
                  <a:pt x="1739" y="3620"/>
                </a:lnTo>
                <a:lnTo>
                  <a:pt x="1778" y="3608"/>
                </a:lnTo>
                <a:lnTo>
                  <a:pt x="1819" y="3587"/>
                </a:lnTo>
                <a:lnTo>
                  <a:pt x="1860" y="3558"/>
                </a:lnTo>
                <a:lnTo>
                  <a:pt x="1900" y="3521"/>
                </a:lnTo>
                <a:lnTo>
                  <a:pt x="1942" y="3477"/>
                </a:lnTo>
                <a:lnTo>
                  <a:pt x="1985" y="3423"/>
                </a:lnTo>
                <a:lnTo>
                  <a:pt x="2025" y="3368"/>
                </a:lnTo>
                <a:lnTo>
                  <a:pt x="2059" y="3313"/>
                </a:lnTo>
                <a:lnTo>
                  <a:pt x="2086" y="3262"/>
                </a:lnTo>
                <a:lnTo>
                  <a:pt x="2107" y="3212"/>
                </a:lnTo>
                <a:lnTo>
                  <a:pt x="2123" y="3164"/>
                </a:lnTo>
                <a:lnTo>
                  <a:pt x="2132" y="3119"/>
                </a:lnTo>
                <a:lnTo>
                  <a:pt x="2135" y="3076"/>
                </a:lnTo>
                <a:lnTo>
                  <a:pt x="2132" y="3049"/>
                </a:lnTo>
                <a:lnTo>
                  <a:pt x="2124" y="3021"/>
                </a:lnTo>
                <a:lnTo>
                  <a:pt x="2110" y="2995"/>
                </a:lnTo>
                <a:lnTo>
                  <a:pt x="2090" y="2969"/>
                </a:lnTo>
                <a:lnTo>
                  <a:pt x="2069" y="2947"/>
                </a:lnTo>
                <a:lnTo>
                  <a:pt x="2042" y="2922"/>
                </a:lnTo>
                <a:lnTo>
                  <a:pt x="2006" y="2894"/>
                </a:lnTo>
                <a:lnTo>
                  <a:pt x="1966" y="2864"/>
                </a:lnTo>
                <a:lnTo>
                  <a:pt x="1917" y="2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47"/>
          <p:cNvSpPr>
            <a:spLocks noEditPoints="1"/>
          </p:cNvSpPr>
          <p:nvPr/>
        </p:nvSpPr>
        <p:spPr bwMode="auto">
          <a:xfrm>
            <a:off x="1866530" y="2730079"/>
            <a:ext cx="821782" cy="609099"/>
          </a:xfrm>
          <a:custGeom>
            <a:avLst/>
            <a:gdLst>
              <a:gd name="T0" fmla="*/ 282 w 4116"/>
              <a:gd name="T1" fmla="*/ 0 h 3051"/>
              <a:gd name="T2" fmla="*/ 193 w 4116"/>
              <a:gd name="T3" fmla="*/ 15 h 3051"/>
              <a:gd name="T4" fmla="*/ 116 w 4116"/>
              <a:gd name="T5" fmla="*/ 55 h 3051"/>
              <a:gd name="T6" fmla="*/ 55 w 4116"/>
              <a:gd name="T7" fmla="*/ 117 h 3051"/>
              <a:gd name="T8" fmla="*/ 15 w 4116"/>
              <a:gd name="T9" fmla="*/ 194 h 3051"/>
              <a:gd name="T10" fmla="*/ 0 w 4116"/>
              <a:gd name="T11" fmla="*/ 284 h 3051"/>
              <a:gd name="T12" fmla="*/ 4 w 4116"/>
              <a:gd name="T13" fmla="*/ 2813 h 3051"/>
              <a:gd name="T14" fmla="*/ 31 w 4116"/>
              <a:gd name="T15" fmla="*/ 2897 h 3051"/>
              <a:gd name="T16" fmla="*/ 82 w 4116"/>
              <a:gd name="T17" fmla="*/ 2968 h 3051"/>
              <a:gd name="T18" fmla="*/ 152 w 4116"/>
              <a:gd name="T19" fmla="*/ 3019 h 3051"/>
              <a:gd name="T20" fmla="*/ 237 w 4116"/>
              <a:gd name="T21" fmla="*/ 3047 h 3051"/>
              <a:gd name="T22" fmla="*/ 3834 w 4116"/>
              <a:gd name="T23" fmla="*/ 3051 h 3051"/>
              <a:gd name="T24" fmla="*/ 3923 w 4116"/>
              <a:gd name="T25" fmla="*/ 3036 h 3051"/>
              <a:gd name="T26" fmla="*/ 4000 w 4116"/>
              <a:gd name="T27" fmla="*/ 2996 h 3051"/>
              <a:gd name="T28" fmla="*/ 4061 w 4116"/>
              <a:gd name="T29" fmla="*/ 2934 h 3051"/>
              <a:gd name="T30" fmla="*/ 4101 w 4116"/>
              <a:gd name="T31" fmla="*/ 2857 h 3051"/>
              <a:gd name="T32" fmla="*/ 4116 w 4116"/>
              <a:gd name="T33" fmla="*/ 2767 h 3051"/>
              <a:gd name="T34" fmla="*/ 4113 w 4116"/>
              <a:gd name="T35" fmla="*/ 238 h 3051"/>
              <a:gd name="T36" fmla="*/ 4084 w 4116"/>
              <a:gd name="T37" fmla="*/ 153 h 3051"/>
              <a:gd name="T38" fmla="*/ 4033 w 4116"/>
              <a:gd name="T39" fmla="*/ 83 h 3051"/>
              <a:gd name="T40" fmla="*/ 3963 w 4116"/>
              <a:gd name="T41" fmla="*/ 32 h 3051"/>
              <a:gd name="T42" fmla="*/ 3879 w 4116"/>
              <a:gd name="T43" fmla="*/ 3 h 3051"/>
              <a:gd name="T44" fmla="*/ 3661 w 4116"/>
              <a:gd name="T45" fmla="*/ 236 h 3051"/>
              <a:gd name="T46" fmla="*/ 2105 w 4116"/>
              <a:gd name="T47" fmla="*/ 1573 h 3051"/>
              <a:gd name="T48" fmla="*/ 2081 w 4116"/>
              <a:gd name="T49" fmla="*/ 1593 h 3051"/>
              <a:gd name="T50" fmla="*/ 2062 w 4116"/>
              <a:gd name="T51" fmla="*/ 1596 h 3051"/>
              <a:gd name="T52" fmla="*/ 2044 w 4116"/>
              <a:gd name="T53" fmla="*/ 1585 h 3051"/>
              <a:gd name="T54" fmla="*/ 2015 w 4116"/>
              <a:gd name="T55" fmla="*/ 1558 h 3051"/>
              <a:gd name="T56" fmla="*/ 3661 w 4116"/>
              <a:gd name="T57" fmla="*/ 236 h 3051"/>
              <a:gd name="T58" fmla="*/ 2892 w 4116"/>
              <a:gd name="T59" fmla="*/ 1623 h 3051"/>
              <a:gd name="T60" fmla="*/ 2844 w 4116"/>
              <a:gd name="T61" fmla="*/ 1591 h 3051"/>
              <a:gd name="T62" fmla="*/ 2792 w 4116"/>
              <a:gd name="T63" fmla="*/ 1580 h 3051"/>
              <a:gd name="T64" fmla="*/ 2738 w 4116"/>
              <a:gd name="T65" fmla="*/ 1591 h 3051"/>
              <a:gd name="T66" fmla="*/ 2692 w 4116"/>
              <a:gd name="T67" fmla="*/ 1623 h 3051"/>
              <a:gd name="T68" fmla="*/ 2661 w 4116"/>
              <a:gd name="T69" fmla="*/ 1669 h 3051"/>
              <a:gd name="T70" fmla="*/ 2651 w 4116"/>
              <a:gd name="T71" fmla="*/ 1722 h 3051"/>
              <a:gd name="T72" fmla="*/ 2661 w 4116"/>
              <a:gd name="T73" fmla="*/ 1776 h 3051"/>
              <a:gd name="T74" fmla="*/ 2692 w 4116"/>
              <a:gd name="T75" fmla="*/ 1823 h 3051"/>
              <a:gd name="T76" fmla="*/ 562 w 4116"/>
              <a:gd name="T77" fmla="*/ 2817 h 3051"/>
              <a:gd name="T78" fmla="*/ 1479 w 4116"/>
              <a:gd name="T79" fmla="*/ 1801 h 3051"/>
              <a:gd name="T80" fmla="*/ 1499 w 4116"/>
              <a:gd name="T81" fmla="*/ 1750 h 3051"/>
              <a:gd name="T82" fmla="*/ 1499 w 4116"/>
              <a:gd name="T83" fmla="*/ 1695 h 3051"/>
              <a:gd name="T84" fmla="*/ 1479 w 4116"/>
              <a:gd name="T85" fmla="*/ 1644 h 3051"/>
              <a:gd name="T86" fmla="*/ 1438 w 4116"/>
              <a:gd name="T87" fmla="*/ 1604 h 3051"/>
              <a:gd name="T88" fmla="*/ 1388 w 4116"/>
              <a:gd name="T89" fmla="*/ 1583 h 3051"/>
              <a:gd name="T90" fmla="*/ 1334 w 4116"/>
              <a:gd name="T91" fmla="*/ 1583 h 3051"/>
              <a:gd name="T92" fmla="*/ 1283 w 4116"/>
              <a:gd name="T93" fmla="*/ 1604 h 3051"/>
              <a:gd name="T94" fmla="*/ 236 w 4116"/>
              <a:gd name="T95" fmla="*/ 2702 h 3051"/>
              <a:gd name="T96" fmla="*/ 1816 w 4116"/>
              <a:gd name="T97" fmla="*/ 1758 h 3051"/>
              <a:gd name="T98" fmla="*/ 1874 w 4116"/>
              <a:gd name="T99" fmla="*/ 1813 h 3051"/>
              <a:gd name="T100" fmla="*/ 1933 w 4116"/>
              <a:gd name="T101" fmla="*/ 1858 h 3051"/>
              <a:gd name="T102" fmla="*/ 1999 w 4116"/>
              <a:gd name="T103" fmla="*/ 1887 h 3051"/>
              <a:gd name="T104" fmla="*/ 2076 w 4116"/>
              <a:gd name="T105" fmla="*/ 1898 h 3051"/>
              <a:gd name="T106" fmla="*/ 2144 w 4116"/>
              <a:gd name="T107" fmla="*/ 1889 h 3051"/>
              <a:gd name="T108" fmla="*/ 2198 w 4116"/>
              <a:gd name="T109" fmla="*/ 1865 h 3051"/>
              <a:gd name="T110" fmla="*/ 2246 w 4116"/>
              <a:gd name="T111" fmla="*/ 1829 h 3051"/>
              <a:gd name="T112" fmla="*/ 2294 w 4116"/>
              <a:gd name="T113" fmla="*/ 1784 h 3051"/>
              <a:gd name="T114" fmla="*/ 3884 w 4116"/>
              <a:gd name="T115" fmla="*/ 438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16" h="3051">
                <a:moveTo>
                  <a:pt x="3834" y="0"/>
                </a:moveTo>
                <a:lnTo>
                  <a:pt x="282" y="0"/>
                </a:lnTo>
                <a:lnTo>
                  <a:pt x="237" y="3"/>
                </a:lnTo>
                <a:lnTo>
                  <a:pt x="193" y="15"/>
                </a:lnTo>
                <a:lnTo>
                  <a:pt x="152" y="32"/>
                </a:lnTo>
                <a:lnTo>
                  <a:pt x="116" y="55"/>
                </a:lnTo>
                <a:lnTo>
                  <a:pt x="82" y="83"/>
                </a:lnTo>
                <a:lnTo>
                  <a:pt x="55" y="117"/>
                </a:lnTo>
                <a:lnTo>
                  <a:pt x="31" y="153"/>
                </a:lnTo>
                <a:lnTo>
                  <a:pt x="15" y="194"/>
                </a:lnTo>
                <a:lnTo>
                  <a:pt x="4" y="238"/>
                </a:lnTo>
                <a:lnTo>
                  <a:pt x="0" y="284"/>
                </a:lnTo>
                <a:lnTo>
                  <a:pt x="0" y="2767"/>
                </a:lnTo>
                <a:lnTo>
                  <a:pt x="4" y="2813"/>
                </a:lnTo>
                <a:lnTo>
                  <a:pt x="15" y="2857"/>
                </a:lnTo>
                <a:lnTo>
                  <a:pt x="31" y="2897"/>
                </a:lnTo>
                <a:lnTo>
                  <a:pt x="55" y="2934"/>
                </a:lnTo>
                <a:lnTo>
                  <a:pt x="82" y="2968"/>
                </a:lnTo>
                <a:lnTo>
                  <a:pt x="116" y="2996"/>
                </a:lnTo>
                <a:lnTo>
                  <a:pt x="152" y="3019"/>
                </a:lnTo>
                <a:lnTo>
                  <a:pt x="193" y="3036"/>
                </a:lnTo>
                <a:lnTo>
                  <a:pt x="237" y="3047"/>
                </a:lnTo>
                <a:lnTo>
                  <a:pt x="282" y="3051"/>
                </a:lnTo>
                <a:lnTo>
                  <a:pt x="3834" y="3051"/>
                </a:lnTo>
                <a:lnTo>
                  <a:pt x="3879" y="3047"/>
                </a:lnTo>
                <a:lnTo>
                  <a:pt x="3923" y="3036"/>
                </a:lnTo>
                <a:lnTo>
                  <a:pt x="3963" y="3019"/>
                </a:lnTo>
                <a:lnTo>
                  <a:pt x="4000" y="2996"/>
                </a:lnTo>
                <a:lnTo>
                  <a:pt x="4033" y="2968"/>
                </a:lnTo>
                <a:lnTo>
                  <a:pt x="4061" y="2934"/>
                </a:lnTo>
                <a:lnTo>
                  <a:pt x="4084" y="2897"/>
                </a:lnTo>
                <a:lnTo>
                  <a:pt x="4101" y="2857"/>
                </a:lnTo>
                <a:lnTo>
                  <a:pt x="4113" y="2813"/>
                </a:lnTo>
                <a:lnTo>
                  <a:pt x="4116" y="2767"/>
                </a:lnTo>
                <a:lnTo>
                  <a:pt x="4116" y="284"/>
                </a:lnTo>
                <a:lnTo>
                  <a:pt x="4113" y="238"/>
                </a:lnTo>
                <a:lnTo>
                  <a:pt x="4101" y="194"/>
                </a:lnTo>
                <a:lnTo>
                  <a:pt x="4084" y="153"/>
                </a:lnTo>
                <a:lnTo>
                  <a:pt x="4061" y="117"/>
                </a:lnTo>
                <a:lnTo>
                  <a:pt x="4033" y="83"/>
                </a:lnTo>
                <a:lnTo>
                  <a:pt x="4000" y="55"/>
                </a:lnTo>
                <a:lnTo>
                  <a:pt x="3963" y="32"/>
                </a:lnTo>
                <a:lnTo>
                  <a:pt x="3923" y="15"/>
                </a:lnTo>
                <a:lnTo>
                  <a:pt x="3879" y="3"/>
                </a:lnTo>
                <a:lnTo>
                  <a:pt x="3834" y="0"/>
                </a:lnTo>
                <a:close/>
                <a:moveTo>
                  <a:pt x="3661" y="236"/>
                </a:moveTo>
                <a:lnTo>
                  <a:pt x="2120" y="1558"/>
                </a:lnTo>
                <a:lnTo>
                  <a:pt x="2105" y="1573"/>
                </a:lnTo>
                <a:lnTo>
                  <a:pt x="2091" y="1585"/>
                </a:lnTo>
                <a:lnTo>
                  <a:pt x="2081" y="1593"/>
                </a:lnTo>
                <a:lnTo>
                  <a:pt x="2071" y="1596"/>
                </a:lnTo>
                <a:lnTo>
                  <a:pt x="2062" y="1596"/>
                </a:lnTo>
                <a:lnTo>
                  <a:pt x="2054" y="1593"/>
                </a:lnTo>
                <a:lnTo>
                  <a:pt x="2044" y="1585"/>
                </a:lnTo>
                <a:lnTo>
                  <a:pt x="2030" y="1573"/>
                </a:lnTo>
                <a:lnTo>
                  <a:pt x="2015" y="1558"/>
                </a:lnTo>
                <a:lnTo>
                  <a:pt x="474" y="236"/>
                </a:lnTo>
                <a:lnTo>
                  <a:pt x="3661" y="236"/>
                </a:lnTo>
                <a:close/>
                <a:moveTo>
                  <a:pt x="3884" y="2685"/>
                </a:moveTo>
                <a:lnTo>
                  <a:pt x="2892" y="1623"/>
                </a:lnTo>
                <a:lnTo>
                  <a:pt x="2869" y="1604"/>
                </a:lnTo>
                <a:lnTo>
                  <a:pt x="2844" y="1591"/>
                </a:lnTo>
                <a:lnTo>
                  <a:pt x="2818" y="1583"/>
                </a:lnTo>
                <a:lnTo>
                  <a:pt x="2792" y="1580"/>
                </a:lnTo>
                <a:lnTo>
                  <a:pt x="2765" y="1583"/>
                </a:lnTo>
                <a:lnTo>
                  <a:pt x="2738" y="1591"/>
                </a:lnTo>
                <a:lnTo>
                  <a:pt x="2715" y="1604"/>
                </a:lnTo>
                <a:lnTo>
                  <a:pt x="2692" y="1623"/>
                </a:lnTo>
                <a:lnTo>
                  <a:pt x="2674" y="1644"/>
                </a:lnTo>
                <a:lnTo>
                  <a:pt x="2661" y="1669"/>
                </a:lnTo>
                <a:lnTo>
                  <a:pt x="2654" y="1695"/>
                </a:lnTo>
                <a:lnTo>
                  <a:pt x="2651" y="1722"/>
                </a:lnTo>
                <a:lnTo>
                  <a:pt x="2654" y="1750"/>
                </a:lnTo>
                <a:lnTo>
                  <a:pt x="2661" y="1776"/>
                </a:lnTo>
                <a:lnTo>
                  <a:pt x="2674" y="1801"/>
                </a:lnTo>
                <a:lnTo>
                  <a:pt x="2692" y="1823"/>
                </a:lnTo>
                <a:lnTo>
                  <a:pt x="3590" y="2817"/>
                </a:lnTo>
                <a:lnTo>
                  <a:pt x="562" y="2817"/>
                </a:lnTo>
                <a:lnTo>
                  <a:pt x="1460" y="1823"/>
                </a:lnTo>
                <a:lnTo>
                  <a:pt x="1479" y="1801"/>
                </a:lnTo>
                <a:lnTo>
                  <a:pt x="1491" y="1776"/>
                </a:lnTo>
                <a:lnTo>
                  <a:pt x="1499" y="1750"/>
                </a:lnTo>
                <a:lnTo>
                  <a:pt x="1501" y="1722"/>
                </a:lnTo>
                <a:lnTo>
                  <a:pt x="1499" y="1695"/>
                </a:lnTo>
                <a:lnTo>
                  <a:pt x="1491" y="1669"/>
                </a:lnTo>
                <a:lnTo>
                  <a:pt x="1479" y="1644"/>
                </a:lnTo>
                <a:lnTo>
                  <a:pt x="1460" y="1623"/>
                </a:lnTo>
                <a:lnTo>
                  <a:pt x="1438" y="1604"/>
                </a:lnTo>
                <a:lnTo>
                  <a:pt x="1414" y="1591"/>
                </a:lnTo>
                <a:lnTo>
                  <a:pt x="1388" y="1583"/>
                </a:lnTo>
                <a:lnTo>
                  <a:pt x="1360" y="1580"/>
                </a:lnTo>
                <a:lnTo>
                  <a:pt x="1334" y="1583"/>
                </a:lnTo>
                <a:lnTo>
                  <a:pt x="1308" y="1591"/>
                </a:lnTo>
                <a:lnTo>
                  <a:pt x="1283" y="1604"/>
                </a:lnTo>
                <a:lnTo>
                  <a:pt x="1261" y="1623"/>
                </a:lnTo>
                <a:lnTo>
                  <a:pt x="236" y="2702"/>
                </a:lnTo>
                <a:lnTo>
                  <a:pt x="236" y="438"/>
                </a:lnTo>
                <a:lnTo>
                  <a:pt x="1816" y="1758"/>
                </a:lnTo>
                <a:lnTo>
                  <a:pt x="1844" y="1787"/>
                </a:lnTo>
                <a:lnTo>
                  <a:pt x="1874" y="1813"/>
                </a:lnTo>
                <a:lnTo>
                  <a:pt x="1903" y="1838"/>
                </a:lnTo>
                <a:lnTo>
                  <a:pt x="1933" y="1858"/>
                </a:lnTo>
                <a:lnTo>
                  <a:pt x="1965" y="1874"/>
                </a:lnTo>
                <a:lnTo>
                  <a:pt x="1999" y="1887"/>
                </a:lnTo>
                <a:lnTo>
                  <a:pt x="2036" y="1895"/>
                </a:lnTo>
                <a:lnTo>
                  <a:pt x="2076" y="1898"/>
                </a:lnTo>
                <a:lnTo>
                  <a:pt x="2111" y="1895"/>
                </a:lnTo>
                <a:lnTo>
                  <a:pt x="2144" y="1889"/>
                </a:lnTo>
                <a:lnTo>
                  <a:pt x="2172" y="1879"/>
                </a:lnTo>
                <a:lnTo>
                  <a:pt x="2198" y="1865"/>
                </a:lnTo>
                <a:lnTo>
                  <a:pt x="2222" y="1849"/>
                </a:lnTo>
                <a:lnTo>
                  <a:pt x="2246" y="1829"/>
                </a:lnTo>
                <a:lnTo>
                  <a:pt x="2269" y="1808"/>
                </a:lnTo>
                <a:lnTo>
                  <a:pt x="2294" y="1784"/>
                </a:lnTo>
                <a:lnTo>
                  <a:pt x="2319" y="1758"/>
                </a:lnTo>
                <a:lnTo>
                  <a:pt x="3884" y="438"/>
                </a:lnTo>
                <a:lnTo>
                  <a:pt x="3884" y="268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-62865" y="451485"/>
            <a:ext cx="47510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您的选择很明智</a:t>
            </a:r>
            <a:endParaRPr lang="x-none" altLang="zh-CN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14320" y="1698625"/>
            <a:ext cx="9377680" cy="26600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  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谢谢您的莅临</a:t>
            </a:r>
            <a:endParaRPr lang="x-none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51695" y="2722342"/>
            <a:ext cx="816391" cy="612580"/>
            <a:chOff x="3690938" y="4191000"/>
            <a:chExt cx="1131887" cy="849313"/>
          </a:xfrm>
          <a:solidFill>
            <a:schemeClr val="bg1"/>
          </a:solidFill>
        </p:grpSpPr>
        <p:sp>
          <p:nvSpPr>
            <p:cNvPr id="4" name="Freeform 26"/>
            <p:cNvSpPr/>
            <p:nvPr/>
          </p:nvSpPr>
          <p:spPr bwMode="auto">
            <a:xfrm>
              <a:off x="3690938" y="4191000"/>
              <a:ext cx="282575" cy="442913"/>
            </a:xfrm>
            <a:custGeom>
              <a:avLst/>
              <a:gdLst>
                <a:gd name="T0" fmla="*/ 627 w 888"/>
                <a:gd name="T1" fmla="*/ 10 h 1392"/>
                <a:gd name="T2" fmla="*/ 620 w 888"/>
                <a:gd name="T3" fmla="*/ 7 h 1392"/>
                <a:gd name="T4" fmla="*/ 604 w 888"/>
                <a:gd name="T5" fmla="*/ 1 h 1392"/>
                <a:gd name="T6" fmla="*/ 581 w 888"/>
                <a:gd name="T7" fmla="*/ 0 h 1392"/>
                <a:gd name="T8" fmla="*/ 554 w 888"/>
                <a:gd name="T9" fmla="*/ 9 h 1392"/>
                <a:gd name="T10" fmla="*/ 527 w 888"/>
                <a:gd name="T11" fmla="*/ 34 h 1392"/>
                <a:gd name="T12" fmla="*/ 513 w 888"/>
                <a:gd name="T13" fmla="*/ 58 h 1392"/>
                <a:gd name="T14" fmla="*/ 503 w 888"/>
                <a:gd name="T15" fmla="*/ 84 h 1392"/>
                <a:gd name="T16" fmla="*/ 485 w 888"/>
                <a:gd name="T17" fmla="*/ 128 h 1392"/>
                <a:gd name="T18" fmla="*/ 459 w 888"/>
                <a:gd name="T19" fmla="*/ 186 h 1392"/>
                <a:gd name="T20" fmla="*/ 427 w 888"/>
                <a:gd name="T21" fmla="*/ 257 h 1392"/>
                <a:gd name="T22" fmla="*/ 389 w 888"/>
                <a:gd name="T23" fmla="*/ 338 h 1392"/>
                <a:gd name="T24" fmla="*/ 349 w 888"/>
                <a:gd name="T25" fmla="*/ 425 h 1392"/>
                <a:gd name="T26" fmla="*/ 306 w 888"/>
                <a:gd name="T27" fmla="*/ 518 h 1392"/>
                <a:gd name="T28" fmla="*/ 260 w 888"/>
                <a:gd name="T29" fmla="*/ 613 h 1392"/>
                <a:gd name="T30" fmla="*/ 216 w 888"/>
                <a:gd name="T31" fmla="*/ 708 h 1392"/>
                <a:gd name="T32" fmla="*/ 173 w 888"/>
                <a:gd name="T33" fmla="*/ 800 h 1392"/>
                <a:gd name="T34" fmla="*/ 133 w 888"/>
                <a:gd name="T35" fmla="*/ 886 h 1392"/>
                <a:gd name="T36" fmla="*/ 95 w 888"/>
                <a:gd name="T37" fmla="*/ 964 h 1392"/>
                <a:gd name="T38" fmla="*/ 64 w 888"/>
                <a:gd name="T39" fmla="*/ 1032 h 1392"/>
                <a:gd name="T40" fmla="*/ 38 w 888"/>
                <a:gd name="T41" fmla="*/ 1086 h 1392"/>
                <a:gd name="T42" fmla="*/ 19 w 888"/>
                <a:gd name="T43" fmla="*/ 1125 h 1392"/>
                <a:gd name="T44" fmla="*/ 9 w 888"/>
                <a:gd name="T45" fmla="*/ 1147 h 1392"/>
                <a:gd name="T46" fmla="*/ 8 w 888"/>
                <a:gd name="T47" fmla="*/ 1151 h 1392"/>
                <a:gd name="T48" fmla="*/ 3 w 888"/>
                <a:gd name="T49" fmla="*/ 1165 h 1392"/>
                <a:gd name="T50" fmla="*/ 0 w 888"/>
                <a:gd name="T51" fmla="*/ 1190 h 1392"/>
                <a:gd name="T52" fmla="*/ 2 w 888"/>
                <a:gd name="T53" fmla="*/ 1219 h 1392"/>
                <a:gd name="T54" fmla="*/ 15 w 888"/>
                <a:gd name="T55" fmla="*/ 1247 h 1392"/>
                <a:gd name="T56" fmla="*/ 42 w 888"/>
                <a:gd name="T57" fmla="*/ 1271 h 1392"/>
                <a:gd name="T58" fmla="*/ 243 w 888"/>
                <a:gd name="T59" fmla="*/ 1379 h 1392"/>
                <a:gd name="T60" fmla="*/ 256 w 888"/>
                <a:gd name="T61" fmla="*/ 1384 h 1392"/>
                <a:gd name="T62" fmla="*/ 279 w 888"/>
                <a:gd name="T63" fmla="*/ 1391 h 1392"/>
                <a:gd name="T64" fmla="*/ 308 w 888"/>
                <a:gd name="T65" fmla="*/ 1392 h 1392"/>
                <a:gd name="T66" fmla="*/ 338 w 888"/>
                <a:gd name="T67" fmla="*/ 1381 h 1392"/>
                <a:gd name="T68" fmla="*/ 367 w 888"/>
                <a:gd name="T69" fmla="*/ 1353 h 1392"/>
                <a:gd name="T70" fmla="*/ 874 w 888"/>
                <a:gd name="T71" fmla="*/ 255 h 1392"/>
                <a:gd name="T72" fmla="*/ 877 w 888"/>
                <a:gd name="T73" fmla="*/ 247 h 1392"/>
                <a:gd name="T74" fmla="*/ 885 w 888"/>
                <a:gd name="T75" fmla="*/ 226 h 1392"/>
                <a:gd name="T76" fmla="*/ 888 w 888"/>
                <a:gd name="T77" fmla="*/ 196 h 1392"/>
                <a:gd name="T78" fmla="*/ 883 w 888"/>
                <a:gd name="T79" fmla="*/ 163 h 1392"/>
                <a:gd name="T80" fmla="*/ 862 w 888"/>
                <a:gd name="T81" fmla="*/ 133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8" h="1392">
                  <a:moveTo>
                    <a:pt x="845" y="120"/>
                  </a:moveTo>
                  <a:lnTo>
                    <a:pt x="627" y="10"/>
                  </a:lnTo>
                  <a:lnTo>
                    <a:pt x="624" y="9"/>
                  </a:lnTo>
                  <a:lnTo>
                    <a:pt x="620" y="7"/>
                  </a:lnTo>
                  <a:lnTo>
                    <a:pt x="614" y="3"/>
                  </a:lnTo>
                  <a:lnTo>
                    <a:pt x="604" y="1"/>
                  </a:lnTo>
                  <a:lnTo>
                    <a:pt x="593" y="0"/>
                  </a:lnTo>
                  <a:lnTo>
                    <a:pt x="581" y="0"/>
                  </a:lnTo>
                  <a:lnTo>
                    <a:pt x="568" y="3"/>
                  </a:lnTo>
                  <a:lnTo>
                    <a:pt x="554" y="9"/>
                  </a:lnTo>
                  <a:lnTo>
                    <a:pt x="541" y="19"/>
                  </a:lnTo>
                  <a:lnTo>
                    <a:pt x="527" y="34"/>
                  </a:lnTo>
                  <a:lnTo>
                    <a:pt x="515" y="53"/>
                  </a:lnTo>
                  <a:lnTo>
                    <a:pt x="513" y="58"/>
                  </a:lnTo>
                  <a:lnTo>
                    <a:pt x="510" y="69"/>
                  </a:lnTo>
                  <a:lnTo>
                    <a:pt x="503" y="84"/>
                  </a:lnTo>
                  <a:lnTo>
                    <a:pt x="495" y="104"/>
                  </a:lnTo>
                  <a:lnTo>
                    <a:pt x="485" y="128"/>
                  </a:lnTo>
                  <a:lnTo>
                    <a:pt x="473" y="156"/>
                  </a:lnTo>
                  <a:lnTo>
                    <a:pt x="459" y="186"/>
                  </a:lnTo>
                  <a:lnTo>
                    <a:pt x="443" y="220"/>
                  </a:lnTo>
                  <a:lnTo>
                    <a:pt x="427" y="257"/>
                  </a:lnTo>
                  <a:lnTo>
                    <a:pt x="408" y="296"/>
                  </a:lnTo>
                  <a:lnTo>
                    <a:pt x="389" y="338"/>
                  </a:lnTo>
                  <a:lnTo>
                    <a:pt x="369" y="381"/>
                  </a:lnTo>
                  <a:lnTo>
                    <a:pt x="349" y="425"/>
                  </a:lnTo>
                  <a:lnTo>
                    <a:pt x="327" y="472"/>
                  </a:lnTo>
                  <a:lnTo>
                    <a:pt x="306" y="518"/>
                  </a:lnTo>
                  <a:lnTo>
                    <a:pt x="283" y="566"/>
                  </a:lnTo>
                  <a:lnTo>
                    <a:pt x="260" y="613"/>
                  </a:lnTo>
                  <a:lnTo>
                    <a:pt x="239" y="661"/>
                  </a:lnTo>
                  <a:lnTo>
                    <a:pt x="216" y="708"/>
                  </a:lnTo>
                  <a:lnTo>
                    <a:pt x="194" y="755"/>
                  </a:lnTo>
                  <a:lnTo>
                    <a:pt x="173" y="800"/>
                  </a:lnTo>
                  <a:lnTo>
                    <a:pt x="152" y="843"/>
                  </a:lnTo>
                  <a:lnTo>
                    <a:pt x="133" y="886"/>
                  </a:lnTo>
                  <a:lnTo>
                    <a:pt x="113" y="926"/>
                  </a:lnTo>
                  <a:lnTo>
                    <a:pt x="95" y="964"/>
                  </a:lnTo>
                  <a:lnTo>
                    <a:pt x="79" y="1000"/>
                  </a:lnTo>
                  <a:lnTo>
                    <a:pt x="64" y="1032"/>
                  </a:lnTo>
                  <a:lnTo>
                    <a:pt x="50" y="1061"/>
                  </a:lnTo>
                  <a:lnTo>
                    <a:pt x="38" y="1086"/>
                  </a:lnTo>
                  <a:lnTo>
                    <a:pt x="27" y="1108"/>
                  </a:lnTo>
                  <a:lnTo>
                    <a:pt x="19" y="1125"/>
                  </a:lnTo>
                  <a:lnTo>
                    <a:pt x="13" y="1138"/>
                  </a:lnTo>
                  <a:lnTo>
                    <a:pt x="9" y="1147"/>
                  </a:lnTo>
                  <a:lnTo>
                    <a:pt x="8" y="1149"/>
                  </a:lnTo>
                  <a:lnTo>
                    <a:pt x="8" y="1151"/>
                  </a:lnTo>
                  <a:lnTo>
                    <a:pt x="5" y="1156"/>
                  </a:lnTo>
                  <a:lnTo>
                    <a:pt x="3" y="1165"/>
                  </a:lnTo>
                  <a:lnTo>
                    <a:pt x="1" y="1177"/>
                  </a:lnTo>
                  <a:lnTo>
                    <a:pt x="0" y="1190"/>
                  </a:lnTo>
                  <a:lnTo>
                    <a:pt x="0" y="1204"/>
                  </a:lnTo>
                  <a:lnTo>
                    <a:pt x="2" y="1219"/>
                  </a:lnTo>
                  <a:lnTo>
                    <a:pt x="6" y="1233"/>
                  </a:lnTo>
                  <a:lnTo>
                    <a:pt x="15" y="1247"/>
                  </a:lnTo>
                  <a:lnTo>
                    <a:pt x="26" y="1260"/>
                  </a:lnTo>
                  <a:lnTo>
                    <a:pt x="42" y="1271"/>
                  </a:lnTo>
                  <a:lnTo>
                    <a:pt x="241" y="1378"/>
                  </a:lnTo>
                  <a:lnTo>
                    <a:pt x="243" y="1379"/>
                  </a:lnTo>
                  <a:lnTo>
                    <a:pt x="248" y="1381"/>
                  </a:lnTo>
                  <a:lnTo>
                    <a:pt x="256" y="1384"/>
                  </a:lnTo>
                  <a:lnTo>
                    <a:pt x="267" y="1388"/>
                  </a:lnTo>
                  <a:lnTo>
                    <a:pt x="279" y="1391"/>
                  </a:lnTo>
                  <a:lnTo>
                    <a:pt x="293" y="1392"/>
                  </a:lnTo>
                  <a:lnTo>
                    <a:pt x="308" y="1392"/>
                  </a:lnTo>
                  <a:lnTo>
                    <a:pt x="323" y="1387"/>
                  </a:lnTo>
                  <a:lnTo>
                    <a:pt x="338" y="1381"/>
                  </a:lnTo>
                  <a:lnTo>
                    <a:pt x="353" y="1369"/>
                  </a:lnTo>
                  <a:lnTo>
                    <a:pt x="367" y="1353"/>
                  </a:lnTo>
                  <a:lnTo>
                    <a:pt x="380" y="1331"/>
                  </a:lnTo>
                  <a:lnTo>
                    <a:pt x="874" y="255"/>
                  </a:lnTo>
                  <a:lnTo>
                    <a:pt x="875" y="253"/>
                  </a:lnTo>
                  <a:lnTo>
                    <a:pt x="877" y="247"/>
                  </a:lnTo>
                  <a:lnTo>
                    <a:pt x="880" y="238"/>
                  </a:lnTo>
                  <a:lnTo>
                    <a:pt x="885" y="226"/>
                  </a:lnTo>
                  <a:lnTo>
                    <a:pt x="887" y="212"/>
                  </a:lnTo>
                  <a:lnTo>
                    <a:pt x="888" y="196"/>
                  </a:lnTo>
                  <a:lnTo>
                    <a:pt x="887" y="179"/>
                  </a:lnTo>
                  <a:lnTo>
                    <a:pt x="883" y="163"/>
                  </a:lnTo>
                  <a:lnTo>
                    <a:pt x="875" y="148"/>
                  </a:lnTo>
                  <a:lnTo>
                    <a:pt x="862" y="133"/>
                  </a:lnTo>
                  <a:lnTo>
                    <a:pt x="845" y="1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7"/>
            <p:cNvSpPr/>
            <p:nvPr/>
          </p:nvSpPr>
          <p:spPr bwMode="auto">
            <a:xfrm>
              <a:off x="4535488" y="4192588"/>
              <a:ext cx="287337" cy="439738"/>
            </a:xfrm>
            <a:custGeom>
              <a:avLst/>
              <a:gdLst>
                <a:gd name="T0" fmla="*/ 384 w 905"/>
                <a:gd name="T1" fmla="*/ 67 h 1383"/>
                <a:gd name="T2" fmla="*/ 380 w 905"/>
                <a:gd name="T3" fmla="*/ 60 h 1383"/>
                <a:gd name="T4" fmla="*/ 368 w 905"/>
                <a:gd name="T5" fmla="*/ 40 h 1383"/>
                <a:gd name="T6" fmla="*/ 349 w 905"/>
                <a:gd name="T7" fmla="*/ 19 h 1383"/>
                <a:gd name="T8" fmla="*/ 321 w 905"/>
                <a:gd name="T9" fmla="*/ 4 h 1383"/>
                <a:gd name="T10" fmla="*/ 285 w 905"/>
                <a:gd name="T11" fmla="*/ 2 h 1383"/>
                <a:gd name="T12" fmla="*/ 46 w 905"/>
                <a:gd name="T13" fmla="*/ 118 h 1383"/>
                <a:gd name="T14" fmla="*/ 40 w 905"/>
                <a:gd name="T15" fmla="*/ 121 h 1383"/>
                <a:gd name="T16" fmla="*/ 27 w 905"/>
                <a:gd name="T17" fmla="*/ 132 h 1383"/>
                <a:gd name="T18" fmla="*/ 12 w 905"/>
                <a:gd name="T19" fmla="*/ 149 h 1383"/>
                <a:gd name="T20" fmla="*/ 1 w 905"/>
                <a:gd name="T21" fmla="*/ 178 h 1383"/>
                <a:gd name="T22" fmla="*/ 3 w 905"/>
                <a:gd name="T23" fmla="*/ 214 h 1383"/>
                <a:gd name="T24" fmla="*/ 14 w 905"/>
                <a:gd name="T25" fmla="*/ 241 h 1383"/>
                <a:gd name="T26" fmla="*/ 28 w 905"/>
                <a:gd name="T27" fmla="*/ 266 h 1383"/>
                <a:gd name="T28" fmla="*/ 49 w 905"/>
                <a:gd name="T29" fmla="*/ 311 h 1383"/>
                <a:gd name="T30" fmla="*/ 80 w 905"/>
                <a:gd name="T31" fmla="*/ 372 h 1383"/>
                <a:gd name="T32" fmla="*/ 114 w 905"/>
                <a:gd name="T33" fmla="*/ 445 h 1383"/>
                <a:gd name="T34" fmla="*/ 154 w 905"/>
                <a:gd name="T35" fmla="*/ 529 h 1383"/>
                <a:gd name="T36" fmla="*/ 197 w 905"/>
                <a:gd name="T37" fmla="*/ 620 h 1383"/>
                <a:gd name="T38" fmla="*/ 243 w 905"/>
                <a:gd name="T39" fmla="*/ 717 h 1383"/>
                <a:gd name="T40" fmla="*/ 288 w 905"/>
                <a:gd name="T41" fmla="*/ 815 h 1383"/>
                <a:gd name="T42" fmla="*/ 334 w 905"/>
                <a:gd name="T43" fmla="*/ 913 h 1383"/>
                <a:gd name="T44" fmla="*/ 377 w 905"/>
                <a:gd name="T45" fmla="*/ 1005 h 1383"/>
                <a:gd name="T46" fmla="*/ 417 w 905"/>
                <a:gd name="T47" fmla="*/ 1093 h 1383"/>
                <a:gd name="T48" fmla="*/ 452 w 905"/>
                <a:gd name="T49" fmla="*/ 1170 h 1383"/>
                <a:gd name="T50" fmla="*/ 483 w 905"/>
                <a:gd name="T51" fmla="*/ 1235 h 1383"/>
                <a:gd name="T52" fmla="*/ 505 w 905"/>
                <a:gd name="T53" fmla="*/ 1285 h 1383"/>
                <a:gd name="T54" fmla="*/ 520 w 905"/>
                <a:gd name="T55" fmla="*/ 1317 h 1383"/>
                <a:gd name="T56" fmla="*/ 526 w 905"/>
                <a:gd name="T57" fmla="*/ 1328 h 1383"/>
                <a:gd name="T58" fmla="*/ 531 w 905"/>
                <a:gd name="T59" fmla="*/ 1336 h 1383"/>
                <a:gd name="T60" fmla="*/ 546 w 905"/>
                <a:gd name="T61" fmla="*/ 1354 h 1383"/>
                <a:gd name="T62" fmla="*/ 570 w 905"/>
                <a:gd name="T63" fmla="*/ 1374 h 1383"/>
                <a:gd name="T64" fmla="*/ 602 w 905"/>
                <a:gd name="T65" fmla="*/ 1383 h 1383"/>
                <a:gd name="T66" fmla="*/ 638 w 905"/>
                <a:gd name="T67" fmla="*/ 1376 h 1383"/>
                <a:gd name="T68" fmla="*/ 845 w 905"/>
                <a:gd name="T69" fmla="*/ 1278 h 1383"/>
                <a:gd name="T70" fmla="*/ 856 w 905"/>
                <a:gd name="T71" fmla="*/ 1270 h 1383"/>
                <a:gd name="T72" fmla="*/ 876 w 905"/>
                <a:gd name="T73" fmla="*/ 1256 h 1383"/>
                <a:gd name="T74" fmla="*/ 894 w 905"/>
                <a:gd name="T75" fmla="*/ 1232 h 1383"/>
                <a:gd name="T76" fmla="*/ 905 w 905"/>
                <a:gd name="T77" fmla="*/ 1201 h 1383"/>
                <a:gd name="T78" fmla="*/ 902 w 905"/>
                <a:gd name="T79" fmla="*/ 116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5" h="1383">
                  <a:moveTo>
                    <a:pt x="893" y="1135"/>
                  </a:moveTo>
                  <a:lnTo>
                    <a:pt x="384" y="67"/>
                  </a:lnTo>
                  <a:lnTo>
                    <a:pt x="383" y="65"/>
                  </a:lnTo>
                  <a:lnTo>
                    <a:pt x="380" y="60"/>
                  </a:lnTo>
                  <a:lnTo>
                    <a:pt x="376" y="51"/>
                  </a:lnTo>
                  <a:lnTo>
                    <a:pt x="368" y="40"/>
                  </a:lnTo>
                  <a:lnTo>
                    <a:pt x="360" y="30"/>
                  </a:lnTo>
                  <a:lnTo>
                    <a:pt x="349" y="19"/>
                  </a:lnTo>
                  <a:lnTo>
                    <a:pt x="336" y="10"/>
                  </a:lnTo>
                  <a:lnTo>
                    <a:pt x="321" y="4"/>
                  </a:lnTo>
                  <a:lnTo>
                    <a:pt x="303" y="0"/>
                  </a:lnTo>
                  <a:lnTo>
                    <a:pt x="285" y="2"/>
                  </a:lnTo>
                  <a:lnTo>
                    <a:pt x="264" y="8"/>
                  </a:lnTo>
                  <a:lnTo>
                    <a:pt x="46" y="118"/>
                  </a:lnTo>
                  <a:lnTo>
                    <a:pt x="44" y="119"/>
                  </a:lnTo>
                  <a:lnTo>
                    <a:pt x="40" y="121"/>
                  </a:lnTo>
                  <a:lnTo>
                    <a:pt x="34" y="126"/>
                  </a:lnTo>
                  <a:lnTo>
                    <a:pt x="27" y="132"/>
                  </a:lnTo>
                  <a:lnTo>
                    <a:pt x="18" y="140"/>
                  </a:lnTo>
                  <a:lnTo>
                    <a:pt x="12" y="149"/>
                  </a:lnTo>
                  <a:lnTo>
                    <a:pt x="5" y="162"/>
                  </a:lnTo>
                  <a:lnTo>
                    <a:pt x="1" y="178"/>
                  </a:lnTo>
                  <a:lnTo>
                    <a:pt x="0" y="194"/>
                  </a:lnTo>
                  <a:lnTo>
                    <a:pt x="3" y="214"/>
                  </a:lnTo>
                  <a:lnTo>
                    <a:pt x="10" y="236"/>
                  </a:lnTo>
                  <a:lnTo>
                    <a:pt x="14" y="241"/>
                  </a:lnTo>
                  <a:lnTo>
                    <a:pt x="19" y="251"/>
                  </a:lnTo>
                  <a:lnTo>
                    <a:pt x="28" y="266"/>
                  </a:lnTo>
                  <a:lnTo>
                    <a:pt x="38" y="287"/>
                  </a:lnTo>
                  <a:lnTo>
                    <a:pt x="49" y="311"/>
                  </a:lnTo>
                  <a:lnTo>
                    <a:pt x="64" y="339"/>
                  </a:lnTo>
                  <a:lnTo>
                    <a:pt x="80" y="372"/>
                  </a:lnTo>
                  <a:lnTo>
                    <a:pt x="96" y="406"/>
                  </a:lnTo>
                  <a:lnTo>
                    <a:pt x="114" y="445"/>
                  </a:lnTo>
                  <a:lnTo>
                    <a:pt x="134" y="486"/>
                  </a:lnTo>
                  <a:lnTo>
                    <a:pt x="154" y="529"/>
                  </a:lnTo>
                  <a:lnTo>
                    <a:pt x="176" y="574"/>
                  </a:lnTo>
                  <a:lnTo>
                    <a:pt x="197" y="620"/>
                  </a:lnTo>
                  <a:lnTo>
                    <a:pt x="220" y="669"/>
                  </a:lnTo>
                  <a:lnTo>
                    <a:pt x="243" y="717"/>
                  </a:lnTo>
                  <a:lnTo>
                    <a:pt x="266" y="766"/>
                  </a:lnTo>
                  <a:lnTo>
                    <a:pt x="288" y="815"/>
                  </a:lnTo>
                  <a:lnTo>
                    <a:pt x="311" y="864"/>
                  </a:lnTo>
                  <a:lnTo>
                    <a:pt x="334" y="913"/>
                  </a:lnTo>
                  <a:lnTo>
                    <a:pt x="355" y="959"/>
                  </a:lnTo>
                  <a:lnTo>
                    <a:pt x="377" y="1005"/>
                  </a:lnTo>
                  <a:lnTo>
                    <a:pt x="397" y="1050"/>
                  </a:lnTo>
                  <a:lnTo>
                    <a:pt x="417" y="1093"/>
                  </a:lnTo>
                  <a:lnTo>
                    <a:pt x="435" y="1133"/>
                  </a:lnTo>
                  <a:lnTo>
                    <a:pt x="452" y="1170"/>
                  </a:lnTo>
                  <a:lnTo>
                    <a:pt x="469" y="1204"/>
                  </a:lnTo>
                  <a:lnTo>
                    <a:pt x="483" y="1235"/>
                  </a:lnTo>
                  <a:lnTo>
                    <a:pt x="496" y="1262"/>
                  </a:lnTo>
                  <a:lnTo>
                    <a:pt x="505" y="1285"/>
                  </a:lnTo>
                  <a:lnTo>
                    <a:pt x="514" y="1303"/>
                  </a:lnTo>
                  <a:lnTo>
                    <a:pt x="520" y="1317"/>
                  </a:lnTo>
                  <a:lnTo>
                    <a:pt x="525" y="1325"/>
                  </a:lnTo>
                  <a:lnTo>
                    <a:pt x="526" y="1328"/>
                  </a:lnTo>
                  <a:lnTo>
                    <a:pt x="527" y="1330"/>
                  </a:lnTo>
                  <a:lnTo>
                    <a:pt x="531" y="1336"/>
                  </a:lnTo>
                  <a:lnTo>
                    <a:pt x="538" y="1344"/>
                  </a:lnTo>
                  <a:lnTo>
                    <a:pt x="546" y="1354"/>
                  </a:lnTo>
                  <a:lnTo>
                    <a:pt x="557" y="1364"/>
                  </a:lnTo>
                  <a:lnTo>
                    <a:pt x="570" y="1374"/>
                  </a:lnTo>
                  <a:lnTo>
                    <a:pt x="584" y="1380"/>
                  </a:lnTo>
                  <a:lnTo>
                    <a:pt x="602" y="1383"/>
                  </a:lnTo>
                  <a:lnTo>
                    <a:pt x="619" y="1382"/>
                  </a:lnTo>
                  <a:lnTo>
                    <a:pt x="638" y="1376"/>
                  </a:lnTo>
                  <a:lnTo>
                    <a:pt x="842" y="1279"/>
                  </a:lnTo>
                  <a:lnTo>
                    <a:pt x="845" y="1278"/>
                  </a:lnTo>
                  <a:lnTo>
                    <a:pt x="849" y="1275"/>
                  </a:lnTo>
                  <a:lnTo>
                    <a:pt x="856" y="1270"/>
                  </a:lnTo>
                  <a:lnTo>
                    <a:pt x="866" y="1263"/>
                  </a:lnTo>
                  <a:lnTo>
                    <a:pt x="876" y="1256"/>
                  </a:lnTo>
                  <a:lnTo>
                    <a:pt x="886" y="1245"/>
                  </a:lnTo>
                  <a:lnTo>
                    <a:pt x="894" y="1232"/>
                  </a:lnTo>
                  <a:lnTo>
                    <a:pt x="901" y="1218"/>
                  </a:lnTo>
                  <a:lnTo>
                    <a:pt x="905" y="1201"/>
                  </a:lnTo>
                  <a:lnTo>
                    <a:pt x="905" y="1181"/>
                  </a:lnTo>
                  <a:lnTo>
                    <a:pt x="902" y="1160"/>
                  </a:lnTo>
                  <a:lnTo>
                    <a:pt x="893" y="11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3857625" y="4265613"/>
              <a:ext cx="806450" cy="774700"/>
            </a:xfrm>
            <a:custGeom>
              <a:avLst/>
              <a:gdLst>
                <a:gd name="T0" fmla="*/ 1820 w 2538"/>
                <a:gd name="T1" fmla="*/ 95 h 2438"/>
                <a:gd name="T2" fmla="*/ 1645 w 2538"/>
                <a:gd name="T3" fmla="*/ 47 h 2438"/>
                <a:gd name="T4" fmla="*/ 1422 w 2538"/>
                <a:gd name="T5" fmla="*/ 5 h 2438"/>
                <a:gd name="T6" fmla="*/ 1209 w 2538"/>
                <a:gd name="T7" fmla="*/ 23 h 2438"/>
                <a:gd name="T8" fmla="*/ 996 w 2538"/>
                <a:gd name="T9" fmla="*/ 113 h 2438"/>
                <a:gd name="T10" fmla="*/ 657 w 2538"/>
                <a:gd name="T11" fmla="*/ 415 h 2438"/>
                <a:gd name="T12" fmla="*/ 626 w 2538"/>
                <a:gd name="T13" fmla="*/ 636 h 2438"/>
                <a:gd name="T14" fmla="*/ 568 w 2538"/>
                <a:gd name="T15" fmla="*/ 825 h 2438"/>
                <a:gd name="T16" fmla="*/ 644 w 2538"/>
                <a:gd name="T17" fmla="*/ 972 h 2438"/>
                <a:gd name="T18" fmla="*/ 789 w 2538"/>
                <a:gd name="T19" fmla="*/ 986 h 2438"/>
                <a:gd name="T20" fmla="*/ 1040 w 2538"/>
                <a:gd name="T21" fmla="*/ 793 h 2438"/>
                <a:gd name="T22" fmla="*/ 1091 w 2538"/>
                <a:gd name="T23" fmla="*/ 633 h 2438"/>
                <a:gd name="T24" fmla="*/ 1278 w 2538"/>
                <a:gd name="T25" fmla="*/ 510 h 2438"/>
                <a:gd name="T26" fmla="*/ 2366 w 2538"/>
                <a:gd name="T27" fmla="*/ 1424 h 2438"/>
                <a:gd name="T28" fmla="*/ 2391 w 2538"/>
                <a:gd name="T29" fmla="*/ 1591 h 2438"/>
                <a:gd name="T30" fmla="*/ 2277 w 2538"/>
                <a:gd name="T31" fmla="*/ 1661 h 2438"/>
                <a:gd name="T32" fmla="*/ 1482 w 2538"/>
                <a:gd name="T33" fmla="*/ 1136 h 2438"/>
                <a:gd name="T34" fmla="*/ 1451 w 2538"/>
                <a:gd name="T35" fmla="*/ 1217 h 2438"/>
                <a:gd name="T36" fmla="*/ 2147 w 2538"/>
                <a:gd name="T37" fmla="*/ 1836 h 2438"/>
                <a:gd name="T38" fmla="*/ 2074 w 2538"/>
                <a:gd name="T39" fmla="*/ 1917 h 2438"/>
                <a:gd name="T40" fmla="*/ 1371 w 2538"/>
                <a:gd name="T41" fmla="*/ 1460 h 2438"/>
                <a:gd name="T42" fmla="*/ 1316 w 2538"/>
                <a:gd name="T43" fmla="*/ 1539 h 2438"/>
                <a:gd name="T44" fmla="*/ 1872 w 2538"/>
                <a:gd name="T45" fmla="*/ 2028 h 2438"/>
                <a:gd name="T46" fmla="*/ 1813 w 2538"/>
                <a:gd name="T47" fmla="*/ 2128 h 2438"/>
                <a:gd name="T48" fmla="*/ 1246 w 2538"/>
                <a:gd name="T49" fmla="*/ 1775 h 2438"/>
                <a:gd name="T50" fmla="*/ 1159 w 2538"/>
                <a:gd name="T51" fmla="*/ 1833 h 2438"/>
                <a:gd name="T52" fmla="*/ 1474 w 2538"/>
                <a:gd name="T53" fmla="*/ 2182 h 2438"/>
                <a:gd name="T54" fmla="*/ 1366 w 2538"/>
                <a:gd name="T55" fmla="*/ 2213 h 2438"/>
                <a:gd name="T56" fmla="*/ 1173 w 2538"/>
                <a:gd name="T57" fmla="*/ 2076 h 2438"/>
                <a:gd name="T58" fmla="*/ 1030 w 2538"/>
                <a:gd name="T59" fmla="*/ 1895 h 2438"/>
                <a:gd name="T60" fmla="*/ 924 w 2538"/>
                <a:gd name="T61" fmla="*/ 1816 h 2438"/>
                <a:gd name="T62" fmla="*/ 807 w 2538"/>
                <a:gd name="T63" fmla="*/ 1788 h 2438"/>
                <a:gd name="T64" fmla="*/ 757 w 2538"/>
                <a:gd name="T65" fmla="*/ 1649 h 2438"/>
                <a:gd name="T66" fmla="*/ 626 w 2538"/>
                <a:gd name="T67" fmla="*/ 1577 h 2438"/>
                <a:gd name="T68" fmla="*/ 546 w 2538"/>
                <a:gd name="T69" fmla="*/ 1550 h 2438"/>
                <a:gd name="T70" fmla="*/ 521 w 2538"/>
                <a:gd name="T71" fmla="*/ 1383 h 2438"/>
                <a:gd name="T72" fmla="*/ 398 w 2538"/>
                <a:gd name="T73" fmla="*/ 1299 h 2438"/>
                <a:gd name="T74" fmla="*/ 0 w 2538"/>
                <a:gd name="T75" fmla="*/ 1142 h 2438"/>
                <a:gd name="T76" fmla="*/ 44 w 2538"/>
                <a:gd name="T77" fmla="*/ 1765 h 2438"/>
                <a:gd name="T78" fmla="*/ 169 w 2538"/>
                <a:gd name="T79" fmla="*/ 1868 h 2438"/>
                <a:gd name="T80" fmla="*/ 342 w 2538"/>
                <a:gd name="T81" fmla="*/ 1829 h 2438"/>
                <a:gd name="T82" fmla="*/ 335 w 2538"/>
                <a:gd name="T83" fmla="*/ 1945 h 2438"/>
                <a:gd name="T84" fmla="*/ 382 w 2538"/>
                <a:gd name="T85" fmla="*/ 2043 h 2438"/>
                <a:gd name="T86" fmla="*/ 597 w 2538"/>
                <a:gd name="T87" fmla="*/ 2073 h 2438"/>
                <a:gd name="T88" fmla="*/ 620 w 2538"/>
                <a:gd name="T89" fmla="*/ 2112 h 2438"/>
                <a:gd name="T90" fmla="*/ 654 w 2538"/>
                <a:gd name="T91" fmla="*/ 2242 h 2438"/>
                <a:gd name="T92" fmla="*/ 829 w 2538"/>
                <a:gd name="T93" fmla="*/ 2300 h 2438"/>
                <a:gd name="T94" fmla="*/ 951 w 2538"/>
                <a:gd name="T95" fmla="*/ 2197 h 2438"/>
                <a:gd name="T96" fmla="*/ 949 w 2538"/>
                <a:gd name="T97" fmla="*/ 2349 h 2438"/>
                <a:gd name="T98" fmla="*/ 1065 w 2538"/>
                <a:gd name="T99" fmla="*/ 2437 h 2438"/>
                <a:gd name="T100" fmla="*/ 1230 w 2538"/>
                <a:gd name="T101" fmla="*/ 2347 h 2438"/>
                <a:gd name="T102" fmla="*/ 1344 w 2538"/>
                <a:gd name="T103" fmla="*/ 2347 h 2438"/>
                <a:gd name="T104" fmla="*/ 1510 w 2538"/>
                <a:gd name="T105" fmla="*/ 2319 h 2438"/>
                <a:gd name="T106" fmla="*/ 1602 w 2538"/>
                <a:gd name="T107" fmla="*/ 2205 h 2438"/>
                <a:gd name="T108" fmla="*/ 1833 w 2538"/>
                <a:gd name="T109" fmla="*/ 2261 h 2438"/>
                <a:gd name="T110" fmla="*/ 1950 w 2538"/>
                <a:gd name="T111" fmla="*/ 2184 h 2438"/>
                <a:gd name="T112" fmla="*/ 1996 w 2538"/>
                <a:gd name="T113" fmla="*/ 2046 h 2438"/>
                <a:gd name="T114" fmla="*/ 2197 w 2538"/>
                <a:gd name="T115" fmla="*/ 1995 h 2438"/>
                <a:gd name="T116" fmla="*/ 2275 w 2538"/>
                <a:gd name="T117" fmla="*/ 1850 h 2438"/>
                <a:gd name="T118" fmla="*/ 2409 w 2538"/>
                <a:gd name="T119" fmla="*/ 1756 h 2438"/>
                <a:gd name="T120" fmla="*/ 2537 w 2538"/>
                <a:gd name="T121" fmla="*/ 1528 h 2438"/>
                <a:gd name="T122" fmla="*/ 2469 w 2538"/>
                <a:gd name="T123" fmla="*/ 1341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8" h="2438">
                  <a:moveTo>
                    <a:pt x="2059" y="120"/>
                  </a:moveTo>
                  <a:lnTo>
                    <a:pt x="2035" y="124"/>
                  </a:lnTo>
                  <a:lnTo>
                    <a:pt x="2008" y="124"/>
                  </a:lnTo>
                  <a:lnTo>
                    <a:pt x="1979" y="122"/>
                  </a:lnTo>
                  <a:lnTo>
                    <a:pt x="1949" y="119"/>
                  </a:lnTo>
                  <a:lnTo>
                    <a:pt x="1916" y="115"/>
                  </a:lnTo>
                  <a:lnTo>
                    <a:pt x="1884" y="110"/>
                  </a:lnTo>
                  <a:lnTo>
                    <a:pt x="1852" y="103"/>
                  </a:lnTo>
                  <a:lnTo>
                    <a:pt x="1820" y="95"/>
                  </a:lnTo>
                  <a:lnTo>
                    <a:pt x="1789" y="89"/>
                  </a:lnTo>
                  <a:lnTo>
                    <a:pt x="1760" y="81"/>
                  </a:lnTo>
                  <a:lnTo>
                    <a:pt x="1733" y="74"/>
                  </a:lnTo>
                  <a:lnTo>
                    <a:pt x="1708" y="66"/>
                  </a:lnTo>
                  <a:lnTo>
                    <a:pt x="1687" y="61"/>
                  </a:lnTo>
                  <a:lnTo>
                    <a:pt x="1669" y="56"/>
                  </a:lnTo>
                  <a:lnTo>
                    <a:pt x="1656" y="51"/>
                  </a:lnTo>
                  <a:lnTo>
                    <a:pt x="1649" y="48"/>
                  </a:lnTo>
                  <a:lnTo>
                    <a:pt x="1645" y="47"/>
                  </a:lnTo>
                  <a:lnTo>
                    <a:pt x="1629" y="39"/>
                  </a:lnTo>
                  <a:lnTo>
                    <a:pt x="1609" y="33"/>
                  </a:lnTo>
                  <a:lnTo>
                    <a:pt x="1585" y="27"/>
                  </a:lnTo>
                  <a:lnTo>
                    <a:pt x="1558" y="22"/>
                  </a:lnTo>
                  <a:lnTo>
                    <a:pt x="1530" y="17"/>
                  </a:lnTo>
                  <a:lnTo>
                    <a:pt x="1501" y="13"/>
                  </a:lnTo>
                  <a:lnTo>
                    <a:pt x="1472" y="9"/>
                  </a:lnTo>
                  <a:lnTo>
                    <a:pt x="1445" y="7"/>
                  </a:lnTo>
                  <a:lnTo>
                    <a:pt x="1422" y="5"/>
                  </a:lnTo>
                  <a:lnTo>
                    <a:pt x="1401" y="3"/>
                  </a:lnTo>
                  <a:lnTo>
                    <a:pt x="1385" y="2"/>
                  </a:lnTo>
                  <a:lnTo>
                    <a:pt x="1375" y="2"/>
                  </a:lnTo>
                  <a:lnTo>
                    <a:pt x="1371" y="0"/>
                  </a:lnTo>
                  <a:lnTo>
                    <a:pt x="1340" y="0"/>
                  </a:lnTo>
                  <a:lnTo>
                    <a:pt x="1307" y="3"/>
                  </a:lnTo>
                  <a:lnTo>
                    <a:pt x="1275" y="7"/>
                  </a:lnTo>
                  <a:lnTo>
                    <a:pt x="1241" y="15"/>
                  </a:lnTo>
                  <a:lnTo>
                    <a:pt x="1209" y="23"/>
                  </a:lnTo>
                  <a:lnTo>
                    <a:pt x="1176" y="33"/>
                  </a:lnTo>
                  <a:lnTo>
                    <a:pt x="1146" y="44"/>
                  </a:lnTo>
                  <a:lnTo>
                    <a:pt x="1117" y="56"/>
                  </a:lnTo>
                  <a:lnTo>
                    <a:pt x="1089" y="66"/>
                  </a:lnTo>
                  <a:lnTo>
                    <a:pt x="1064" y="78"/>
                  </a:lnTo>
                  <a:lnTo>
                    <a:pt x="1043" y="89"/>
                  </a:lnTo>
                  <a:lnTo>
                    <a:pt x="1023" y="99"/>
                  </a:lnTo>
                  <a:lnTo>
                    <a:pt x="1007" y="106"/>
                  </a:lnTo>
                  <a:lnTo>
                    <a:pt x="996" y="113"/>
                  </a:lnTo>
                  <a:lnTo>
                    <a:pt x="989" y="117"/>
                  </a:lnTo>
                  <a:lnTo>
                    <a:pt x="986" y="118"/>
                  </a:lnTo>
                  <a:lnTo>
                    <a:pt x="452" y="118"/>
                  </a:lnTo>
                  <a:lnTo>
                    <a:pt x="374" y="287"/>
                  </a:lnTo>
                  <a:lnTo>
                    <a:pt x="728" y="287"/>
                  </a:lnTo>
                  <a:lnTo>
                    <a:pt x="704" y="319"/>
                  </a:lnTo>
                  <a:lnTo>
                    <a:pt x="686" y="351"/>
                  </a:lnTo>
                  <a:lnTo>
                    <a:pt x="670" y="384"/>
                  </a:lnTo>
                  <a:lnTo>
                    <a:pt x="657" y="415"/>
                  </a:lnTo>
                  <a:lnTo>
                    <a:pt x="647" y="444"/>
                  </a:lnTo>
                  <a:lnTo>
                    <a:pt x="641" y="471"/>
                  </a:lnTo>
                  <a:lnTo>
                    <a:pt x="635" y="495"/>
                  </a:lnTo>
                  <a:lnTo>
                    <a:pt x="632" y="514"/>
                  </a:lnTo>
                  <a:lnTo>
                    <a:pt x="630" y="528"/>
                  </a:lnTo>
                  <a:lnTo>
                    <a:pt x="629" y="538"/>
                  </a:lnTo>
                  <a:lnTo>
                    <a:pt x="629" y="541"/>
                  </a:lnTo>
                  <a:lnTo>
                    <a:pt x="629" y="591"/>
                  </a:lnTo>
                  <a:lnTo>
                    <a:pt x="626" y="636"/>
                  </a:lnTo>
                  <a:lnTo>
                    <a:pt x="620" y="676"/>
                  </a:lnTo>
                  <a:lnTo>
                    <a:pt x="613" y="712"/>
                  </a:lnTo>
                  <a:lnTo>
                    <a:pt x="605" y="742"/>
                  </a:lnTo>
                  <a:lnTo>
                    <a:pt x="596" y="767"/>
                  </a:lnTo>
                  <a:lnTo>
                    <a:pt x="588" y="789"/>
                  </a:lnTo>
                  <a:lnTo>
                    <a:pt x="580" y="805"/>
                  </a:lnTo>
                  <a:lnTo>
                    <a:pt x="574" y="816"/>
                  </a:lnTo>
                  <a:lnTo>
                    <a:pt x="569" y="822"/>
                  </a:lnTo>
                  <a:lnTo>
                    <a:pt x="568" y="825"/>
                  </a:lnTo>
                  <a:lnTo>
                    <a:pt x="562" y="850"/>
                  </a:lnTo>
                  <a:lnTo>
                    <a:pt x="560" y="874"/>
                  </a:lnTo>
                  <a:lnTo>
                    <a:pt x="563" y="894"/>
                  </a:lnTo>
                  <a:lnTo>
                    <a:pt x="570" y="913"/>
                  </a:lnTo>
                  <a:lnTo>
                    <a:pt x="581" y="929"/>
                  </a:lnTo>
                  <a:lnTo>
                    <a:pt x="594" y="942"/>
                  </a:lnTo>
                  <a:lnTo>
                    <a:pt x="609" y="954"/>
                  </a:lnTo>
                  <a:lnTo>
                    <a:pt x="627" y="964"/>
                  </a:lnTo>
                  <a:lnTo>
                    <a:pt x="644" y="972"/>
                  </a:lnTo>
                  <a:lnTo>
                    <a:pt x="661" y="980"/>
                  </a:lnTo>
                  <a:lnTo>
                    <a:pt x="678" y="985"/>
                  </a:lnTo>
                  <a:lnTo>
                    <a:pt x="696" y="989"/>
                  </a:lnTo>
                  <a:lnTo>
                    <a:pt x="710" y="993"/>
                  </a:lnTo>
                  <a:lnTo>
                    <a:pt x="723" y="995"/>
                  </a:lnTo>
                  <a:lnTo>
                    <a:pt x="732" y="996"/>
                  </a:lnTo>
                  <a:lnTo>
                    <a:pt x="739" y="997"/>
                  </a:lnTo>
                  <a:lnTo>
                    <a:pt x="741" y="997"/>
                  </a:lnTo>
                  <a:lnTo>
                    <a:pt x="789" y="986"/>
                  </a:lnTo>
                  <a:lnTo>
                    <a:pt x="831" y="973"/>
                  </a:lnTo>
                  <a:lnTo>
                    <a:pt x="870" y="956"/>
                  </a:lnTo>
                  <a:lnTo>
                    <a:pt x="904" y="937"/>
                  </a:lnTo>
                  <a:lnTo>
                    <a:pt x="936" y="916"/>
                  </a:lnTo>
                  <a:lnTo>
                    <a:pt x="963" y="893"/>
                  </a:lnTo>
                  <a:lnTo>
                    <a:pt x="986" y="868"/>
                  </a:lnTo>
                  <a:lnTo>
                    <a:pt x="1007" y="844"/>
                  </a:lnTo>
                  <a:lnTo>
                    <a:pt x="1025" y="818"/>
                  </a:lnTo>
                  <a:lnTo>
                    <a:pt x="1040" y="793"/>
                  </a:lnTo>
                  <a:lnTo>
                    <a:pt x="1052" y="767"/>
                  </a:lnTo>
                  <a:lnTo>
                    <a:pt x="1063" y="743"/>
                  </a:lnTo>
                  <a:lnTo>
                    <a:pt x="1072" y="721"/>
                  </a:lnTo>
                  <a:lnTo>
                    <a:pt x="1078" y="699"/>
                  </a:lnTo>
                  <a:lnTo>
                    <a:pt x="1082" y="679"/>
                  </a:lnTo>
                  <a:lnTo>
                    <a:pt x="1087" y="663"/>
                  </a:lnTo>
                  <a:lnTo>
                    <a:pt x="1089" y="649"/>
                  </a:lnTo>
                  <a:lnTo>
                    <a:pt x="1090" y="640"/>
                  </a:lnTo>
                  <a:lnTo>
                    <a:pt x="1091" y="633"/>
                  </a:lnTo>
                  <a:lnTo>
                    <a:pt x="1091" y="631"/>
                  </a:lnTo>
                  <a:lnTo>
                    <a:pt x="1113" y="599"/>
                  </a:lnTo>
                  <a:lnTo>
                    <a:pt x="1134" y="572"/>
                  </a:lnTo>
                  <a:lnTo>
                    <a:pt x="1158" y="551"/>
                  </a:lnTo>
                  <a:lnTo>
                    <a:pt x="1183" y="535"/>
                  </a:lnTo>
                  <a:lnTo>
                    <a:pt x="1207" y="523"/>
                  </a:lnTo>
                  <a:lnTo>
                    <a:pt x="1232" y="515"/>
                  </a:lnTo>
                  <a:lnTo>
                    <a:pt x="1255" y="511"/>
                  </a:lnTo>
                  <a:lnTo>
                    <a:pt x="1278" y="510"/>
                  </a:lnTo>
                  <a:lnTo>
                    <a:pt x="1300" y="510"/>
                  </a:lnTo>
                  <a:lnTo>
                    <a:pt x="1319" y="512"/>
                  </a:lnTo>
                  <a:lnTo>
                    <a:pt x="1337" y="516"/>
                  </a:lnTo>
                  <a:lnTo>
                    <a:pt x="1353" y="520"/>
                  </a:lnTo>
                  <a:lnTo>
                    <a:pt x="1366" y="524"/>
                  </a:lnTo>
                  <a:lnTo>
                    <a:pt x="1374" y="527"/>
                  </a:lnTo>
                  <a:lnTo>
                    <a:pt x="1381" y="531"/>
                  </a:lnTo>
                  <a:lnTo>
                    <a:pt x="1383" y="532"/>
                  </a:lnTo>
                  <a:lnTo>
                    <a:pt x="2366" y="1424"/>
                  </a:lnTo>
                  <a:lnTo>
                    <a:pt x="2384" y="1446"/>
                  </a:lnTo>
                  <a:lnTo>
                    <a:pt x="2397" y="1469"/>
                  </a:lnTo>
                  <a:lnTo>
                    <a:pt x="2404" y="1490"/>
                  </a:lnTo>
                  <a:lnTo>
                    <a:pt x="2407" y="1512"/>
                  </a:lnTo>
                  <a:lnTo>
                    <a:pt x="2407" y="1531"/>
                  </a:lnTo>
                  <a:lnTo>
                    <a:pt x="2405" y="1550"/>
                  </a:lnTo>
                  <a:lnTo>
                    <a:pt x="2400" y="1567"/>
                  </a:lnTo>
                  <a:lnTo>
                    <a:pt x="2395" y="1580"/>
                  </a:lnTo>
                  <a:lnTo>
                    <a:pt x="2391" y="1591"/>
                  </a:lnTo>
                  <a:lnTo>
                    <a:pt x="2387" y="1597"/>
                  </a:lnTo>
                  <a:lnTo>
                    <a:pt x="2386" y="1599"/>
                  </a:lnTo>
                  <a:lnTo>
                    <a:pt x="2373" y="1619"/>
                  </a:lnTo>
                  <a:lnTo>
                    <a:pt x="2358" y="1634"/>
                  </a:lnTo>
                  <a:lnTo>
                    <a:pt x="2343" y="1646"/>
                  </a:lnTo>
                  <a:lnTo>
                    <a:pt x="2326" y="1653"/>
                  </a:lnTo>
                  <a:lnTo>
                    <a:pt x="2309" y="1658"/>
                  </a:lnTo>
                  <a:lnTo>
                    <a:pt x="2292" y="1660"/>
                  </a:lnTo>
                  <a:lnTo>
                    <a:pt x="2277" y="1661"/>
                  </a:lnTo>
                  <a:lnTo>
                    <a:pt x="2263" y="1660"/>
                  </a:lnTo>
                  <a:lnTo>
                    <a:pt x="2251" y="1658"/>
                  </a:lnTo>
                  <a:lnTo>
                    <a:pt x="2243" y="1656"/>
                  </a:lnTo>
                  <a:lnTo>
                    <a:pt x="2236" y="1654"/>
                  </a:lnTo>
                  <a:lnTo>
                    <a:pt x="2234" y="1654"/>
                  </a:lnTo>
                  <a:lnTo>
                    <a:pt x="1539" y="1138"/>
                  </a:lnTo>
                  <a:lnTo>
                    <a:pt x="1516" y="1134"/>
                  </a:lnTo>
                  <a:lnTo>
                    <a:pt x="1497" y="1134"/>
                  </a:lnTo>
                  <a:lnTo>
                    <a:pt x="1482" y="1136"/>
                  </a:lnTo>
                  <a:lnTo>
                    <a:pt x="1470" y="1140"/>
                  </a:lnTo>
                  <a:lnTo>
                    <a:pt x="1461" y="1148"/>
                  </a:lnTo>
                  <a:lnTo>
                    <a:pt x="1454" y="1157"/>
                  </a:lnTo>
                  <a:lnTo>
                    <a:pt x="1451" y="1166"/>
                  </a:lnTo>
                  <a:lnTo>
                    <a:pt x="1449" y="1177"/>
                  </a:lnTo>
                  <a:lnTo>
                    <a:pt x="1448" y="1188"/>
                  </a:lnTo>
                  <a:lnTo>
                    <a:pt x="1448" y="1199"/>
                  </a:lnTo>
                  <a:lnTo>
                    <a:pt x="1449" y="1208"/>
                  </a:lnTo>
                  <a:lnTo>
                    <a:pt x="1451" y="1217"/>
                  </a:lnTo>
                  <a:lnTo>
                    <a:pt x="1452" y="1224"/>
                  </a:lnTo>
                  <a:lnTo>
                    <a:pt x="1453" y="1228"/>
                  </a:lnTo>
                  <a:lnTo>
                    <a:pt x="1454" y="1230"/>
                  </a:lnTo>
                  <a:lnTo>
                    <a:pt x="2128" y="1742"/>
                  </a:lnTo>
                  <a:lnTo>
                    <a:pt x="2140" y="1762"/>
                  </a:lnTo>
                  <a:lnTo>
                    <a:pt x="2147" y="1783"/>
                  </a:lnTo>
                  <a:lnTo>
                    <a:pt x="2150" y="1801"/>
                  </a:lnTo>
                  <a:lnTo>
                    <a:pt x="2149" y="1819"/>
                  </a:lnTo>
                  <a:lnTo>
                    <a:pt x="2147" y="1836"/>
                  </a:lnTo>
                  <a:lnTo>
                    <a:pt x="2142" y="1850"/>
                  </a:lnTo>
                  <a:lnTo>
                    <a:pt x="2137" y="1862"/>
                  </a:lnTo>
                  <a:lnTo>
                    <a:pt x="2133" y="1870"/>
                  </a:lnTo>
                  <a:lnTo>
                    <a:pt x="2129" y="1876"/>
                  </a:lnTo>
                  <a:lnTo>
                    <a:pt x="2128" y="1878"/>
                  </a:lnTo>
                  <a:lnTo>
                    <a:pt x="2116" y="1894"/>
                  </a:lnTo>
                  <a:lnTo>
                    <a:pt x="2103" y="1905"/>
                  </a:lnTo>
                  <a:lnTo>
                    <a:pt x="2089" y="1912"/>
                  </a:lnTo>
                  <a:lnTo>
                    <a:pt x="2074" y="1917"/>
                  </a:lnTo>
                  <a:lnTo>
                    <a:pt x="2060" y="1919"/>
                  </a:lnTo>
                  <a:lnTo>
                    <a:pt x="2045" y="1919"/>
                  </a:lnTo>
                  <a:lnTo>
                    <a:pt x="2032" y="1917"/>
                  </a:lnTo>
                  <a:lnTo>
                    <a:pt x="2021" y="1914"/>
                  </a:lnTo>
                  <a:lnTo>
                    <a:pt x="2013" y="1912"/>
                  </a:lnTo>
                  <a:lnTo>
                    <a:pt x="2006" y="1910"/>
                  </a:lnTo>
                  <a:lnTo>
                    <a:pt x="2004" y="1909"/>
                  </a:lnTo>
                  <a:lnTo>
                    <a:pt x="1394" y="1460"/>
                  </a:lnTo>
                  <a:lnTo>
                    <a:pt x="1371" y="1460"/>
                  </a:lnTo>
                  <a:lnTo>
                    <a:pt x="1354" y="1462"/>
                  </a:lnTo>
                  <a:lnTo>
                    <a:pt x="1340" y="1469"/>
                  </a:lnTo>
                  <a:lnTo>
                    <a:pt x="1329" y="1476"/>
                  </a:lnTo>
                  <a:lnTo>
                    <a:pt x="1321" y="1485"/>
                  </a:lnTo>
                  <a:lnTo>
                    <a:pt x="1317" y="1496"/>
                  </a:lnTo>
                  <a:lnTo>
                    <a:pt x="1315" y="1506"/>
                  </a:lnTo>
                  <a:lnTo>
                    <a:pt x="1314" y="1517"/>
                  </a:lnTo>
                  <a:lnTo>
                    <a:pt x="1315" y="1528"/>
                  </a:lnTo>
                  <a:lnTo>
                    <a:pt x="1316" y="1539"/>
                  </a:lnTo>
                  <a:lnTo>
                    <a:pt x="1318" y="1546"/>
                  </a:lnTo>
                  <a:lnTo>
                    <a:pt x="1320" y="1554"/>
                  </a:lnTo>
                  <a:lnTo>
                    <a:pt x="1322" y="1558"/>
                  </a:lnTo>
                  <a:lnTo>
                    <a:pt x="1322" y="1559"/>
                  </a:lnTo>
                  <a:lnTo>
                    <a:pt x="1838" y="1947"/>
                  </a:lnTo>
                  <a:lnTo>
                    <a:pt x="1854" y="1968"/>
                  </a:lnTo>
                  <a:lnTo>
                    <a:pt x="1865" y="1989"/>
                  </a:lnTo>
                  <a:lnTo>
                    <a:pt x="1870" y="2009"/>
                  </a:lnTo>
                  <a:lnTo>
                    <a:pt x="1872" y="2028"/>
                  </a:lnTo>
                  <a:lnTo>
                    <a:pt x="1872" y="2044"/>
                  </a:lnTo>
                  <a:lnTo>
                    <a:pt x="1869" y="2059"/>
                  </a:lnTo>
                  <a:lnTo>
                    <a:pt x="1865" y="2071"/>
                  </a:lnTo>
                  <a:lnTo>
                    <a:pt x="1861" y="2080"/>
                  </a:lnTo>
                  <a:lnTo>
                    <a:pt x="1858" y="2085"/>
                  </a:lnTo>
                  <a:lnTo>
                    <a:pt x="1857" y="2087"/>
                  </a:lnTo>
                  <a:lnTo>
                    <a:pt x="1843" y="2106"/>
                  </a:lnTo>
                  <a:lnTo>
                    <a:pt x="1828" y="2120"/>
                  </a:lnTo>
                  <a:lnTo>
                    <a:pt x="1813" y="2128"/>
                  </a:lnTo>
                  <a:lnTo>
                    <a:pt x="1798" y="2135"/>
                  </a:lnTo>
                  <a:lnTo>
                    <a:pt x="1783" y="2137"/>
                  </a:lnTo>
                  <a:lnTo>
                    <a:pt x="1768" y="2138"/>
                  </a:lnTo>
                  <a:lnTo>
                    <a:pt x="1756" y="2137"/>
                  </a:lnTo>
                  <a:lnTo>
                    <a:pt x="1745" y="2135"/>
                  </a:lnTo>
                  <a:lnTo>
                    <a:pt x="1737" y="2133"/>
                  </a:lnTo>
                  <a:lnTo>
                    <a:pt x="1732" y="2130"/>
                  </a:lnTo>
                  <a:lnTo>
                    <a:pt x="1730" y="2130"/>
                  </a:lnTo>
                  <a:lnTo>
                    <a:pt x="1246" y="1775"/>
                  </a:lnTo>
                  <a:lnTo>
                    <a:pt x="1223" y="1774"/>
                  </a:lnTo>
                  <a:lnTo>
                    <a:pt x="1203" y="1775"/>
                  </a:lnTo>
                  <a:lnTo>
                    <a:pt x="1189" y="1780"/>
                  </a:lnTo>
                  <a:lnTo>
                    <a:pt x="1178" y="1786"/>
                  </a:lnTo>
                  <a:lnTo>
                    <a:pt x="1170" y="1794"/>
                  </a:lnTo>
                  <a:lnTo>
                    <a:pt x="1164" y="1803"/>
                  </a:lnTo>
                  <a:lnTo>
                    <a:pt x="1160" y="1813"/>
                  </a:lnTo>
                  <a:lnTo>
                    <a:pt x="1159" y="1824"/>
                  </a:lnTo>
                  <a:lnTo>
                    <a:pt x="1159" y="1833"/>
                  </a:lnTo>
                  <a:lnTo>
                    <a:pt x="1160" y="1843"/>
                  </a:lnTo>
                  <a:lnTo>
                    <a:pt x="1161" y="1851"/>
                  </a:lnTo>
                  <a:lnTo>
                    <a:pt x="1164" y="1857"/>
                  </a:lnTo>
                  <a:lnTo>
                    <a:pt x="1165" y="1862"/>
                  </a:lnTo>
                  <a:lnTo>
                    <a:pt x="1165" y="1863"/>
                  </a:lnTo>
                  <a:lnTo>
                    <a:pt x="1490" y="2121"/>
                  </a:lnTo>
                  <a:lnTo>
                    <a:pt x="1487" y="2145"/>
                  </a:lnTo>
                  <a:lnTo>
                    <a:pt x="1481" y="2165"/>
                  </a:lnTo>
                  <a:lnTo>
                    <a:pt x="1474" y="2182"/>
                  </a:lnTo>
                  <a:lnTo>
                    <a:pt x="1464" y="2195"/>
                  </a:lnTo>
                  <a:lnTo>
                    <a:pt x="1452" y="2204"/>
                  </a:lnTo>
                  <a:lnTo>
                    <a:pt x="1440" y="2211"/>
                  </a:lnTo>
                  <a:lnTo>
                    <a:pt x="1427" y="2216"/>
                  </a:lnTo>
                  <a:lnTo>
                    <a:pt x="1413" y="2218"/>
                  </a:lnTo>
                  <a:lnTo>
                    <a:pt x="1400" y="2219"/>
                  </a:lnTo>
                  <a:lnTo>
                    <a:pt x="1387" y="2218"/>
                  </a:lnTo>
                  <a:lnTo>
                    <a:pt x="1375" y="2216"/>
                  </a:lnTo>
                  <a:lnTo>
                    <a:pt x="1366" y="2213"/>
                  </a:lnTo>
                  <a:lnTo>
                    <a:pt x="1356" y="2211"/>
                  </a:lnTo>
                  <a:lnTo>
                    <a:pt x="1349" y="2209"/>
                  </a:lnTo>
                  <a:lnTo>
                    <a:pt x="1345" y="2208"/>
                  </a:lnTo>
                  <a:lnTo>
                    <a:pt x="1344" y="2207"/>
                  </a:lnTo>
                  <a:lnTo>
                    <a:pt x="1256" y="2141"/>
                  </a:lnTo>
                  <a:lnTo>
                    <a:pt x="1230" y="2121"/>
                  </a:lnTo>
                  <a:lnTo>
                    <a:pt x="1207" y="2103"/>
                  </a:lnTo>
                  <a:lnTo>
                    <a:pt x="1188" y="2088"/>
                  </a:lnTo>
                  <a:lnTo>
                    <a:pt x="1173" y="2076"/>
                  </a:lnTo>
                  <a:lnTo>
                    <a:pt x="1161" y="2067"/>
                  </a:lnTo>
                  <a:lnTo>
                    <a:pt x="1155" y="2061"/>
                  </a:lnTo>
                  <a:lnTo>
                    <a:pt x="1153" y="2060"/>
                  </a:lnTo>
                  <a:lnTo>
                    <a:pt x="1057" y="1987"/>
                  </a:lnTo>
                  <a:lnTo>
                    <a:pt x="1055" y="1966"/>
                  </a:lnTo>
                  <a:lnTo>
                    <a:pt x="1052" y="1946"/>
                  </a:lnTo>
                  <a:lnTo>
                    <a:pt x="1046" y="1927"/>
                  </a:lnTo>
                  <a:lnTo>
                    <a:pt x="1038" y="1910"/>
                  </a:lnTo>
                  <a:lnTo>
                    <a:pt x="1030" y="1895"/>
                  </a:lnTo>
                  <a:lnTo>
                    <a:pt x="1021" y="1882"/>
                  </a:lnTo>
                  <a:lnTo>
                    <a:pt x="1012" y="1871"/>
                  </a:lnTo>
                  <a:lnTo>
                    <a:pt x="1006" y="1864"/>
                  </a:lnTo>
                  <a:lnTo>
                    <a:pt x="1001" y="1858"/>
                  </a:lnTo>
                  <a:lnTo>
                    <a:pt x="999" y="1856"/>
                  </a:lnTo>
                  <a:lnTo>
                    <a:pt x="983" y="1840"/>
                  </a:lnTo>
                  <a:lnTo>
                    <a:pt x="964" y="1828"/>
                  </a:lnTo>
                  <a:lnTo>
                    <a:pt x="944" y="1821"/>
                  </a:lnTo>
                  <a:lnTo>
                    <a:pt x="924" y="1816"/>
                  </a:lnTo>
                  <a:lnTo>
                    <a:pt x="903" y="1815"/>
                  </a:lnTo>
                  <a:lnTo>
                    <a:pt x="885" y="1815"/>
                  </a:lnTo>
                  <a:lnTo>
                    <a:pt x="869" y="1816"/>
                  </a:lnTo>
                  <a:lnTo>
                    <a:pt x="857" y="1818"/>
                  </a:lnTo>
                  <a:lnTo>
                    <a:pt x="848" y="1819"/>
                  </a:lnTo>
                  <a:lnTo>
                    <a:pt x="845" y="1821"/>
                  </a:lnTo>
                  <a:lnTo>
                    <a:pt x="830" y="1809"/>
                  </a:lnTo>
                  <a:lnTo>
                    <a:pt x="817" y="1798"/>
                  </a:lnTo>
                  <a:lnTo>
                    <a:pt x="807" y="1788"/>
                  </a:lnTo>
                  <a:lnTo>
                    <a:pt x="801" y="1782"/>
                  </a:lnTo>
                  <a:lnTo>
                    <a:pt x="796" y="1777"/>
                  </a:lnTo>
                  <a:lnTo>
                    <a:pt x="794" y="1775"/>
                  </a:lnTo>
                  <a:lnTo>
                    <a:pt x="794" y="1746"/>
                  </a:lnTo>
                  <a:lnTo>
                    <a:pt x="791" y="1719"/>
                  </a:lnTo>
                  <a:lnTo>
                    <a:pt x="784" y="1696"/>
                  </a:lnTo>
                  <a:lnTo>
                    <a:pt x="776" y="1677"/>
                  </a:lnTo>
                  <a:lnTo>
                    <a:pt x="766" y="1661"/>
                  </a:lnTo>
                  <a:lnTo>
                    <a:pt x="757" y="1649"/>
                  </a:lnTo>
                  <a:lnTo>
                    <a:pt x="750" y="1640"/>
                  </a:lnTo>
                  <a:lnTo>
                    <a:pt x="744" y="1635"/>
                  </a:lnTo>
                  <a:lnTo>
                    <a:pt x="742" y="1633"/>
                  </a:lnTo>
                  <a:lnTo>
                    <a:pt x="725" y="1614"/>
                  </a:lnTo>
                  <a:lnTo>
                    <a:pt x="704" y="1599"/>
                  </a:lnTo>
                  <a:lnTo>
                    <a:pt x="684" y="1590"/>
                  </a:lnTo>
                  <a:lnTo>
                    <a:pt x="663" y="1583"/>
                  </a:lnTo>
                  <a:lnTo>
                    <a:pt x="644" y="1579"/>
                  </a:lnTo>
                  <a:lnTo>
                    <a:pt x="626" y="1577"/>
                  </a:lnTo>
                  <a:lnTo>
                    <a:pt x="608" y="1577"/>
                  </a:lnTo>
                  <a:lnTo>
                    <a:pt x="594" y="1578"/>
                  </a:lnTo>
                  <a:lnTo>
                    <a:pt x="583" y="1580"/>
                  </a:lnTo>
                  <a:lnTo>
                    <a:pt x="576" y="1581"/>
                  </a:lnTo>
                  <a:lnTo>
                    <a:pt x="574" y="1581"/>
                  </a:lnTo>
                  <a:lnTo>
                    <a:pt x="567" y="1573"/>
                  </a:lnTo>
                  <a:lnTo>
                    <a:pt x="560" y="1565"/>
                  </a:lnTo>
                  <a:lnTo>
                    <a:pt x="552" y="1556"/>
                  </a:lnTo>
                  <a:lnTo>
                    <a:pt x="546" y="1550"/>
                  </a:lnTo>
                  <a:lnTo>
                    <a:pt x="541" y="1544"/>
                  </a:lnTo>
                  <a:lnTo>
                    <a:pt x="539" y="1542"/>
                  </a:lnTo>
                  <a:lnTo>
                    <a:pt x="543" y="1510"/>
                  </a:lnTo>
                  <a:lnTo>
                    <a:pt x="545" y="1479"/>
                  </a:lnTo>
                  <a:lnTo>
                    <a:pt x="542" y="1453"/>
                  </a:lnTo>
                  <a:lnTo>
                    <a:pt x="539" y="1431"/>
                  </a:lnTo>
                  <a:lnTo>
                    <a:pt x="534" y="1411"/>
                  </a:lnTo>
                  <a:lnTo>
                    <a:pt x="527" y="1395"/>
                  </a:lnTo>
                  <a:lnTo>
                    <a:pt x="521" y="1383"/>
                  </a:lnTo>
                  <a:lnTo>
                    <a:pt x="515" y="1374"/>
                  </a:lnTo>
                  <a:lnTo>
                    <a:pt x="512" y="1368"/>
                  </a:lnTo>
                  <a:lnTo>
                    <a:pt x="511" y="1367"/>
                  </a:lnTo>
                  <a:lnTo>
                    <a:pt x="497" y="1346"/>
                  </a:lnTo>
                  <a:lnTo>
                    <a:pt x="480" y="1329"/>
                  </a:lnTo>
                  <a:lnTo>
                    <a:pt x="460" y="1317"/>
                  </a:lnTo>
                  <a:lnTo>
                    <a:pt x="440" y="1308"/>
                  </a:lnTo>
                  <a:lnTo>
                    <a:pt x="419" y="1302"/>
                  </a:lnTo>
                  <a:lnTo>
                    <a:pt x="398" y="1299"/>
                  </a:lnTo>
                  <a:lnTo>
                    <a:pt x="377" y="1297"/>
                  </a:lnTo>
                  <a:lnTo>
                    <a:pt x="357" y="1297"/>
                  </a:lnTo>
                  <a:lnTo>
                    <a:pt x="339" y="1298"/>
                  </a:lnTo>
                  <a:lnTo>
                    <a:pt x="325" y="1299"/>
                  </a:lnTo>
                  <a:lnTo>
                    <a:pt x="313" y="1301"/>
                  </a:lnTo>
                  <a:lnTo>
                    <a:pt x="306" y="1302"/>
                  </a:lnTo>
                  <a:lnTo>
                    <a:pt x="304" y="1303"/>
                  </a:lnTo>
                  <a:lnTo>
                    <a:pt x="67" y="993"/>
                  </a:lnTo>
                  <a:lnTo>
                    <a:pt x="0" y="1142"/>
                  </a:lnTo>
                  <a:lnTo>
                    <a:pt x="200" y="1407"/>
                  </a:lnTo>
                  <a:lnTo>
                    <a:pt x="65" y="1599"/>
                  </a:lnTo>
                  <a:lnTo>
                    <a:pt x="49" y="1628"/>
                  </a:lnTo>
                  <a:lnTo>
                    <a:pt x="39" y="1656"/>
                  </a:lnTo>
                  <a:lnTo>
                    <a:pt x="34" y="1682"/>
                  </a:lnTo>
                  <a:lnTo>
                    <a:pt x="31" y="1706"/>
                  </a:lnTo>
                  <a:lnTo>
                    <a:pt x="34" y="1728"/>
                  </a:lnTo>
                  <a:lnTo>
                    <a:pt x="38" y="1748"/>
                  </a:lnTo>
                  <a:lnTo>
                    <a:pt x="44" y="1765"/>
                  </a:lnTo>
                  <a:lnTo>
                    <a:pt x="52" y="1781"/>
                  </a:lnTo>
                  <a:lnTo>
                    <a:pt x="59" y="1792"/>
                  </a:lnTo>
                  <a:lnTo>
                    <a:pt x="67" y="1803"/>
                  </a:lnTo>
                  <a:lnTo>
                    <a:pt x="73" y="1810"/>
                  </a:lnTo>
                  <a:lnTo>
                    <a:pt x="78" y="1815"/>
                  </a:lnTo>
                  <a:lnTo>
                    <a:pt x="79" y="1816"/>
                  </a:lnTo>
                  <a:lnTo>
                    <a:pt x="110" y="1839"/>
                  </a:lnTo>
                  <a:lnTo>
                    <a:pt x="140" y="1856"/>
                  </a:lnTo>
                  <a:lnTo>
                    <a:pt x="169" y="1868"/>
                  </a:lnTo>
                  <a:lnTo>
                    <a:pt x="196" y="1875"/>
                  </a:lnTo>
                  <a:lnTo>
                    <a:pt x="220" y="1877"/>
                  </a:lnTo>
                  <a:lnTo>
                    <a:pt x="244" y="1876"/>
                  </a:lnTo>
                  <a:lnTo>
                    <a:pt x="266" y="1871"/>
                  </a:lnTo>
                  <a:lnTo>
                    <a:pt x="285" y="1865"/>
                  </a:lnTo>
                  <a:lnTo>
                    <a:pt x="303" y="1857"/>
                  </a:lnTo>
                  <a:lnTo>
                    <a:pt x="319" y="1848"/>
                  </a:lnTo>
                  <a:lnTo>
                    <a:pt x="332" y="1839"/>
                  </a:lnTo>
                  <a:lnTo>
                    <a:pt x="342" y="1829"/>
                  </a:lnTo>
                  <a:lnTo>
                    <a:pt x="351" y="1822"/>
                  </a:lnTo>
                  <a:lnTo>
                    <a:pt x="358" y="1815"/>
                  </a:lnTo>
                  <a:lnTo>
                    <a:pt x="362" y="1810"/>
                  </a:lnTo>
                  <a:lnTo>
                    <a:pt x="363" y="1809"/>
                  </a:lnTo>
                  <a:lnTo>
                    <a:pt x="349" y="1840"/>
                  </a:lnTo>
                  <a:lnTo>
                    <a:pt x="339" y="1869"/>
                  </a:lnTo>
                  <a:lnTo>
                    <a:pt x="335" y="1897"/>
                  </a:lnTo>
                  <a:lnTo>
                    <a:pt x="333" y="1922"/>
                  </a:lnTo>
                  <a:lnTo>
                    <a:pt x="335" y="1945"/>
                  </a:lnTo>
                  <a:lnTo>
                    <a:pt x="338" y="1965"/>
                  </a:lnTo>
                  <a:lnTo>
                    <a:pt x="344" y="1982"/>
                  </a:lnTo>
                  <a:lnTo>
                    <a:pt x="350" y="1999"/>
                  </a:lnTo>
                  <a:lnTo>
                    <a:pt x="358" y="2012"/>
                  </a:lnTo>
                  <a:lnTo>
                    <a:pt x="365" y="2023"/>
                  </a:lnTo>
                  <a:lnTo>
                    <a:pt x="372" y="2032"/>
                  </a:lnTo>
                  <a:lnTo>
                    <a:pt x="377" y="2038"/>
                  </a:lnTo>
                  <a:lnTo>
                    <a:pt x="381" y="2042"/>
                  </a:lnTo>
                  <a:lnTo>
                    <a:pt x="382" y="2043"/>
                  </a:lnTo>
                  <a:lnTo>
                    <a:pt x="411" y="2067"/>
                  </a:lnTo>
                  <a:lnTo>
                    <a:pt x="438" y="2084"/>
                  </a:lnTo>
                  <a:lnTo>
                    <a:pt x="465" y="2095"/>
                  </a:lnTo>
                  <a:lnTo>
                    <a:pt x="490" y="2100"/>
                  </a:lnTo>
                  <a:lnTo>
                    <a:pt x="515" y="2100"/>
                  </a:lnTo>
                  <a:lnTo>
                    <a:pt x="538" y="2097"/>
                  </a:lnTo>
                  <a:lnTo>
                    <a:pt x="560" y="2091"/>
                  </a:lnTo>
                  <a:lnTo>
                    <a:pt x="579" y="2083"/>
                  </a:lnTo>
                  <a:lnTo>
                    <a:pt x="597" y="2073"/>
                  </a:lnTo>
                  <a:lnTo>
                    <a:pt x="614" y="2063"/>
                  </a:lnTo>
                  <a:lnTo>
                    <a:pt x="627" y="2053"/>
                  </a:lnTo>
                  <a:lnTo>
                    <a:pt x="637" y="2043"/>
                  </a:lnTo>
                  <a:lnTo>
                    <a:pt x="645" y="2035"/>
                  </a:lnTo>
                  <a:lnTo>
                    <a:pt x="650" y="2031"/>
                  </a:lnTo>
                  <a:lnTo>
                    <a:pt x="651" y="2029"/>
                  </a:lnTo>
                  <a:lnTo>
                    <a:pt x="636" y="2059"/>
                  </a:lnTo>
                  <a:lnTo>
                    <a:pt x="626" y="2087"/>
                  </a:lnTo>
                  <a:lnTo>
                    <a:pt x="620" y="2112"/>
                  </a:lnTo>
                  <a:lnTo>
                    <a:pt x="617" y="2136"/>
                  </a:lnTo>
                  <a:lnTo>
                    <a:pt x="617" y="2157"/>
                  </a:lnTo>
                  <a:lnTo>
                    <a:pt x="619" y="2176"/>
                  </a:lnTo>
                  <a:lnTo>
                    <a:pt x="624" y="2192"/>
                  </a:lnTo>
                  <a:lnTo>
                    <a:pt x="630" y="2206"/>
                  </a:lnTo>
                  <a:lnTo>
                    <a:pt x="636" y="2218"/>
                  </a:lnTo>
                  <a:lnTo>
                    <a:pt x="643" y="2229"/>
                  </a:lnTo>
                  <a:lnTo>
                    <a:pt x="648" y="2236"/>
                  </a:lnTo>
                  <a:lnTo>
                    <a:pt x="654" y="2242"/>
                  </a:lnTo>
                  <a:lnTo>
                    <a:pt x="657" y="2245"/>
                  </a:lnTo>
                  <a:lnTo>
                    <a:pt x="659" y="2246"/>
                  </a:lnTo>
                  <a:lnTo>
                    <a:pt x="685" y="2270"/>
                  </a:lnTo>
                  <a:lnTo>
                    <a:pt x="711" y="2288"/>
                  </a:lnTo>
                  <a:lnTo>
                    <a:pt x="737" y="2300"/>
                  </a:lnTo>
                  <a:lnTo>
                    <a:pt x="762" y="2306"/>
                  </a:lnTo>
                  <a:lnTo>
                    <a:pt x="784" y="2308"/>
                  </a:lnTo>
                  <a:lnTo>
                    <a:pt x="807" y="2305"/>
                  </a:lnTo>
                  <a:lnTo>
                    <a:pt x="829" y="2300"/>
                  </a:lnTo>
                  <a:lnTo>
                    <a:pt x="849" y="2291"/>
                  </a:lnTo>
                  <a:lnTo>
                    <a:pt x="868" y="2280"/>
                  </a:lnTo>
                  <a:lnTo>
                    <a:pt x="885" y="2269"/>
                  </a:lnTo>
                  <a:lnTo>
                    <a:pt x="901" y="2256"/>
                  </a:lnTo>
                  <a:lnTo>
                    <a:pt x="915" y="2242"/>
                  </a:lnTo>
                  <a:lnTo>
                    <a:pt x="927" y="2229"/>
                  </a:lnTo>
                  <a:lnTo>
                    <a:pt x="937" y="2217"/>
                  </a:lnTo>
                  <a:lnTo>
                    <a:pt x="945" y="2206"/>
                  </a:lnTo>
                  <a:lnTo>
                    <a:pt x="951" y="2197"/>
                  </a:lnTo>
                  <a:lnTo>
                    <a:pt x="955" y="2192"/>
                  </a:lnTo>
                  <a:lnTo>
                    <a:pt x="956" y="2190"/>
                  </a:lnTo>
                  <a:lnTo>
                    <a:pt x="942" y="2218"/>
                  </a:lnTo>
                  <a:lnTo>
                    <a:pt x="934" y="2244"/>
                  </a:lnTo>
                  <a:lnTo>
                    <a:pt x="931" y="2269"/>
                  </a:lnTo>
                  <a:lnTo>
                    <a:pt x="931" y="2292"/>
                  </a:lnTo>
                  <a:lnTo>
                    <a:pt x="934" y="2313"/>
                  </a:lnTo>
                  <a:lnTo>
                    <a:pt x="941" y="2332"/>
                  </a:lnTo>
                  <a:lnTo>
                    <a:pt x="949" y="2349"/>
                  </a:lnTo>
                  <a:lnTo>
                    <a:pt x="957" y="2365"/>
                  </a:lnTo>
                  <a:lnTo>
                    <a:pt x="966" y="2376"/>
                  </a:lnTo>
                  <a:lnTo>
                    <a:pt x="973" y="2387"/>
                  </a:lnTo>
                  <a:lnTo>
                    <a:pt x="980" y="2394"/>
                  </a:lnTo>
                  <a:lnTo>
                    <a:pt x="984" y="2399"/>
                  </a:lnTo>
                  <a:lnTo>
                    <a:pt x="986" y="2400"/>
                  </a:lnTo>
                  <a:lnTo>
                    <a:pt x="1013" y="2419"/>
                  </a:lnTo>
                  <a:lnTo>
                    <a:pt x="1040" y="2430"/>
                  </a:lnTo>
                  <a:lnTo>
                    <a:pt x="1065" y="2437"/>
                  </a:lnTo>
                  <a:lnTo>
                    <a:pt x="1090" y="2438"/>
                  </a:lnTo>
                  <a:lnTo>
                    <a:pt x="1113" y="2435"/>
                  </a:lnTo>
                  <a:lnTo>
                    <a:pt x="1134" y="2427"/>
                  </a:lnTo>
                  <a:lnTo>
                    <a:pt x="1155" y="2417"/>
                  </a:lnTo>
                  <a:lnTo>
                    <a:pt x="1173" y="2406"/>
                  </a:lnTo>
                  <a:lnTo>
                    <a:pt x="1189" y="2392"/>
                  </a:lnTo>
                  <a:lnTo>
                    <a:pt x="1205" y="2376"/>
                  </a:lnTo>
                  <a:lnTo>
                    <a:pt x="1219" y="2361"/>
                  </a:lnTo>
                  <a:lnTo>
                    <a:pt x="1230" y="2347"/>
                  </a:lnTo>
                  <a:lnTo>
                    <a:pt x="1240" y="2333"/>
                  </a:lnTo>
                  <a:lnTo>
                    <a:pt x="1248" y="2321"/>
                  </a:lnTo>
                  <a:lnTo>
                    <a:pt x="1253" y="2313"/>
                  </a:lnTo>
                  <a:lnTo>
                    <a:pt x="1256" y="2306"/>
                  </a:lnTo>
                  <a:lnTo>
                    <a:pt x="1256" y="2304"/>
                  </a:lnTo>
                  <a:lnTo>
                    <a:pt x="1277" y="2320"/>
                  </a:lnTo>
                  <a:lnTo>
                    <a:pt x="1299" y="2333"/>
                  </a:lnTo>
                  <a:lnTo>
                    <a:pt x="1321" y="2342"/>
                  </a:lnTo>
                  <a:lnTo>
                    <a:pt x="1344" y="2347"/>
                  </a:lnTo>
                  <a:lnTo>
                    <a:pt x="1366" y="2351"/>
                  </a:lnTo>
                  <a:lnTo>
                    <a:pt x="1385" y="2352"/>
                  </a:lnTo>
                  <a:lnTo>
                    <a:pt x="1402" y="2352"/>
                  </a:lnTo>
                  <a:lnTo>
                    <a:pt x="1415" y="2351"/>
                  </a:lnTo>
                  <a:lnTo>
                    <a:pt x="1424" y="2351"/>
                  </a:lnTo>
                  <a:lnTo>
                    <a:pt x="1427" y="2349"/>
                  </a:lnTo>
                  <a:lnTo>
                    <a:pt x="1458" y="2342"/>
                  </a:lnTo>
                  <a:lnTo>
                    <a:pt x="1487" y="2332"/>
                  </a:lnTo>
                  <a:lnTo>
                    <a:pt x="1510" y="2319"/>
                  </a:lnTo>
                  <a:lnTo>
                    <a:pt x="1531" y="2305"/>
                  </a:lnTo>
                  <a:lnTo>
                    <a:pt x="1549" y="2290"/>
                  </a:lnTo>
                  <a:lnTo>
                    <a:pt x="1563" y="2275"/>
                  </a:lnTo>
                  <a:lnTo>
                    <a:pt x="1575" y="2259"/>
                  </a:lnTo>
                  <a:lnTo>
                    <a:pt x="1585" y="2245"/>
                  </a:lnTo>
                  <a:lnTo>
                    <a:pt x="1591" y="2231"/>
                  </a:lnTo>
                  <a:lnTo>
                    <a:pt x="1597" y="2220"/>
                  </a:lnTo>
                  <a:lnTo>
                    <a:pt x="1600" y="2211"/>
                  </a:lnTo>
                  <a:lnTo>
                    <a:pt x="1602" y="2205"/>
                  </a:lnTo>
                  <a:lnTo>
                    <a:pt x="1602" y="2203"/>
                  </a:lnTo>
                  <a:lnTo>
                    <a:pt x="1639" y="2225"/>
                  </a:lnTo>
                  <a:lnTo>
                    <a:pt x="1672" y="2243"/>
                  </a:lnTo>
                  <a:lnTo>
                    <a:pt x="1705" y="2256"/>
                  </a:lnTo>
                  <a:lnTo>
                    <a:pt x="1735" y="2263"/>
                  </a:lnTo>
                  <a:lnTo>
                    <a:pt x="1763" y="2266"/>
                  </a:lnTo>
                  <a:lnTo>
                    <a:pt x="1788" y="2267"/>
                  </a:lnTo>
                  <a:lnTo>
                    <a:pt x="1812" y="2265"/>
                  </a:lnTo>
                  <a:lnTo>
                    <a:pt x="1833" y="2261"/>
                  </a:lnTo>
                  <a:lnTo>
                    <a:pt x="1852" y="2256"/>
                  </a:lnTo>
                  <a:lnTo>
                    <a:pt x="1868" y="2249"/>
                  </a:lnTo>
                  <a:lnTo>
                    <a:pt x="1881" y="2243"/>
                  </a:lnTo>
                  <a:lnTo>
                    <a:pt x="1892" y="2236"/>
                  </a:lnTo>
                  <a:lnTo>
                    <a:pt x="1899" y="2231"/>
                  </a:lnTo>
                  <a:lnTo>
                    <a:pt x="1904" y="2227"/>
                  </a:lnTo>
                  <a:lnTo>
                    <a:pt x="1905" y="2226"/>
                  </a:lnTo>
                  <a:lnTo>
                    <a:pt x="1929" y="2206"/>
                  </a:lnTo>
                  <a:lnTo>
                    <a:pt x="1950" y="2184"/>
                  </a:lnTo>
                  <a:lnTo>
                    <a:pt x="1965" y="2162"/>
                  </a:lnTo>
                  <a:lnTo>
                    <a:pt x="1977" y="2140"/>
                  </a:lnTo>
                  <a:lnTo>
                    <a:pt x="1985" y="2120"/>
                  </a:lnTo>
                  <a:lnTo>
                    <a:pt x="1991" y="2099"/>
                  </a:lnTo>
                  <a:lnTo>
                    <a:pt x="1994" y="2082"/>
                  </a:lnTo>
                  <a:lnTo>
                    <a:pt x="1995" y="2068"/>
                  </a:lnTo>
                  <a:lnTo>
                    <a:pt x="1996" y="2056"/>
                  </a:lnTo>
                  <a:lnTo>
                    <a:pt x="1996" y="2048"/>
                  </a:lnTo>
                  <a:lnTo>
                    <a:pt x="1996" y="2046"/>
                  </a:lnTo>
                  <a:lnTo>
                    <a:pt x="2032" y="2049"/>
                  </a:lnTo>
                  <a:lnTo>
                    <a:pt x="2064" y="2049"/>
                  </a:lnTo>
                  <a:lnTo>
                    <a:pt x="2094" y="2046"/>
                  </a:lnTo>
                  <a:lnTo>
                    <a:pt x="2119" y="2040"/>
                  </a:lnTo>
                  <a:lnTo>
                    <a:pt x="2140" y="2032"/>
                  </a:lnTo>
                  <a:lnTo>
                    <a:pt x="2160" y="2023"/>
                  </a:lnTo>
                  <a:lnTo>
                    <a:pt x="2175" y="2014"/>
                  </a:lnTo>
                  <a:lnTo>
                    <a:pt x="2188" y="2004"/>
                  </a:lnTo>
                  <a:lnTo>
                    <a:pt x="2197" y="1995"/>
                  </a:lnTo>
                  <a:lnTo>
                    <a:pt x="2204" y="1988"/>
                  </a:lnTo>
                  <a:lnTo>
                    <a:pt x="2208" y="1984"/>
                  </a:lnTo>
                  <a:lnTo>
                    <a:pt x="2209" y="1981"/>
                  </a:lnTo>
                  <a:lnTo>
                    <a:pt x="2230" y="1962"/>
                  </a:lnTo>
                  <a:lnTo>
                    <a:pt x="2246" y="1939"/>
                  </a:lnTo>
                  <a:lnTo>
                    <a:pt x="2258" y="1917"/>
                  </a:lnTo>
                  <a:lnTo>
                    <a:pt x="2267" y="1894"/>
                  </a:lnTo>
                  <a:lnTo>
                    <a:pt x="2272" y="1871"/>
                  </a:lnTo>
                  <a:lnTo>
                    <a:pt x="2275" y="1850"/>
                  </a:lnTo>
                  <a:lnTo>
                    <a:pt x="2277" y="1830"/>
                  </a:lnTo>
                  <a:lnTo>
                    <a:pt x="2277" y="1814"/>
                  </a:lnTo>
                  <a:lnTo>
                    <a:pt x="2276" y="1801"/>
                  </a:lnTo>
                  <a:lnTo>
                    <a:pt x="2276" y="1792"/>
                  </a:lnTo>
                  <a:lnTo>
                    <a:pt x="2275" y="1790"/>
                  </a:lnTo>
                  <a:lnTo>
                    <a:pt x="2314" y="1786"/>
                  </a:lnTo>
                  <a:lnTo>
                    <a:pt x="2349" y="1778"/>
                  </a:lnTo>
                  <a:lnTo>
                    <a:pt x="2381" y="1769"/>
                  </a:lnTo>
                  <a:lnTo>
                    <a:pt x="2409" y="1756"/>
                  </a:lnTo>
                  <a:lnTo>
                    <a:pt x="2434" y="1740"/>
                  </a:lnTo>
                  <a:lnTo>
                    <a:pt x="2454" y="1723"/>
                  </a:lnTo>
                  <a:lnTo>
                    <a:pt x="2473" y="1704"/>
                  </a:lnTo>
                  <a:lnTo>
                    <a:pt x="2488" y="1685"/>
                  </a:lnTo>
                  <a:lnTo>
                    <a:pt x="2499" y="1664"/>
                  </a:lnTo>
                  <a:lnTo>
                    <a:pt x="2516" y="1628"/>
                  </a:lnTo>
                  <a:lnTo>
                    <a:pt x="2528" y="1594"/>
                  </a:lnTo>
                  <a:lnTo>
                    <a:pt x="2534" y="1560"/>
                  </a:lnTo>
                  <a:lnTo>
                    <a:pt x="2537" y="1528"/>
                  </a:lnTo>
                  <a:lnTo>
                    <a:pt x="2535" y="1498"/>
                  </a:lnTo>
                  <a:lnTo>
                    <a:pt x="2530" y="1470"/>
                  </a:lnTo>
                  <a:lnTo>
                    <a:pt x="2524" y="1443"/>
                  </a:lnTo>
                  <a:lnTo>
                    <a:pt x="2515" y="1419"/>
                  </a:lnTo>
                  <a:lnTo>
                    <a:pt x="2505" y="1397"/>
                  </a:lnTo>
                  <a:lnTo>
                    <a:pt x="2494" y="1379"/>
                  </a:lnTo>
                  <a:lnTo>
                    <a:pt x="2485" y="1363"/>
                  </a:lnTo>
                  <a:lnTo>
                    <a:pt x="2476" y="1350"/>
                  </a:lnTo>
                  <a:lnTo>
                    <a:pt x="2469" y="1341"/>
                  </a:lnTo>
                  <a:lnTo>
                    <a:pt x="2464" y="1335"/>
                  </a:lnTo>
                  <a:lnTo>
                    <a:pt x="2462" y="1333"/>
                  </a:lnTo>
                  <a:lnTo>
                    <a:pt x="2538" y="1152"/>
                  </a:lnTo>
                  <a:lnTo>
                    <a:pt x="2059" y="1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523240"/>
            <a:ext cx="3075940" cy="12287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337146" y="3522406"/>
            <a:ext cx="821884" cy="820573"/>
            <a:chOff x="7421563" y="5313363"/>
            <a:chExt cx="993775" cy="992188"/>
          </a:xfrm>
          <a:solidFill>
            <a:schemeClr val="bg1"/>
          </a:solidFill>
        </p:grpSpPr>
        <p:sp>
          <p:nvSpPr>
            <p:cNvPr id="4" name="Freeform 113"/>
            <p:cNvSpPr>
              <a:spLocks noEditPoints="1"/>
            </p:cNvSpPr>
            <p:nvPr/>
          </p:nvSpPr>
          <p:spPr bwMode="auto">
            <a:xfrm>
              <a:off x="7421563" y="5313363"/>
              <a:ext cx="993775" cy="992188"/>
            </a:xfrm>
            <a:custGeom>
              <a:avLst/>
              <a:gdLst>
                <a:gd name="T0" fmla="*/ 1541 w 3758"/>
                <a:gd name="T1" fmla="*/ 31 h 3753"/>
                <a:gd name="T2" fmla="*/ 1122 w 3758"/>
                <a:gd name="T3" fmla="*/ 159 h 3753"/>
                <a:gd name="T4" fmla="*/ 751 w 3758"/>
                <a:gd name="T5" fmla="*/ 375 h 3753"/>
                <a:gd name="T6" fmla="*/ 441 w 3758"/>
                <a:gd name="T7" fmla="*/ 667 h 3753"/>
                <a:gd name="T8" fmla="*/ 204 w 3758"/>
                <a:gd name="T9" fmla="*/ 1024 h 3753"/>
                <a:gd name="T10" fmla="*/ 53 w 3758"/>
                <a:gd name="T11" fmla="*/ 1431 h 3753"/>
                <a:gd name="T12" fmla="*/ 0 w 3758"/>
                <a:gd name="T13" fmla="*/ 1877 h 3753"/>
                <a:gd name="T14" fmla="*/ 53 w 3758"/>
                <a:gd name="T15" fmla="*/ 2322 h 3753"/>
                <a:gd name="T16" fmla="*/ 204 w 3758"/>
                <a:gd name="T17" fmla="*/ 2730 h 3753"/>
                <a:gd name="T18" fmla="*/ 441 w 3758"/>
                <a:gd name="T19" fmla="*/ 3086 h 3753"/>
                <a:gd name="T20" fmla="*/ 751 w 3758"/>
                <a:gd name="T21" fmla="*/ 3379 h 3753"/>
                <a:gd name="T22" fmla="*/ 1122 w 3758"/>
                <a:gd name="T23" fmla="*/ 3595 h 3753"/>
                <a:gd name="T24" fmla="*/ 1541 w 3758"/>
                <a:gd name="T25" fmla="*/ 3722 h 3753"/>
                <a:gd name="T26" fmla="*/ 1994 w 3758"/>
                <a:gd name="T27" fmla="*/ 3750 h 3753"/>
                <a:gd name="T28" fmla="*/ 2431 w 3758"/>
                <a:gd name="T29" fmla="*/ 3671 h 3753"/>
                <a:gd name="T30" fmla="*/ 2828 w 3758"/>
                <a:gd name="T31" fmla="*/ 3497 h 3753"/>
                <a:gd name="T32" fmla="*/ 3170 w 3758"/>
                <a:gd name="T33" fmla="*/ 3241 h 3753"/>
                <a:gd name="T34" fmla="*/ 3445 w 3758"/>
                <a:gd name="T35" fmla="*/ 2915 h 3753"/>
                <a:gd name="T36" fmla="*/ 3641 w 3758"/>
                <a:gd name="T37" fmla="*/ 2532 h 3753"/>
                <a:gd name="T38" fmla="*/ 3744 w 3758"/>
                <a:gd name="T39" fmla="*/ 2104 h 3753"/>
                <a:gd name="T40" fmla="*/ 3744 w 3758"/>
                <a:gd name="T41" fmla="*/ 1650 h 3753"/>
                <a:gd name="T42" fmla="*/ 3641 w 3758"/>
                <a:gd name="T43" fmla="*/ 1222 h 3753"/>
                <a:gd name="T44" fmla="*/ 3445 w 3758"/>
                <a:gd name="T45" fmla="*/ 838 h 3753"/>
                <a:gd name="T46" fmla="*/ 3170 w 3758"/>
                <a:gd name="T47" fmla="*/ 513 h 3753"/>
                <a:gd name="T48" fmla="*/ 2828 w 3758"/>
                <a:gd name="T49" fmla="*/ 257 h 3753"/>
                <a:gd name="T50" fmla="*/ 2431 w 3758"/>
                <a:gd name="T51" fmla="*/ 82 h 3753"/>
                <a:gd name="T52" fmla="*/ 1994 w 3758"/>
                <a:gd name="T53" fmla="*/ 4 h 3753"/>
                <a:gd name="T54" fmla="*/ 1658 w 3758"/>
                <a:gd name="T55" fmla="*/ 3552 h 3753"/>
                <a:gd name="T56" fmla="*/ 1245 w 3758"/>
                <a:gd name="T57" fmla="*/ 3442 h 3753"/>
                <a:gd name="T58" fmla="*/ 880 w 3758"/>
                <a:gd name="T59" fmla="*/ 3240 h 3753"/>
                <a:gd name="T60" fmla="*/ 578 w 3758"/>
                <a:gd name="T61" fmla="*/ 2956 h 3753"/>
                <a:gd name="T62" fmla="*/ 353 w 3758"/>
                <a:gd name="T63" fmla="*/ 2606 h 3753"/>
                <a:gd name="T64" fmla="*/ 220 w 3758"/>
                <a:gd name="T65" fmla="*/ 2204 h 3753"/>
                <a:gd name="T66" fmla="*/ 191 w 3758"/>
                <a:gd name="T67" fmla="*/ 1766 h 3753"/>
                <a:gd name="T68" fmla="*/ 275 w 3758"/>
                <a:gd name="T69" fmla="*/ 1343 h 3753"/>
                <a:gd name="T70" fmla="*/ 455 w 3758"/>
                <a:gd name="T71" fmla="*/ 966 h 3753"/>
                <a:gd name="T72" fmla="*/ 720 w 3758"/>
                <a:gd name="T73" fmla="*/ 647 h 3753"/>
                <a:gd name="T74" fmla="*/ 1055 w 3758"/>
                <a:gd name="T75" fmla="*/ 401 h 3753"/>
                <a:gd name="T76" fmla="*/ 1446 w 3758"/>
                <a:gd name="T77" fmla="*/ 244 h 3753"/>
                <a:gd name="T78" fmla="*/ 1878 w 3758"/>
                <a:gd name="T79" fmla="*/ 188 h 3753"/>
                <a:gd name="T80" fmla="*/ 2312 w 3758"/>
                <a:gd name="T81" fmla="*/ 244 h 3753"/>
                <a:gd name="T82" fmla="*/ 2703 w 3758"/>
                <a:gd name="T83" fmla="*/ 401 h 3753"/>
                <a:gd name="T84" fmla="*/ 3038 w 3758"/>
                <a:gd name="T85" fmla="*/ 647 h 3753"/>
                <a:gd name="T86" fmla="*/ 3302 w 3758"/>
                <a:gd name="T87" fmla="*/ 966 h 3753"/>
                <a:gd name="T88" fmla="*/ 3483 w 3758"/>
                <a:gd name="T89" fmla="*/ 1343 h 3753"/>
                <a:gd name="T90" fmla="*/ 3567 w 3758"/>
                <a:gd name="T91" fmla="*/ 1766 h 3753"/>
                <a:gd name="T92" fmla="*/ 3538 w 3758"/>
                <a:gd name="T93" fmla="*/ 2204 h 3753"/>
                <a:gd name="T94" fmla="*/ 3405 w 3758"/>
                <a:gd name="T95" fmla="*/ 2606 h 3753"/>
                <a:gd name="T96" fmla="*/ 3179 w 3758"/>
                <a:gd name="T97" fmla="*/ 2956 h 3753"/>
                <a:gd name="T98" fmla="*/ 2877 w 3758"/>
                <a:gd name="T99" fmla="*/ 3240 h 3753"/>
                <a:gd name="T100" fmla="*/ 2512 w 3758"/>
                <a:gd name="T101" fmla="*/ 3442 h 3753"/>
                <a:gd name="T102" fmla="*/ 2100 w 3758"/>
                <a:gd name="T103" fmla="*/ 35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8" h="3753">
                  <a:moveTo>
                    <a:pt x="1878" y="0"/>
                  </a:moveTo>
                  <a:lnTo>
                    <a:pt x="1764" y="4"/>
                  </a:lnTo>
                  <a:lnTo>
                    <a:pt x="1652" y="14"/>
                  </a:lnTo>
                  <a:lnTo>
                    <a:pt x="1541" y="31"/>
                  </a:lnTo>
                  <a:lnTo>
                    <a:pt x="1433" y="54"/>
                  </a:lnTo>
                  <a:lnTo>
                    <a:pt x="1326" y="82"/>
                  </a:lnTo>
                  <a:lnTo>
                    <a:pt x="1223" y="118"/>
                  </a:lnTo>
                  <a:lnTo>
                    <a:pt x="1122" y="159"/>
                  </a:lnTo>
                  <a:lnTo>
                    <a:pt x="1025" y="205"/>
                  </a:lnTo>
                  <a:lnTo>
                    <a:pt x="930" y="257"/>
                  </a:lnTo>
                  <a:lnTo>
                    <a:pt x="839" y="313"/>
                  </a:lnTo>
                  <a:lnTo>
                    <a:pt x="751" y="375"/>
                  </a:lnTo>
                  <a:lnTo>
                    <a:pt x="668" y="441"/>
                  </a:lnTo>
                  <a:lnTo>
                    <a:pt x="588" y="513"/>
                  </a:lnTo>
                  <a:lnTo>
                    <a:pt x="513" y="588"/>
                  </a:lnTo>
                  <a:lnTo>
                    <a:pt x="441" y="667"/>
                  </a:lnTo>
                  <a:lnTo>
                    <a:pt x="375" y="750"/>
                  </a:lnTo>
                  <a:lnTo>
                    <a:pt x="313" y="838"/>
                  </a:lnTo>
                  <a:lnTo>
                    <a:pt x="256" y="929"/>
                  </a:lnTo>
                  <a:lnTo>
                    <a:pt x="204" y="1024"/>
                  </a:lnTo>
                  <a:lnTo>
                    <a:pt x="158" y="1122"/>
                  </a:lnTo>
                  <a:lnTo>
                    <a:pt x="117" y="1222"/>
                  </a:lnTo>
                  <a:lnTo>
                    <a:pt x="82" y="1325"/>
                  </a:lnTo>
                  <a:lnTo>
                    <a:pt x="53" y="1431"/>
                  </a:lnTo>
                  <a:lnTo>
                    <a:pt x="31" y="1539"/>
                  </a:lnTo>
                  <a:lnTo>
                    <a:pt x="14" y="1650"/>
                  </a:lnTo>
                  <a:lnTo>
                    <a:pt x="3" y="1762"/>
                  </a:lnTo>
                  <a:lnTo>
                    <a:pt x="0" y="1877"/>
                  </a:lnTo>
                  <a:lnTo>
                    <a:pt x="3" y="1991"/>
                  </a:lnTo>
                  <a:lnTo>
                    <a:pt x="14" y="2104"/>
                  </a:lnTo>
                  <a:lnTo>
                    <a:pt x="31" y="2214"/>
                  </a:lnTo>
                  <a:lnTo>
                    <a:pt x="53" y="2322"/>
                  </a:lnTo>
                  <a:lnTo>
                    <a:pt x="82" y="2429"/>
                  </a:lnTo>
                  <a:lnTo>
                    <a:pt x="117" y="2532"/>
                  </a:lnTo>
                  <a:lnTo>
                    <a:pt x="158" y="2633"/>
                  </a:lnTo>
                  <a:lnTo>
                    <a:pt x="204" y="2730"/>
                  </a:lnTo>
                  <a:lnTo>
                    <a:pt x="256" y="2824"/>
                  </a:lnTo>
                  <a:lnTo>
                    <a:pt x="313" y="2915"/>
                  </a:lnTo>
                  <a:lnTo>
                    <a:pt x="375" y="3003"/>
                  </a:lnTo>
                  <a:lnTo>
                    <a:pt x="441" y="3086"/>
                  </a:lnTo>
                  <a:lnTo>
                    <a:pt x="513" y="3166"/>
                  </a:lnTo>
                  <a:lnTo>
                    <a:pt x="588" y="3241"/>
                  </a:lnTo>
                  <a:lnTo>
                    <a:pt x="668" y="3313"/>
                  </a:lnTo>
                  <a:lnTo>
                    <a:pt x="751" y="3379"/>
                  </a:lnTo>
                  <a:lnTo>
                    <a:pt x="839" y="3440"/>
                  </a:lnTo>
                  <a:lnTo>
                    <a:pt x="930" y="3497"/>
                  </a:lnTo>
                  <a:lnTo>
                    <a:pt x="1025" y="3549"/>
                  </a:lnTo>
                  <a:lnTo>
                    <a:pt x="1122" y="3595"/>
                  </a:lnTo>
                  <a:lnTo>
                    <a:pt x="1223" y="3636"/>
                  </a:lnTo>
                  <a:lnTo>
                    <a:pt x="1326" y="3671"/>
                  </a:lnTo>
                  <a:lnTo>
                    <a:pt x="1433" y="3700"/>
                  </a:lnTo>
                  <a:lnTo>
                    <a:pt x="1541" y="3722"/>
                  </a:lnTo>
                  <a:lnTo>
                    <a:pt x="1652" y="3739"/>
                  </a:lnTo>
                  <a:lnTo>
                    <a:pt x="1764" y="3750"/>
                  </a:lnTo>
                  <a:lnTo>
                    <a:pt x="1878" y="3753"/>
                  </a:lnTo>
                  <a:lnTo>
                    <a:pt x="1994" y="3750"/>
                  </a:lnTo>
                  <a:lnTo>
                    <a:pt x="2106" y="3739"/>
                  </a:lnTo>
                  <a:lnTo>
                    <a:pt x="2217" y="3722"/>
                  </a:lnTo>
                  <a:lnTo>
                    <a:pt x="2325" y="3700"/>
                  </a:lnTo>
                  <a:lnTo>
                    <a:pt x="2431" y="3671"/>
                  </a:lnTo>
                  <a:lnTo>
                    <a:pt x="2535" y="3636"/>
                  </a:lnTo>
                  <a:lnTo>
                    <a:pt x="2635" y="3595"/>
                  </a:lnTo>
                  <a:lnTo>
                    <a:pt x="2733" y="3549"/>
                  </a:lnTo>
                  <a:lnTo>
                    <a:pt x="2828" y="3497"/>
                  </a:lnTo>
                  <a:lnTo>
                    <a:pt x="2919" y="3440"/>
                  </a:lnTo>
                  <a:lnTo>
                    <a:pt x="3007" y="3379"/>
                  </a:lnTo>
                  <a:lnTo>
                    <a:pt x="3090" y="3313"/>
                  </a:lnTo>
                  <a:lnTo>
                    <a:pt x="3170" y="3241"/>
                  </a:lnTo>
                  <a:lnTo>
                    <a:pt x="3245" y="3166"/>
                  </a:lnTo>
                  <a:lnTo>
                    <a:pt x="3317" y="3086"/>
                  </a:lnTo>
                  <a:lnTo>
                    <a:pt x="3383" y="3003"/>
                  </a:lnTo>
                  <a:lnTo>
                    <a:pt x="3445" y="2915"/>
                  </a:lnTo>
                  <a:lnTo>
                    <a:pt x="3502" y="2824"/>
                  </a:lnTo>
                  <a:lnTo>
                    <a:pt x="3553" y="2730"/>
                  </a:lnTo>
                  <a:lnTo>
                    <a:pt x="3600" y="2633"/>
                  </a:lnTo>
                  <a:lnTo>
                    <a:pt x="3641" y="2532"/>
                  </a:lnTo>
                  <a:lnTo>
                    <a:pt x="3676" y="2429"/>
                  </a:lnTo>
                  <a:lnTo>
                    <a:pt x="3705" y="2322"/>
                  </a:lnTo>
                  <a:lnTo>
                    <a:pt x="3727" y="2214"/>
                  </a:lnTo>
                  <a:lnTo>
                    <a:pt x="3744" y="2104"/>
                  </a:lnTo>
                  <a:lnTo>
                    <a:pt x="3755" y="1991"/>
                  </a:lnTo>
                  <a:lnTo>
                    <a:pt x="3758" y="1877"/>
                  </a:lnTo>
                  <a:lnTo>
                    <a:pt x="3755" y="1762"/>
                  </a:lnTo>
                  <a:lnTo>
                    <a:pt x="3744" y="1650"/>
                  </a:lnTo>
                  <a:lnTo>
                    <a:pt x="3727" y="1539"/>
                  </a:lnTo>
                  <a:lnTo>
                    <a:pt x="3705" y="1431"/>
                  </a:lnTo>
                  <a:lnTo>
                    <a:pt x="3676" y="1325"/>
                  </a:lnTo>
                  <a:lnTo>
                    <a:pt x="3641" y="1222"/>
                  </a:lnTo>
                  <a:lnTo>
                    <a:pt x="3600" y="1122"/>
                  </a:lnTo>
                  <a:lnTo>
                    <a:pt x="3553" y="1024"/>
                  </a:lnTo>
                  <a:lnTo>
                    <a:pt x="3502" y="929"/>
                  </a:lnTo>
                  <a:lnTo>
                    <a:pt x="3445" y="838"/>
                  </a:lnTo>
                  <a:lnTo>
                    <a:pt x="3383" y="750"/>
                  </a:lnTo>
                  <a:lnTo>
                    <a:pt x="3317" y="667"/>
                  </a:lnTo>
                  <a:lnTo>
                    <a:pt x="3245" y="588"/>
                  </a:lnTo>
                  <a:lnTo>
                    <a:pt x="3170" y="513"/>
                  </a:lnTo>
                  <a:lnTo>
                    <a:pt x="3090" y="441"/>
                  </a:lnTo>
                  <a:lnTo>
                    <a:pt x="3007" y="375"/>
                  </a:lnTo>
                  <a:lnTo>
                    <a:pt x="2919" y="313"/>
                  </a:lnTo>
                  <a:lnTo>
                    <a:pt x="2828" y="257"/>
                  </a:lnTo>
                  <a:lnTo>
                    <a:pt x="2733" y="205"/>
                  </a:lnTo>
                  <a:lnTo>
                    <a:pt x="2635" y="159"/>
                  </a:lnTo>
                  <a:lnTo>
                    <a:pt x="2535" y="118"/>
                  </a:lnTo>
                  <a:lnTo>
                    <a:pt x="2431" y="82"/>
                  </a:lnTo>
                  <a:lnTo>
                    <a:pt x="2325" y="54"/>
                  </a:lnTo>
                  <a:lnTo>
                    <a:pt x="2217" y="31"/>
                  </a:lnTo>
                  <a:lnTo>
                    <a:pt x="2106" y="14"/>
                  </a:lnTo>
                  <a:lnTo>
                    <a:pt x="1994" y="4"/>
                  </a:lnTo>
                  <a:lnTo>
                    <a:pt x="1878" y="0"/>
                  </a:lnTo>
                  <a:close/>
                  <a:moveTo>
                    <a:pt x="1878" y="3565"/>
                  </a:moveTo>
                  <a:lnTo>
                    <a:pt x="1768" y="3562"/>
                  </a:lnTo>
                  <a:lnTo>
                    <a:pt x="1658" y="3552"/>
                  </a:lnTo>
                  <a:lnTo>
                    <a:pt x="1551" y="3533"/>
                  </a:lnTo>
                  <a:lnTo>
                    <a:pt x="1446" y="3509"/>
                  </a:lnTo>
                  <a:lnTo>
                    <a:pt x="1345" y="3479"/>
                  </a:lnTo>
                  <a:lnTo>
                    <a:pt x="1245" y="3442"/>
                  </a:lnTo>
                  <a:lnTo>
                    <a:pt x="1149" y="3400"/>
                  </a:lnTo>
                  <a:lnTo>
                    <a:pt x="1055" y="3352"/>
                  </a:lnTo>
                  <a:lnTo>
                    <a:pt x="967" y="3299"/>
                  </a:lnTo>
                  <a:lnTo>
                    <a:pt x="880" y="3240"/>
                  </a:lnTo>
                  <a:lnTo>
                    <a:pt x="798" y="3176"/>
                  </a:lnTo>
                  <a:lnTo>
                    <a:pt x="720" y="3107"/>
                  </a:lnTo>
                  <a:lnTo>
                    <a:pt x="647" y="3034"/>
                  </a:lnTo>
                  <a:lnTo>
                    <a:pt x="578" y="2956"/>
                  </a:lnTo>
                  <a:lnTo>
                    <a:pt x="514" y="2874"/>
                  </a:lnTo>
                  <a:lnTo>
                    <a:pt x="455" y="2788"/>
                  </a:lnTo>
                  <a:lnTo>
                    <a:pt x="401" y="2699"/>
                  </a:lnTo>
                  <a:lnTo>
                    <a:pt x="353" y="2606"/>
                  </a:lnTo>
                  <a:lnTo>
                    <a:pt x="311" y="2510"/>
                  </a:lnTo>
                  <a:lnTo>
                    <a:pt x="275" y="2410"/>
                  </a:lnTo>
                  <a:lnTo>
                    <a:pt x="244" y="2309"/>
                  </a:lnTo>
                  <a:lnTo>
                    <a:pt x="220" y="2204"/>
                  </a:lnTo>
                  <a:lnTo>
                    <a:pt x="202" y="2097"/>
                  </a:lnTo>
                  <a:lnTo>
                    <a:pt x="191" y="1988"/>
                  </a:lnTo>
                  <a:lnTo>
                    <a:pt x="188" y="1877"/>
                  </a:lnTo>
                  <a:lnTo>
                    <a:pt x="191" y="1766"/>
                  </a:lnTo>
                  <a:lnTo>
                    <a:pt x="202" y="1656"/>
                  </a:lnTo>
                  <a:lnTo>
                    <a:pt x="220" y="1549"/>
                  </a:lnTo>
                  <a:lnTo>
                    <a:pt x="244" y="1445"/>
                  </a:lnTo>
                  <a:lnTo>
                    <a:pt x="275" y="1343"/>
                  </a:lnTo>
                  <a:lnTo>
                    <a:pt x="311" y="1244"/>
                  </a:lnTo>
                  <a:lnTo>
                    <a:pt x="353" y="1148"/>
                  </a:lnTo>
                  <a:lnTo>
                    <a:pt x="401" y="1056"/>
                  </a:lnTo>
                  <a:lnTo>
                    <a:pt x="455" y="966"/>
                  </a:lnTo>
                  <a:lnTo>
                    <a:pt x="514" y="880"/>
                  </a:lnTo>
                  <a:lnTo>
                    <a:pt x="578" y="798"/>
                  </a:lnTo>
                  <a:lnTo>
                    <a:pt x="647" y="720"/>
                  </a:lnTo>
                  <a:lnTo>
                    <a:pt x="720" y="647"/>
                  </a:lnTo>
                  <a:lnTo>
                    <a:pt x="798" y="579"/>
                  </a:lnTo>
                  <a:lnTo>
                    <a:pt x="880" y="514"/>
                  </a:lnTo>
                  <a:lnTo>
                    <a:pt x="967" y="456"/>
                  </a:lnTo>
                  <a:lnTo>
                    <a:pt x="1055" y="401"/>
                  </a:lnTo>
                  <a:lnTo>
                    <a:pt x="1149" y="353"/>
                  </a:lnTo>
                  <a:lnTo>
                    <a:pt x="1245" y="311"/>
                  </a:lnTo>
                  <a:lnTo>
                    <a:pt x="1345" y="275"/>
                  </a:lnTo>
                  <a:lnTo>
                    <a:pt x="1446" y="244"/>
                  </a:lnTo>
                  <a:lnTo>
                    <a:pt x="1551" y="220"/>
                  </a:lnTo>
                  <a:lnTo>
                    <a:pt x="1658" y="203"/>
                  </a:lnTo>
                  <a:lnTo>
                    <a:pt x="1768" y="192"/>
                  </a:lnTo>
                  <a:lnTo>
                    <a:pt x="1878" y="188"/>
                  </a:lnTo>
                  <a:lnTo>
                    <a:pt x="1990" y="192"/>
                  </a:lnTo>
                  <a:lnTo>
                    <a:pt x="2100" y="203"/>
                  </a:lnTo>
                  <a:lnTo>
                    <a:pt x="2207" y="220"/>
                  </a:lnTo>
                  <a:lnTo>
                    <a:pt x="2312" y="244"/>
                  </a:lnTo>
                  <a:lnTo>
                    <a:pt x="2413" y="275"/>
                  </a:lnTo>
                  <a:lnTo>
                    <a:pt x="2512" y="311"/>
                  </a:lnTo>
                  <a:lnTo>
                    <a:pt x="2609" y="353"/>
                  </a:lnTo>
                  <a:lnTo>
                    <a:pt x="2703" y="401"/>
                  </a:lnTo>
                  <a:lnTo>
                    <a:pt x="2791" y="456"/>
                  </a:lnTo>
                  <a:lnTo>
                    <a:pt x="2877" y="514"/>
                  </a:lnTo>
                  <a:lnTo>
                    <a:pt x="2959" y="579"/>
                  </a:lnTo>
                  <a:lnTo>
                    <a:pt x="3038" y="647"/>
                  </a:lnTo>
                  <a:lnTo>
                    <a:pt x="3111" y="720"/>
                  </a:lnTo>
                  <a:lnTo>
                    <a:pt x="3179" y="798"/>
                  </a:lnTo>
                  <a:lnTo>
                    <a:pt x="3244" y="880"/>
                  </a:lnTo>
                  <a:lnTo>
                    <a:pt x="3302" y="966"/>
                  </a:lnTo>
                  <a:lnTo>
                    <a:pt x="3357" y="1056"/>
                  </a:lnTo>
                  <a:lnTo>
                    <a:pt x="3405" y="1148"/>
                  </a:lnTo>
                  <a:lnTo>
                    <a:pt x="3447" y="1244"/>
                  </a:lnTo>
                  <a:lnTo>
                    <a:pt x="3483" y="1343"/>
                  </a:lnTo>
                  <a:lnTo>
                    <a:pt x="3514" y="1445"/>
                  </a:lnTo>
                  <a:lnTo>
                    <a:pt x="3538" y="1549"/>
                  </a:lnTo>
                  <a:lnTo>
                    <a:pt x="3555" y="1656"/>
                  </a:lnTo>
                  <a:lnTo>
                    <a:pt x="3567" y="1766"/>
                  </a:lnTo>
                  <a:lnTo>
                    <a:pt x="3570" y="1877"/>
                  </a:lnTo>
                  <a:lnTo>
                    <a:pt x="3567" y="1988"/>
                  </a:lnTo>
                  <a:lnTo>
                    <a:pt x="3555" y="2097"/>
                  </a:lnTo>
                  <a:lnTo>
                    <a:pt x="3538" y="2204"/>
                  </a:lnTo>
                  <a:lnTo>
                    <a:pt x="3514" y="2309"/>
                  </a:lnTo>
                  <a:lnTo>
                    <a:pt x="3483" y="2410"/>
                  </a:lnTo>
                  <a:lnTo>
                    <a:pt x="3447" y="2510"/>
                  </a:lnTo>
                  <a:lnTo>
                    <a:pt x="3405" y="2606"/>
                  </a:lnTo>
                  <a:lnTo>
                    <a:pt x="3357" y="2699"/>
                  </a:lnTo>
                  <a:lnTo>
                    <a:pt x="3302" y="2788"/>
                  </a:lnTo>
                  <a:lnTo>
                    <a:pt x="3244" y="2874"/>
                  </a:lnTo>
                  <a:lnTo>
                    <a:pt x="3179" y="2956"/>
                  </a:lnTo>
                  <a:lnTo>
                    <a:pt x="3111" y="3034"/>
                  </a:lnTo>
                  <a:lnTo>
                    <a:pt x="3038" y="3107"/>
                  </a:lnTo>
                  <a:lnTo>
                    <a:pt x="2959" y="3176"/>
                  </a:lnTo>
                  <a:lnTo>
                    <a:pt x="2877" y="3240"/>
                  </a:lnTo>
                  <a:lnTo>
                    <a:pt x="2791" y="3299"/>
                  </a:lnTo>
                  <a:lnTo>
                    <a:pt x="2703" y="3352"/>
                  </a:lnTo>
                  <a:lnTo>
                    <a:pt x="2609" y="3400"/>
                  </a:lnTo>
                  <a:lnTo>
                    <a:pt x="2512" y="3442"/>
                  </a:lnTo>
                  <a:lnTo>
                    <a:pt x="2413" y="3479"/>
                  </a:lnTo>
                  <a:lnTo>
                    <a:pt x="2312" y="3509"/>
                  </a:lnTo>
                  <a:lnTo>
                    <a:pt x="2207" y="3533"/>
                  </a:lnTo>
                  <a:lnTo>
                    <a:pt x="2100" y="3552"/>
                  </a:lnTo>
                  <a:lnTo>
                    <a:pt x="1990" y="3562"/>
                  </a:lnTo>
                  <a:lnTo>
                    <a:pt x="1878" y="35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14"/>
            <p:cNvSpPr>
              <a:spLocks noEditPoints="1"/>
            </p:cNvSpPr>
            <p:nvPr/>
          </p:nvSpPr>
          <p:spPr bwMode="auto">
            <a:xfrm>
              <a:off x="7672388" y="5529263"/>
              <a:ext cx="490538" cy="558800"/>
            </a:xfrm>
            <a:custGeom>
              <a:avLst/>
              <a:gdLst>
                <a:gd name="T0" fmla="*/ 1523 w 1849"/>
                <a:gd name="T1" fmla="*/ 293 h 2111"/>
                <a:gd name="T2" fmla="*/ 1566 w 1849"/>
                <a:gd name="T3" fmla="*/ 200 h 2111"/>
                <a:gd name="T4" fmla="*/ 1649 w 1849"/>
                <a:gd name="T5" fmla="*/ 142 h 2111"/>
                <a:gd name="T6" fmla="*/ 1849 w 1849"/>
                <a:gd name="T7" fmla="*/ 130 h 2111"/>
                <a:gd name="T8" fmla="*/ 0 w 1849"/>
                <a:gd name="T9" fmla="*/ 130 h 2111"/>
                <a:gd name="T10" fmla="*/ 198 w 1849"/>
                <a:gd name="T11" fmla="*/ 142 h 2111"/>
                <a:gd name="T12" fmla="*/ 281 w 1849"/>
                <a:gd name="T13" fmla="*/ 200 h 2111"/>
                <a:gd name="T14" fmla="*/ 325 w 1849"/>
                <a:gd name="T15" fmla="*/ 293 h 2111"/>
                <a:gd name="T16" fmla="*/ 330 w 1849"/>
                <a:gd name="T17" fmla="*/ 575 h 2111"/>
                <a:gd name="T18" fmla="*/ 369 w 1849"/>
                <a:gd name="T19" fmla="*/ 705 h 2111"/>
                <a:gd name="T20" fmla="*/ 448 w 1849"/>
                <a:gd name="T21" fmla="*/ 810 h 2111"/>
                <a:gd name="T22" fmla="*/ 546 w 1849"/>
                <a:gd name="T23" fmla="*/ 886 h 2111"/>
                <a:gd name="T24" fmla="*/ 608 w 1849"/>
                <a:gd name="T25" fmla="*/ 979 h 2111"/>
                <a:gd name="T26" fmla="*/ 619 w 1849"/>
                <a:gd name="T27" fmla="*/ 1096 h 2111"/>
                <a:gd name="T28" fmla="*/ 572 w 1849"/>
                <a:gd name="T29" fmla="*/ 1200 h 2111"/>
                <a:gd name="T30" fmla="*/ 476 w 1849"/>
                <a:gd name="T31" fmla="*/ 1278 h 2111"/>
                <a:gd name="T32" fmla="*/ 380 w 1849"/>
                <a:gd name="T33" fmla="*/ 1390 h 2111"/>
                <a:gd name="T34" fmla="*/ 331 w 1849"/>
                <a:gd name="T35" fmla="*/ 1532 h 2111"/>
                <a:gd name="T36" fmla="*/ 325 w 1849"/>
                <a:gd name="T37" fmla="*/ 1819 h 2111"/>
                <a:gd name="T38" fmla="*/ 281 w 1849"/>
                <a:gd name="T39" fmla="*/ 1912 h 2111"/>
                <a:gd name="T40" fmla="*/ 198 w 1849"/>
                <a:gd name="T41" fmla="*/ 1970 h 2111"/>
                <a:gd name="T42" fmla="*/ 0 w 1849"/>
                <a:gd name="T43" fmla="*/ 1983 h 2111"/>
                <a:gd name="T44" fmla="*/ 1849 w 1849"/>
                <a:gd name="T45" fmla="*/ 1983 h 2111"/>
                <a:gd name="T46" fmla="*/ 1649 w 1849"/>
                <a:gd name="T47" fmla="*/ 1970 h 2111"/>
                <a:gd name="T48" fmla="*/ 1566 w 1849"/>
                <a:gd name="T49" fmla="*/ 1912 h 2111"/>
                <a:gd name="T50" fmla="*/ 1523 w 1849"/>
                <a:gd name="T51" fmla="*/ 1819 h 2111"/>
                <a:gd name="T52" fmla="*/ 1517 w 1849"/>
                <a:gd name="T53" fmla="*/ 1537 h 2111"/>
                <a:gd name="T54" fmla="*/ 1478 w 1849"/>
                <a:gd name="T55" fmla="*/ 1408 h 2111"/>
                <a:gd name="T56" fmla="*/ 1401 w 1849"/>
                <a:gd name="T57" fmla="*/ 1301 h 2111"/>
                <a:gd name="T58" fmla="*/ 1301 w 1849"/>
                <a:gd name="T59" fmla="*/ 1226 h 2111"/>
                <a:gd name="T60" fmla="*/ 1240 w 1849"/>
                <a:gd name="T61" fmla="*/ 1134 h 2111"/>
                <a:gd name="T62" fmla="*/ 1230 w 1849"/>
                <a:gd name="T63" fmla="*/ 1015 h 2111"/>
                <a:gd name="T64" fmla="*/ 1276 w 1849"/>
                <a:gd name="T65" fmla="*/ 913 h 2111"/>
                <a:gd name="T66" fmla="*/ 1368 w 1849"/>
                <a:gd name="T67" fmla="*/ 839 h 2111"/>
                <a:gd name="T68" fmla="*/ 1456 w 1849"/>
                <a:gd name="T69" fmla="*/ 743 h 2111"/>
                <a:gd name="T70" fmla="*/ 1509 w 1849"/>
                <a:gd name="T71" fmla="*/ 619 h 2111"/>
                <a:gd name="T72" fmla="*/ 1256 w 1849"/>
                <a:gd name="T73" fmla="*/ 1354 h 2111"/>
                <a:gd name="T74" fmla="*/ 1259 w 1849"/>
                <a:gd name="T75" fmla="*/ 1358 h 2111"/>
                <a:gd name="T76" fmla="*/ 1267 w 1849"/>
                <a:gd name="T77" fmla="*/ 1360 h 2111"/>
                <a:gd name="T78" fmla="*/ 1348 w 1849"/>
                <a:gd name="T79" fmla="*/ 1440 h 2111"/>
                <a:gd name="T80" fmla="*/ 1388 w 1849"/>
                <a:gd name="T81" fmla="*/ 1546 h 2111"/>
                <a:gd name="T82" fmla="*/ 462 w 1849"/>
                <a:gd name="T83" fmla="*/ 1713 h 2111"/>
                <a:gd name="T84" fmla="*/ 474 w 1849"/>
                <a:gd name="T85" fmla="*/ 1507 h 2111"/>
                <a:gd name="T86" fmla="*/ 529 w 1849"/>
                <a:gd name="T87" fmla="*/ 1409 h 2111"/>
                <a:gd name="T88" fmla="*/ 589 w 1849"/>
                <a:gd name="T89" fmla="*/ 1360 h 2111"/>
                <a:gd name="T90" fmla="*/ 594 w 1849"/>
                <a:gd name="T91" fmla="*/ 1357 h 2111"/>
                <a:gd name="T92" fmla="*/ 633 w 1849"/>
                <a:gd name="T93" fmla="*/ 1328 h 2111"/>
                <a:gd name="T94" fmla="*/ 714 w 1849"/>
                <a:gd name="T95" fmla="*/ 1228 h 2111"/>
                <a:gd name="T96" fmla="*/ 754 w 1849"/>
                <a:gd name="T97" fmla="*/ 1105 h 2111"/>
                <a:gd name="T98" fmla="*/ 1100 w 1849"/>
                <a:gd name="T99" fmla="*/ 1103 h 2111"/>
                <a:gd name="T100" fmla="*/ 1138 w 1849"/>
                <a:gd name="T101" fmla="*/ 1224 h 2111"/>
                <a:gd name="T102" fmla="*/ 1221 w 1849"/>
                <a:gd name="T103" fmla="*/ 1327 h 2111"/>
                <a:gd name="T104" fmla="*/ 1388 w 1849"/>
                <a:gd name="T105" fmla="*/ 563 h 2111"/>
                <a:gd name="T106" fmla="*/ 1355 w 1849"/>
                <a:gd name="T107" fmla="*/ 657 h 2111"/>
                <a:gd name="T108" fmla="*/ 472 w 1849"/>
                <a:gd name="T109" fmla="*/ 595 h 2111"/>
                <a:gd name="T110" fmla="*/ 462 w 1849"/>
                <a:gd name="T111" fmla="*/ 329 h 2111"/>
                <a:gd name="T112" fmla="*/ 439 w 1849"/>
                <a:gd name="T113" fmla="*/ 203 h 2111"/>
                <a:gd name="T114" fmla="*/ 1455 w 1849"/>
                <a:gd name="T115" fmla="*/ 130 h 2111"/>
                <a:gd name="T116" fmla="*/ 1402 w 1849"/>
                <a:gd name="T117" fmla="*/ 241 h 2111"/>
                <a:gd name="T118" fmla="*/ 1390 w 1849"/>
                <a:gd name="T119" fmla="*/ 52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9" h="2111">
                  <a:moveTo>
                    <a:pt x="1520" y="528"/>
                  </a:moveTo>
                  <a:lnTo>
                    <a:pt x="1520" y="329"/>
                  </a:lnTo>
                  <a:lnTo>
                    <a:pt x="1523" y="293"/>
                  </a:lnTo>
                  <a:lnTo>
                    <a:pt x="1532" y="258"/>
                  </a:lnTo>
                  <a:lnTo>
                    <a:pt x="1547" y="228"/>
                  </a:lnTo>
                  <a:lnTo>
                    <a:pt x="1566" y="200"/>
                  </a:lnTo>
                  <a:lnTo>
                    <a:pt x="1590" y="176"/>
                  </a:lnTo>
                  <a:lnTo>
                    <a:pt x="1618" y="156"/>
                  </a:lnTo>
                  <a:lnTo>
                    <a:pt x="1649" y="142"/>
                  </a:lnTo>
                  <a:lnTo>
                    <a:pt x="1683" y="132"/>
                  </a:lnTo>
                  <a:lnTo>
                    <a:pt x="1720" y="130"/>
                  </a:lnTo>
                  <a:lnTo>
                    <a:pt x="1849" y="130"/>
                  </a:lnTo>
                  <a:lnTo>
                    <a:pt x="18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28" y="130"/>
                  </a:lnTo>
                  <a:lnTo>
                    <a:pt x="165" y="132"/>
                  </a:lnTo>
                  <a:lnTo>
                    <a:pt x="198" y="142"/>
                  </a:lnTo>
                  <a:lnTo>
                    <a:pt x="230" y="156"/>
                  </a:lnTo>
                  <a:lnTo>
                    <a:pt x="257" y="176"/>
                  </a:lnTo>
                  <a:lnTo>
                    <a:pt x="281" y="200"/>
                  </a:lnTo>
                  <a:lnTo>
                    <a:pt x="301" y="228"/>
                  </a:lnTo>
                  <a:lnTo>
                    <a:pt x="315" y="258"/>
                  </a:lnTo>
                  <a:lnTo>
                    <a:pt x="325" y="293"/>
                  </a:lnTo>
                  <a:lnTo>
                    <a:pt x="328" y="329"/>
                  </a:lnTo>
                  <a:lnTo>
                    <a:pt x="328" y="528"/>
                  </a:lnTo>
                  <a:lnTo>
                    <a:pt x="330" y="575"/>
                  </a:lnTo>
                  <a:lnTo>
                    <a:pt x="338" y="619"/>
                  </a:lnTo>
                  <a:lnTo>
                    <a:pt x="352" y="662"/>
                  </a:lnTo>
                  <a:lnTo>
                    <a:pt x="369" y="705"/>
                  </a:lnTo>
                  <a:lnTo>
                    <a:pt x="392" y="743"/>
                  </a:lnTo>
                  <a:lnTo>
                    <a:pt x="418" y="779"/>
                  </a:lnTo>
                  <a:lnTo>
                    <a:pt x="448" y="810"/>
                  </a:lnTo>
                  <a:lnTo>
                    <a:pt x="480" y="839"/>
                  </a:lnTo>
                  <a:lnTo>
                    <a:pt x="516" y="863"/>
                  </a:lnTo>
                  <a:lnTo>
                    <a:pt x="546" y="886"/>
                  </a:lnTo>
                  <a:lnTo>
                    <a:pt x="572" y="913"/>
                  </a:lnTo>
                  <a:lnTo>
                    <a:pt x="592" y="944"/>
                  </a:lnTo>
                  <a:lnTo>
                    <a:pt x="608" y="979"/>
                  </a:lnTo>
                  <a:lnTo>
                    <a:pt x="619" y="1015"/>
                  </a:lnTo>
                  <a:lnTo>
                    <a:pt x="622" y="1056"/>
                  </a:lnTo>
                  <a:lnTo>
                    <a:pt x="619" y="1096"/>
                  </a:lnTo>
                  <a:lnTo>
                    <a:pt x="608" y="1134"/>
                  </a:lnTo>
                  <a:lnTo>
                    <a:pt x="592" y="1168"/>
                  </a:lnTo>
                  <a:lnTo>
                    <a:pt x="572" y="1200"/>
                  </a:lnTo>
                  <a:lnTo>
                    <a:pt x="546" y="1226"/>
                  </a:lnTo>
                  <a:lnTo>
                    <a:pt x="516" y="1250"/>
                  </a:lnTo>
                  <a:lnTo>
                    <a:pt x="476" y="1278"/>
                  </a:lnTo>
                  <a:lnTo>
                    <a:pt x="440" y="1311"/>
                  </a:lnTo>
                  <a:lnTo>
                    <a:pt x="408" y="1349"/>
                  </a:lnTo>
                  <a:lnTo>
                    <a:pt x="380" y="1390"/>
                  </a:lnTo>
                  <a:lnTo>
                    <a:pt x="358" y="1434"/>
                  </a:lnTo>
                  <a:lnTo>
                    <a:pt x="342" y="1482"/>
                  </a:lnTo>
                  <a:lnTo>
                    <a:pt x="331" y="1532"/>
                  </a:lnTo>
                  <a:lnTo>
                    <a:pt x="328" y="1583"/>
                  </a:lnTo>
                  <a:lnTo>
                    <a:pt x="328" y="1782"/>
                  </a:lnTo>
                  <a:lnTo>
                    <a:pt x="325" y="1819"/>
                  </a:lnTo>
                  <a:lnTo>
                    <a:pt x="315" y="1853"/>
                  </a:lnTo>
                  <a:lnTo>
                    <a:pt x="301" y="1884"/>
                  </a:lnTo>
                  <a:lnTo>
                    <a:pt x="281" y="1912"/>
                  </a:lnTo>
                  <a:lnTo>
                    <a:pt x="257" y="1936"/>
                  </a:lnTo>
                  <a:lnTo>
                    <a:pt x="230" y="1955"/>
                  </a:lnTo>
                  <a:lnTo>
                    <a:pt x="198" y="1970"/>
                  </a:lnTo>
                  <a:lnTo>
                    <a:pt x="165" y="1979"/>
                  </a:lnTo>
                  <a:lnTo>
                    <a:pt x="128" y="1983"/>
                  </a:lnTo>
                  <a:lnTo>
                    <a:pt x="0" y="1983"/>
                  </a:lnTo>
                  <a:lnTo>
                    <a:pt x="0" y="2111"/>
                  </a:lnTo>
                  <a:lnTo>
                    <a:pt x="1849" y="2111"/>
                  </a:lnTo>
                  <a:lnTo>
                    <a:pt x="1849" y="1983"/>
                  </a:lnTo>
                  <a:lnTo>
                    <a:pt x="1720" y="1983"/>
                  </a:lnTo>
                  <a:lnTo>
                    <a:pt x="1683" y="1979"/>
                  </a:lnTo>
                  <a:lnTo>
                    <a:pt x="1649" y="1970"/>
                  </a:lnTo>
                  <a:lnTo>
                    <a:pt x="1618" y="1955"/>
                  </a:lnTo>
                  <a:lnTo>
                    <a:pt x="1590" y="1936"/>
                  </a:lnTo>
                  <a:lnTo>
                    <a:pt x="1566" y="1912"/>
                  </a:lnTo>
                  <a:lnTo>
                    <a:pt x="1547" y="1884"/>
                  </a:lnTo>
                  <a:lnTo>
                    <a:pt x="1532" y="1853"/>
                  </a:lnTo>
                  <a:lnTo>
                    <a:pt x="1523" y="1819"/>
                  </a:lnTo>
                  <a:lnTo>
                    <a:pt x="1520" y="1782"/>
                  </a:lnTo>
                  <a:lnTo>
                    <a:pt x="1520" y="1583"/>
                  </a:lnTo>
                  <a:lnTo>
                    <a:pt x="1517" y="1537"/>
                  </a:lnTo>
                  <a:lnTo>
                    <a:pt x="1509" y="1492"/>
                  </a:lnTo>
                  <a:lnTo>
                    <a:pt x="1496" y="1449"/>
                  </a:lnTo>
                  <a:lnTo>
                    <a:pt x="1478" y="1408"/>
                  </a:lnTo>
                  <a:lnTo>
                    <a:pt x="1456" y="1369"/>
                  </a:lnTo>
                  <a:lnTo>
                    <a:pt x="1430" y="1333"/>
                  </a:lnTo>
                  <a:lnTo>
                    <a:pt x="1401" y="1301"/>
                  </a:lnTo>
                  <a:lnTo>
                    <a:pt x="1368" y="1274"/>
                  </a:lnTo>
                  <a:lnTo>
                    <a:pt x="1332" y="1250"/>
                  </a:lnTo>
                  <a:lnTo>
                    <a:pt x="1301" y="1226"/>
                  </a:lnTo>
                  <a:lnTo>
                    <a:pt x="1276" y="1200"/>
                  </a:lnTo>
                  <a:lnTo>
                    <a:pt x="1255" y="1168"/>
                  </a:lnTo>
                  <a:lnTo>
                    <a:pt x="1240" y="1134"/>
                  </a:lnTo>
                  <a:lnTo>
                    <a:pt x="1230" y="1096"/>
                  </a:lnTo>
                  <a:lnTo>
                    <a:pt x="1226" y="1056"/>
                  </a:lnTo>
                  <a:lnTo>
                    <a:pt x="1230" y="1015"/>
                  </a:lnTo>
                  <a:lnTo>
                    <a:pt x="1240" y="979"/>
                  </a:lnTo>
                  <a:lnTo>
                    <a:pt x="1255" y="944"/>
                  </a:lnTo>
                  <a:lnTo>
                    <a:pt x="1276" y="913"/>
                  </a:lnTo>
                  <a:lnTo>
                    <a:pt x="1301" y="886"/>
                  </a:lnTo>
                  <a:lnTo>
                    <a:pt x="1332" y="863"/>
                  </a:lnTo>
                  <a:lnTo>
                    <a:pt x="1368" y="839"/>
                  </a:lnTo>
                  <a:lnTo>
                    <a:pt x="1401" y="810"/>
                  </a:lnTo>
                  <a:lnTo>
                    <a:pt x="1430" y="779"/>
                  </a:lnTo>
                  <a:lnTo>
                    <a:pt x="1456" y="743"/>
                  </a:lnTo>
                  <a:lnTo>
                    <a:pt x="1478" y="705"/>
                  </a:lnTo>
                  <a:lnTo>
                    <a:pt x="1496" y="662"/>
                  </a:lnTo>
                  <a:lnTo>
                    <a:pt x="1509" y="619"/>
                  </a:lnTo>
                  <a:lnTo>
                    <a:pt x="1517" y="575"/>
                  </a:lnTo>
                  <a:lnTo>
                    <a:pt x="1520" y="528"/>
                  </a:lnTo>
                  <a:close/>
                  <a:moveTo>
                    <a:pt x="1256" y="1354"/>
                  </a:moveTo>
                  <a:lnTo>
                    <a:pt x="1256" y="1356"/>
                  </a:lnTo>
                  <a:lnTo>
                    <a:pt x="1257" y="1357"/>
                  </a:lnTo>
                  <a:lnTo>
                    <a:pt x="1259" y="1358"/>
                  </a:lnTo>
                  <a:lnTo>
                    <a:pt x="1262" y="1359"/>
                  </a:lnTo>
                  <a:lnTo>
                    <a:pt x="1265" y="1360"/>
                  </a:lnTo>
                  <a:lnTo>
                    <a:pt x="1267" y="1360"/>
                  </a:lnTo>
                  <a:lnTo>
                    <a:pt x="1298" y="1383"/>
                  </a:lnTo>
                  <a:lnTo>
                    <a:pt x="1325" y="1410"/>
                  </a:lnTo>
                  <a:lnTo>
                    <a:pt x="1348" y="1440"/>
                  </a:lnTo>
                  <a:lnTo>
                    <a:pt x="1366" y="1474"/>
                  </a:lnTo>
                  <a:lnTo>
                    <a:pt x="1380" y="1509"/>
                  </a:lnTo>
                  <a:lnTo>
                    <a:pt x="1388" y="1546"/>
                  </a:lnTo>
                  <a:lnTo>
                    <a:pt x="1390" y="1583"/>
                  </a:lnTo>
                  <a:lnTo>
                    <a:pt x="1390" y="1713"/>
                  </a:lnTo>
                  <a:lnTo>
                    <a:pt x="462" y="1713"/>
                  </a:lnTo>
                  <a:lnTo>
                    <a:pt x="462" y="1583"/>
                  </a:lnTo>
                  <a:lnTo>
                    <a:pt x="466" y="1545"/>
                  </a:lnTo>
                  <a:lnTo>
                    <a:pt x="474" y="1507"/>
                  </a:lnTo>
                  <a:lnTo>
                    <a:pt x="488" y="1472"/>
                  </a:lnTo>
                  <a:lnTo>
                    <a:pt x="506" y="1439"/>
                  </a:lnTo>
                  <a:lnTo>
                    <a:pt x="529" y="1409"/>
                  </a:lnTo>
                  <a:lnTo>
                    <a:pt x="556" y="1383"/>
                  </a:lnTo>
                  <a:lnTo>
                    <a:pt x="587" y="1360"/>
                  </a:lnTo>
                  <a:lnTo>
                    <a:pt x="589" y="1360"/>
                  </a:lnTo>
                  <a:lnTo>
                    <a:pt x="590" y="1359"/>
                  </a:lnTo>
                  <a:lnTo>
                    <a:pt x="592" y="1358"/>
                  </a:lnTo>
                  <a:lnTo>
                    <a:pt x="594" y="1357"/>
                  </a:lnTo>
                  <a:lnTo>
                    <a:pt x="596" y="1356"/>
                  </a:lnTo>
                  <a:lnTo>
                    <a:pt x="598" y="1354"/>
                  </a:lnTo>
                  <a:lnTo>
                    <a:pt x="633" y="1328"/>
                  </a:lnTo>
                  <a:lnTo>
                    <a:pt x="665" y="1299"/>
                  </a:lnTo>
                  <a:lnTo>
                    <a:pt x="692" y="1265"/>
                  </a:lnTo>
                  <a:lnTo>
                    <a:pt x="714" y="1228"/>
                  </a:lnTo>
                  <a:lnTo>
                    <a:pt x="733" y="1189"/>
                  </a:lnTo>
                  <a:lnTo>
                    <a:pt x="746" y="1147"/>
                  </a:lnTo>
                  <a:lnTo>
                    <a:pt x="754" y="1105"/>
                  </a:lnTo>
                  <a:lnTo>
                    <a:pt x="757" y="1062"/>
                  </a:lnTo>
                  <a:lnTo>
                    <a:pt x="1097" y="1062"/>
                  </a:lnTo>
                  <a:lnTo>
                    <a:pt x="1100" y="1103"/>
                  </a:lnTo>
                  <a:lnTo>
                    <a:pt x="1108" y="1145"/>
                  </a:lnTo>
                  <a:lnTo>
                    <a:pt x="1121" y="1185"/>
                  </a:lnTo>
                  <a:lnTo>
                    <a:pt x="1138" y="1224"/>
                  </a:lnTo>
                  <a:lnTo>
                    <a:pt x="1161" y="1260"/>
                  </a:lnTo>
                  <a:lnTo>
                    <a:pt x="1189" y="1295"/>
                  </a:lnTo>
                  <a:lnTo>
                    <a:pt x="1221" y="1327"/>
                  </a:lnTo>
                  <a:lnTo>
                    <a:pt x="1256" y="1354"/>
                  </a:lnTo>
                  <a:close/>
                  <a:moveTo>
                    <a:pt x="1390" y="528"/>
                  </a:moveTo>
                  <a:lnTo>
                    <a:pt x="1388" y="563"/>
                  </a:lnTo>
                  <a:lnTo>
                    <a:pt x="1382" y="598"/>
                  </a:lnTo>
                  <a:lnTo>
                    <a:pt x="1371" y="628"/>
                  </a:lnTo>
                  <a:lnTo>
                    <a:pt x="1355" y="657"/>
                  </a:lnTo>
                  <a:lnTo>
                    <a:pt x="498" y="657"/>
                  </a:lnTo>
                  <a:lnTo>
                    <a:pt x="483" y="626"/>
                  </a:lnTo>
                  <a:lnTo>
                    <a:pt x="472" y="595"/>
                  </a:lnTo>
                  <a:lnTo>
                    <a:pt x="465" y="562"/>
                  </a:lnTo>
                  <a:lnTo>
                    <a:pt x="462" y="528"/>
                  </a:lnTo>
                  <a:lnTo>
                    <a:pt x="462" y="329"/>
                  </a:lnTo>
                  <a:lnTo>
                    <a:pt x="460" y="285"/>
                  </a:lnTo>
                  <a:lnTo>
                    <a:pt x="452" y="242"/>
                  </a:lnTo>
                  <a:lnTo>
                    <a:pt x="439" y="203"/>
                  </a:lnTo>
                  <a:lnTo>
                    <a:pt x="421" y="165"/>
                  </a:lnTo>
                  <a:lnTo>
                    <a:pt x="399" y="130"/>
                  </a:lnTo>
                  <a:lnTo>
                    <a:pt x="1455" y="130"/>
                  </a:lnTo>
                  <a:lnTo>
                    <a:pt x="1433" y="163"/>
                  </a:lnTo>
                  <a:lnTo>
                    <a:pt x="1414" y="200"/>
                  </a:lnTo>
                  <a:lnTo>
                    <a:pt x="1402" y="241"/>
                  </a:lnTo>
                  <a:lnTo>
                    <a:pt x="1394" y="283"/>
                  </a:lnTo>
                  <a:lnTo>
                    <a:pt x="1390" y="329"/>
                  </a:lnTo>
                  <a:lnTo>
                    <a:pt x="1390" y="5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0">
              <a:srgbClr val="FFFFFF">
                <a:alpha val="100000"/>
              </a:srgb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526415"/>
            <a:ext cx="3580765" cy="1228725"/>
          </a:xfrm>
          <a:prstGeom prst="rect">
            <a:avLst/>
          </a:prstGeom>
        </p:spPr>
      </p:pic>
      <p:sp>
        <p:nvSpPr>
          <p:cNvPr id="6" name="折角形 5"/>
          <p:cNvSpPr/>
          <p:nvPr/>
        </p:nvSpPr>
        <p:spPr>
          <a:xfrm>
            <a:off x="2155190" y="2496185"/>
            <a:ext cx="1621155" cy="20980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4514215" y="2491105"/>
            <a:ext cx="1621155" cy="20980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835140" y="2500630"/>
            <a:ext cx="1621155" cy="20980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00645" y="3164425"/>
            <a:ext cx="821884" cy="820573"/>
            <a:chOff x="7421563" y="5313363"/>
            <a:chExt cx="993775" cy="992188"/>
          </a:xfrm>
          <a:solidFill>
            <a:schemeClr val="bg1"/>
          </a:solidFill>
        </p:grpSpPr>
        <p:sp>
          <p:nvSpPr>
            <p:cNvPr id="10" name="Freeform 113"/>
            <p:cNvSpPr>
              <a:spLocks noEditPoints="1"/>
            </p:cNvSpPr>
            <p:nvPr/>
          </p:nvSpPr>
          <p:spPr bwMode="auto">
            <a:xfrm>
              <a:off x="7421563" y="5313363"/>
              <a:ext cx="993775" cy="992188"/>
            </a:xfrm>
            <a:custGeom>
              <a:avLst/>
              <a:gdLst>
                <a:gd name="T0" fmla="*/ 1541 w 3758"/>
                <a:gd name="T1" fmla="*/ 31 h 3753"/>
                <a:gd name="T2" fmla="*/ 1122 w 3758"/>
                <a:gd name="T3" fmla="*/ 159 h 3753"/>
                <a:gd name="T4" fmla="*/ 751 w 3758"/>
                <a:gd name="T5" fmla="*/ 375 h 3753"/>
                <a:gd name="T6" fmla="*/ 441 w 3758"/>
                <a:gd name="T7" fmla="*/ 667 h 3753"/>
                <a:gd name="T8" fmla="*/ 204 w 3758"/>
                <a:gd name="T9" fmla="*/ 1024 h 3753"/>
                <a:gd name="T10" fmla="*/ 53 w 3758"/>
                <a:gd name="T11" fmla="*/ 1431 h 3753"/>
                <a:gd name="T12" fmla="*/ 0 w 3758"/>
                <a:gd name="T13" fmla="*/ 1877 h 3753"/>
                <a:gd name="T14" fmla="*/ 53 w 3758"/>
                <a:gd name="T15" fmla="*/ 2322 h 3753"/>
                <a:gd name="T16" fmla="*/ 204 w 3758"/>
                <a:gd name="T17" fmla="*/ 2730 h 3753"/>
                <a:gd name="T18" fmla="*/ 441 w 3758"/>
                <a:gd name="T19" fmla="*/ 3086 h 3753"/>
                <a:gd name="T20" fmla="*/ 751 w 3758"/>
                <a:gd name="T21" fmla="*/ 3379 h 3753"/>
                <a:gd name="T22" fmla="*/ 1122 w 3758"/>
                <a:gd name="T23" fmla="*/ 3595 h 3753"/>
                <a:gd name="T24" fmla="*/ 1541 w 3758"/>
                <a:gd name="T25" fmla="*/ 3722 h 3753"/>
                <a:gd name="T26" fmla="*/ 1994 w 3758"/>
                <a:gd name="T27" fmla="*/ 3750 h 3753"/>
                <a:gd name="T28" fmla="*/ 2431 w 3758"/>
                <a:gd name="T29" fmla="*/ 3671 h 3753"/>
                <a:gd name="T30" fmla="*/ 2828 w 3758"/>
                <a:gd name="T31" fmla="*/ 3497 h 3753"/>
                <a:gd name="T32" fmla="*/ 3170 w 3758"/>
                <a:gd name="T33" fmla="*/ 3241 h 3753"/>
                <a:gd name="T34" fmla="*/ 3445 w 3758"/>
                <a:gd name="T35" fmla="*/ 2915 h 3753"/>
                <a:gd name="T36" fmla="*/ 3641 w 3758"/>
                <a:gd name="T37" fmla="*/ 2532 h 3753"/>
                <a:gd name="T38" fmla="*/ 3744 w 3758"/>
                <a:gd name="T39" fmla="*/ 2104 h 3753"/>
                <a:gd name="T40" fmla="*/ 3744 w 3758"/>
                <a:gd name="T41" fmla="*/ 1650 h 3753"/>
                <a:gd name="T42" fmla="*/ 3641 w 3758"/>
                <a:gd name="T43" fmla="*/ 1222 h 3753"/>
                <a:gd name="T44" fmla="*/ 3445 w 3758"/>
                <a:gd name="T45" fmla="*/ 838 h 3753"/>
                <a:gd name="T46" fmla="*/ 3170 w 3758"/>
                <a:gd name="T47" fmla="*/ 513 h 3753"/>
                <a:gd name="T48" fmla="*/ 2828 w 3758"/>
                <a:gd name="T49" fmla="*/ 257 h 3753"/>
                <a:gd name="T50" fmla="*/ 2431 w 3758"/>
                <a:gd name="T51" fmla="*/ 82 h 3753"/>
                <a:gd name="T52" fmla="*/ 1994 w 3758"/>
                <a:gd name="T53" fmla="*/ 4 h 3753"/>
                <a:gd name="T54" fmla="*/ 1658 w 3758"/>
                <a:gd name="T55" fmla="*/ 3552 h 3753"/>
                <a:gd name="T56" fmla="*/ 1245 w 3758"/>
                <a:gd name="T57" fmla="*/ 3442 h 3753"/>
                <a:gd name="T58" fmla="*/ 880 w 3758"/>
                <a:gd name="T59" fmla="*/ 3240 h 3753"/>
                <a:gd name="T60" fmla="*/ 578 w 3758"/>
                <a:gd name="T61" fmla="*/ 2956 h 3753"/>
                <a:gd name="T62" fmla="*/ 353 w 3758"/>
                <a:gd name="T63" fmla="*/ 2606 h 3753"/>
                <a:gd name="T64" fmla="*/ 220 w 3758"/>
                <a:gd name="T65" fmla="*/ 2204 h 3753"/>
                <a:gd name="T66" fmla="*/ 191 w 3758"/>
                <a:gd name="T67" fmla="*/ 1766 h 3753"/>
                <a:gd name="T68" fmla="*/ 275 w 3758"/>
                <a:gd name="T69" fmla="*/ 1343 h 3753"/>
                <a:gd name="T70" fmla="*/ 455 w 3758"/>
                <a:gd name="T71" fmla="*/ 966 h 3753"/>
                <a:gd name="T72" fmla="*/ 720 w 3758"/>
                <a:gd name="T73" fmla="*/ 647 h 3753"/>
                <a:gd name="T74" fmla="*/ 1055 w 3758"/>
                <a:gd name="T75" fmla="*/ 401 h 3753"/>
                <a:gd name="T76" fmla="*/ 1446 w 3758"/>
                <a:gd name="T77" fmla="*/ 244 h 3753"/>
                <a:gd name="T78" fmla="*/ 1878 w 3758"/>
                <a:gd name="T79" fmla="*/ 188 h 3753"/>
                <a:gd name="T80" fmla="*/ 2312 w 3758"/>
                <a:gd name="T81" fmla="*/ 244 h 3753"/>
                <a:gd name="T82" fmla="*/ 2703 w 3758"/>
                <a:gd name="T83" fmla="*/ 401 h 3753"/>
                <a:gd name="T84" fmla="*/ 3038 w 3758"/>
                <a:gd name="T85" fmla="*/ 647 h 3753"/>
                <a:gd name="T86" fmla="*/ 3302 w 3758"/>
                <a:gd name="T87" fmla="*/ 966 h 3753"/>
                <a:gd name="T88" fmla="*/ 3483 w 3758"/>
                <a:gd name="T89" fmla="*/ 1343 h 3753"/>
                <a:gd name="T90" fmla="*/ 3567 w 3758"/>
                <a:gd name="T91" fmla="*/ 1766 h 3753"/>
                <a:gd name="T92" fmla="*/ 3538 w 3758"/>
                <a:gd name="T93" fmla="*/ 2204 h 3753"/>
                <a:gd name="T94" fmla="*/ 3405 w 3758"/>
                <a:gd name="T95" fmla="*/ 2606 h 3753"/>
                <a:gd name="T96" fmla="*/ 3179 w 3758"/>
                <a:gd name="T97" fmla="*/ 2956 h 3753"/>
                <a:gd name="T98" fmla="*/ 2877 w 3758"/>
                <a:gd name="T99" fmla="*/ 3240 h 3753"/>
                <a:gd name="T100" fmla="*/ 2512 w 3758"/>
                <a:gd name="T101" fmla="*/ 3442 h 3753"/>
                <a:gd name="T102" fmla="*/ 2100 w 3758"/>
                <a:gd name="T103" fmla="*/ 35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8" h="3753">
                  <a:moveTo>
                    <a:pt x="1878" y="0"/>
                  </a:moveTo>
                  <a:lnTo>
                    <a:pt x="1764" y="4"/>
                  </a:lnTo>
                  <a:lnTo>
                    <a:pt x="1652" y="14"/>
                  </a:lnTo>
                  <a:lnTo>
                    <a:pt x="1541" y="31"/>
                  </a:lnTo>
                  <a:lnTo>
                    <a:pt x="1433" y="54"/>
                  </a:lnTo>
                  <a:lnTo>
                    <a:pt x="1326" y="82"/>
                  </a:lnTo>
                  <a:lnTo>
                    <a:pt x="1223" y="118"/>
                  </a:lnTo>
                  <a:lnTo>
                    <a:pt x="1122" y="159"/>
                  </a:lnTo>
                  <a:lnTo>
                    <a:pt x="1025" y="205"/>
                  </a:lnTo>
                  <a:lnTo>
                    <a:pt x="930" y="257"/>
                  </a:lnTo>
                  <a:lnTo>
                    <a:pt x="839" y="313"/>
                  </a:lnTo>
                  <a:lnTo>
                    <a:pt x="751" y="375"/>
                  </a:lnTo>
                  <a:lnTo>
                    <a:pt x="668" y="441"/>
                  </a:lnTo>
                  <a:lnTo>
                    <a:pt x="588" y="513"/>
                  </a:lnTo>
                  <a:lnTo>
                    <a:pt x="513" y="588"/>
                  </a:lnTo>
                  <a:lnTo>
                    <a:pt x="441" y="667"/>
                  </a:lnTo>
                  <a:lnTo>
                    <a:pt x="375" y="750"/>
                  </a:lnTo>
                  <a:lnTo>
                    <a:pt x="313" y="838"/>
                  </a:lnTo>
                  <a:lnTo>
                    <a:pt x="256" y="929"/>
                  </a:lnTo>
                  <a:lnTo>
                    <a:pt x="204" y="1024"/>
                  </a:lnTo>
                  <a:lnTo>
                    <a:pt x="158" y="1122"/>
                  </a:lnTo>
                  <a:lnTo>
                    <a:pt x="117" y="1222"/>
                  </a:lnTo>
                  <a:lnTo>
                    <a:pt x="82" y="1325"/>
                  </a:lnTo>
                  <a:lnTo>
                    <a:pt x="53" y="1431"/>
                  </a:lnTo>
                  <a:lnTo>
                    <a:pt x="31" y="1539"/>
                  </a:lnTo>
                  <a:lnTo>
                    <a:pt x="14" y="1650"/>
                  </a:lnTo>
                  <a:lnTo>
                    <a:pt x="3" y="1762"/>
                  </a:lnTo>
                  <a:lnTo>
                    <a:pt x="0" y="1877"/>
                  </a:lnTo>
                  <a:lnTo>
                    <a:pt x="3" y="1991"/>
                  </a:lnTo>
                  <a:lnTo>
                    <a:pt x="14" y="2104"/>
                  </a:lnTo>
                  <a:lnTo>
                    <a:pt x="31" y="2214"/>
                  </a:lnTo>
                  <a:lnTo>
                    <a:pt x="53" y="2322"/>
                  </a:lnTo>
                  <a:lnTo>
                    <a:pt x="82" y="2429"/>
                  </a:lnTo>
                  <a:lnTo>
                    <a:pt x="117" y="2532"/>
                  </a:lnTo>
                  <a:lnTo>
                    <a:pt x="158" y="2633"/>
                  </a:lnTo>
                  <a:lnTo>
                    <a:pt x="204" y="2730"/>
                  </a:lnTo>
                  <a:lnTo>
                    <a:pt x="256" y="2824"/>
                  </a:lnTo>
                  <a:lnTo>
                    <a:pt x="313" y="2915"/>
                  </a:lnTo>
                  <a:lnTo>
                    <a:pt x="375" y="3003"/>
                  </a:lnTo>
                  <a:lnTo>
                    <a:pt x="441" y="3086"/>
                  </a:lnTo>
                  <a:lnTo>
                    <a:pt x="513" y="3166"/>
                  </a:lnTo>
                  <a:lnTo>
                    <a:pt x="588" y="3241"/>
                  </a:lnTo>
                  <a:lnTo>
                    <a:pt x="668" y="3313"/>
                  </a:lnTo>
                  <a:lnTo>
                    <a:pt x="751" y="3379"/>
                  </a:lnTo>
                  <a:lnTo>
                    <a:pt x="839" y="3440"/>
                  </a:lnTo>
                  <a:lnTo>
                    <a:pt x="930" y="3497"/>
                  </a:lnTo>
                  <a:lnTo>
                    <a:pt x="1025" y="3549"/>
                  </a:lnTo>
                  <a:lnTo>
                    <a:pt x="1122" y="3595"/>
                  </a:lnTo>
                  <a:lnTo>
                    <a:pt x="1223" y="3636"/>
                  </a:lnTo>
                  <a:lnTo>
                    <a:pt x="1326" y="3671"/>
                  </a:lnTo>
                  <a:lnTo>
                    <a:pt x="1433" y="3700"/>
                  </a:lnTo>
                  <a:lnTo>
                    <a:pt x="1541" y="3722"/>
                  </a:lnTo>
                  <a:lnTo>
                    <a:pt x="1652" y="3739"/>
                  </a:lnTo>
                  <a:lnTo>
                    <a:pt x="1764" y="3750"/>
                  </a:lnTo>
                  <a:lnTo>
                    <a:pt x="1878" y="3753"/>
                  </a:lnTo>
                  <a:lnTo>
                    <a:pt x="1994" y="3750"/>
                  </a:lnTo>
                  <a:lnTo>
                    <a:pt x="2106" y="3739"/>
                  </a:lnTo>
                  <a:lnTo>
                    <a:pt x="2217" y="3722"/>
                  </a:lnTo>
                  <a:lnTo>
                    <a:pt x="2325" y="3700"/>
                  </a:lnTo>
                  <a:lnTo>
                    <a:pt x="2431" y="3671"/>
                  </a:lnTo>
                  <a:lnTo>
                    <a:pt x="2535" y="3636"/>
                  </a:lnTo>
                  <a:lnTo>
                    <a:pt x="2635" y="3595"/>
                  </a:lnTo>
                  <a:lnTo>
                    <a:pt x="2733" y="3549"/>
                  </a:lnTo>
                  <a:lnTo>
                    <a:pt x="2828" y="3497"/>
                  </a:lnTo>
                  <a:lnTo>
                    <a:pt x="2919" y="3440"/>
                  </a:lnTo>
                  <a:lnTo>
                    <a:pt x="3007" y="3379"/>
                  </a:lnTo>
                  <a:lnTo>
                    <a:pt x="3090" y="3313"/>
                  </a:lnTo>
                  <a:lnTo>
                    <a:pt x="3170" y="3241"/>
                  </a:lnTo>
                  <a:lnTo>
                    <a:pt x="3245" y="3166"/>
                  </a:lnTo>
                  <a:lnTo>
                    <a:pt x="3317" y="3086"/>
                  </a:lnTo>
                  <a:lnTo>
                    <a:pt x="3383" y="3003"/>
                  </a:lnTo>
                  <a:lnTo>
                    <a:pt x="3445" y="2915"/>
                  </a:lnTo>
                  <a:lnTo>
                    <a:pt x="3502" y="2824"/>
                  </a:lnTo>
                  <a:lnTo>
                    <a:pt x="3553" y="2730"/>
                  </a:lnTo>
                  <a:lnTo>
                    <a:pt x="3600" y="2633"/>
                  </a:lnTo>
                  <a:lnTo>
                    <a:pt x="3641" y="2532"/>
                  </a:lnTo>
                  <a:lnTo>
                    <a:pt x="3676" y="2429"/>
                  </a:lnTo>
                  <a:lnTo>
                    <a:pt x="3705" y="2322"/>
                  </a:lnTo>
                  <a:lnTo>
                    <a:pt x="3727" y="2214"/>
                  </a:lnTo>
                  <a:lnTo>
                    <a:pt x="3744" y="2104"/>
                  </a:lnTo>
                  <a:lnTo>
                    <a:pt x="3755" y="1991"/>
                  </a:lnTo>
                  <a:lnTo>
                    <a:pt x="3758" y="1877"/>
                  </a:lnTo>
                  <a:lnTo>
                    <a:pt x="3755" y="1762"/>
                  </a:lnTo>
                  <a:lnTo>
                    <a:pt x="3744" y="1650"/>
                  </a:lnTo>
                  <a:lnTo>
                    <a:pt x="3727" y="1539"/>
                  </a:lnTo>
                  <a:lnTo>
                    <a:pt x="3705" y="1431"/>
                  </a:lnTo>
                  <a:lnTo>
                    <a:pt x="3676" y="1325"/>
                  </a:lnTo>
                  <a:lnTo>
                    <a:pt x="3641" y="1222"/>
                  </a:lnTo>
                  <a:lnTo>
                    <a:pt x="3600" y="1122"/>
                  </a:lnTo>
                  <a:lnTo>
                    <a:pt x="3553" y="1024"/>
                  </a:lnTo>
                  <a:lnTo>
                    <a:pt x="3502" y="929"/>
                  </a:lnTo>
                  <a:lnTo>
                    <a:pt x="3445" y="838"/>
                  </a:lnTo>
                  <a:lnTo>
                    <a:pt x="3383" y="750"/>
                  </a:lnTo>
                  <a:lnTo>
                    <a:pt x="3317" y="667"/>
                  </a:lnTo>
                  <a:lnTo>
                    <a:pt x="3245" y="588"/>
                  </a:lnTo>
                  <a:lnTo>
                    <a:pt x="3170" y="513"/>
                  </a:lnTo>
                  <a:lnTo>
                    <a:pt x="3090" y="441"/>
                  </a:lnTo>
                  <a:lnTo>
                    <a:pt x="3007" y="375"/>
                  </a:lnTo>
                  <a:lnTo>
                    <a:pt x="2919" y="313"/>
                  </a:lnTo>
                  <a:lnTo>
                    <a:pt x="2828" y="257"/>
                  </a:lnTo>
                  <a:lnTo>
                    <a:pt x="2733" y="205"/>
                  </a:lnTo>
                  <a:lnTo>
                    <a:pt x="2635" y="159"/>
                  </a:lnTo>
                  <a:lnTo>
                    <a:pt x="2535" y="118"/>
                  </a:lnTo>
                  <a:lnTo>
                    <a:pt x="2431" y="82"/>
                  </a:lnTo>
                  <a:lnTo>
                    <a:pt x="2325" y="54"/>
                  </a:lnTo>
                  <a:lnTo>
                    <a:pt x="2217" y="31"/>
                  </a:lnTo>
                  <a:lnTo>
                    <a:pt x="2106" y="14"/>
                  </a:lnTo>
                  <a:lnTo>
                    <a:pt x="1994" y="4"/>
                  </a:lnTo>
                  <a:lnTo>
                    <a:pt x="1878" y="0"/>
                  </a:lnTo>
                  <a:close/>
                  <a:moveTo>
                    <a:pt x="1878" y="3565"/>
                  </a:moveTo>
                  <a:lnTo>
                    <a:pt x="1768" y="3562"/>
                  </a:lnTo>
                  <a:lnTo>
                    <a:pt x="1658" y="3552"/>
                  </a:lnTo>
                  <a:lnTo>
                    <a:pt x="1551" y="3533"/>
                  </a:lnTo>
                  <a:lnTo>
                    <a:pt x="1446" y="3509"/>
                  </a:lnTo>
                  <a:lnTo>
                    <a:pt x="1345" y="3479"/>
                  </a:lnTo>
                  <a:lnTo>
                    <a:pt x="1245" y="3442"/>
                  </a:lnTo>
                  <a:lnTo>
                    <a:pt x="1149" y="3400"/>
                  </a:lnTo>
                  <a:lnTo>
                    <a:pt x="1055" y="3352"/>
                  </a:lnTo>
                  <a:lnTo>
                    <a:pt x="967" y="3299"/>
                  </a:lnTo>
                  <a:lnTo>
                    <a:pt x="880" y="3240"/>
                  </a:lnTo>
                  <a:lnTo>
                    <a:pt x="798" y="3176"/>
                  </a:lnTo>
                  <a:lnTo>
                    <a:pt x="720" y="3107"/>
                  </a:lnTo>
                  <a:lnTo>
                    <a:pt x="647" y="3034"/>
                  </a:lnTo>
                  <a:lnTo>
                    <a:pt x="578" y="2956"/>
                  </a:lnTo>
                  <a:lnTo>
                    <a:pt x="514" y="2874"/>
                  </a:lnTo>
                  <a:lnTo>
                    <a:pt x="455" y="2788"/>
                  </a:lnTo>
                  <a:lnTo>
                    <a:pt x="401" y="2699"/>
                  </a:lnTo>
                  <a:lnTo>
                    <a:pt x="353" y="2606"/>
                  </a:lnTo>
                  <a:lnTo>
                    <a:pt x="311" y="2510"/>
                  </a:lnTo>
                  <a:lnTo>
                    <a:pt x="275" y="2410"/>
                  </a:lnTo>
                  <a:lnTo>
                    <a:pt x="244" y="2309"/>
                  </a:lnTo>
                  <a:lnTo>
                    <a:pt x="220" y="2204"/>
                  </a:lnTo>
                  <a:lnTo>
                    <a:pt x="202" y="2097"/>
                  </a:lnTo>
                  <a:lnTo>
                    <a:pt x="191" y="1988"/>
                  </a:lnTo>
                  <a:lnTo>
                    <a:pt x="188" y="1877"/>
                  </a:lnTo>
                  <a:lnTo>
                    <a:pt x="191" y="1766"/>
                  </a:lnTo>
                  <a:lnTo>
                    <a:pt x="202" y="1656"/>
                  </a:lnTo>
                  <a:lnTo>
                    <a:pt x="220" y="1549"/>
                  </a:lnTo>
                  <a:lnTo>
                    <a:pt x="244" y="1445"/>
                  </a:lnTo>
                  <a:lnTo>
                    <a:pt x="275" y="1343"/>
                  </a:lnTo>
                  <a:lnTo>
                    <a:pt x="311" y="1244"/>
                  </a:lnTo>
                  <a:lnTo>
                    <a:pt x="353" y="1148"/>
                  </a:lnTo>
                  <a:lnTo>
                    <a:pt x="401" y="1056"/>
                  </a:lnTo>
                  <a:lnTo>
                    <a:pt x="455" y="966"/>
                  </a:lnTo>
                  <a:lnTo>
                    <a:pt x="514" y="880"/>
                  </a:lnTo>
                  <a:lnTo>
                    <a:pt x="578" y="798"/>
                  </a:lnTo>
                  <a:lnTo>
                    <a:pt x="647" y="720"/>
                  </a:lnTo>
                  <a:lnTo>
                    <a:pt x="720" y="647"/>
                  </a:lnTo>
                  <a:lnTo>
                    <a:pt x="798" y="579"/>
                  </a:lnTo>
                  <a:lnTo>
                    <a:pt x="880" y="514"/>
                  </a:lnTo>
                  <a:lnTo>
                    <a:pt x="967" y="456"/>
                  </a:lnTo>
                  <a:lnTo>
                    <a:pt x="1055" y="401"/>
                  </a:lnTo>
                  <a:lnTo>
                    <a:pt x="1149" y="353"/>
                  </a:lnTo>
                  <a:lnTo>
                    <a:pt x="1245" y="311"/>
                  </a:lnTo>
                  <a:lnTo>
                    <a:pt x="1345" y="275"/>
                  </a:lnTo>
                  <a:lnTo>
                    <a:pt x="1446" y="244"/>
                  </a:lnTo>
                  <a:lnTo>
                    <a:pt x="1551" y="220"/>
                  </a:lnTo>
                  <a:lnTo>
                    <a:pt x="1658" y="203"/>
                  </a:lnTo>
                  <a:lnTo>
                    <a:pt x="1768" y="192"/>
                  </a:lnTo>
                  <a:lnTo>
                    <a:pt x="1878" y="188"/>
                  </a:lnTo>
                  <a:lnTo>
                    <a:pt x="1990" y="192"/>
                  </a:lnTo>
                  <a:lnTo>
                    <a:pt x="2100" y="203"/>
                  </a:lnTo>
                  <a:lnTo>
                    <a:pt x="2207" y="220"/>
                  </a:lnTo>
                  <a:lnTo>
                    <a:pt x="2312" y="244"/>
                  </a:lnTo>
                  <a:lnTo>
                    <a:pt x="2413" y="275"/>
                  </a:lnTo>
                  <a:lnTo>
                    <a:pt x="2512" y="311"/>
                  </a:lnTo>
                  <a:lnTo>
                    <a:pt x="2609" y="353"/>
                  </a:lnTo>
                  <a:lnTo>
                    <a:pt x="2703" y="401"/>
                  </a:lnTo>
                  <a:lnTo>
                    <a:pt x="2791" y="456"/>
                  </a:lnTo>
                  <a:lnTo>
                    <a:pt x="2877" y="514"/>
                  </a:lnTo>
                  <a:lnTo>
                    <a:pt x="2959" y="579"/>
                  </a:lnTo>
                  <a:lnTo>
                    <a:pt x="3038" y="647"/>
                  </a:lnTo>
                  <a:lnTo>
                    <a:pt x="3111" y="720"/>
                  </a:lnTo>
                  <a:lnTo>
                    <a:pt x="3179" y="798"/>
                  </a:lnTo>
                  <a:lnTo>
                    <a:pt x="3244" y="880"/>
                  </a:lnTo>
                  <a:lnTo>
                    <a:pt x="3302" y="966"/>
                  </a:lnTo>
                  <a:lnTo>
                    <a:pt x="3357" y="1056"/>
                  </a:lnTo>
                  <a:lnTo>
                    <a:pt x="3405" y="1148"/>
                  </a:lnTo>
                  <a:lnTo>
                    <a:pt x="3447" y="1244"/>
                  </a:lnTo>
                  <a:lnTo>
                    <a:pt x="3483" y="1343"/>
                  </a:lnTo>
                  <a:lnTo>
                    <a:pt x="3514" y="1445"/>
                  </a:lnTo>
                  <a:lnTo>
                    <a:pt x="3538" y="1549"/>
                  </a:lnTo>
                  <a:lnTo>
                    <a:pt x="3555" y="1656"/>
                  </a:lnTo>
                  <a:lnTo>
                    <a:pt x="3567" y="1766"/>
                  </a:lnTo>
                  <a:lnTo>
                    <a:pt x="3570" y="1877"/>
                  </a:lnTo>
                  <a:lnTo>
                    <a:pt x="3567" y="1988"/>
                  </a:lnTo>
                  <a:lnTo>
                    <a:pt x="3555" y="2097"/>
                  </a:lnTo>
                  <a:lnTo>
                    <a:pt x="3538" y="2204"/>
                  </a:lnTo>
                  <a:lnTo>
                    <a:pt x="3514" y="2309"/>
                  </a:lnTo>
                  <a:lnTo>
                    <a:pt x="3483" y="2410"/>
                  </a:lnTo>
                  <a:lnTo>
                    <a:pt x="3447" y="2510"/>
                  </a:lnTo>
                  <a:lnTo>
                    <a:pt x="3405" y="2606"/>
                  </a:lnTo>
                  <a:lnTo>
                    <a:pt x="3357" y="2699"/>
                  </a:lnTo>
                  <a:lnTo>
                    <a:pt x="3302" y="2788"/>
                  </a:lnTo>
                  <a:lnTo>
                    <a:pt x="3244" y="2874"/>
                  </a:lnTo>
                  <a:lnTo>
                    <a:pt x="3179" y="2956"/>
                  </a:lnTo>
                  <a:lnTo>
                    <a:pt x="3111" y="3034"/>
                  </a:lnTo>
                  <a:lnTo>
                    <a:pt x="3038" y="3107"/>
                  </a:lnTo>
                  <a:lnTo>
                    <a:pt x="2959" y="3176"/>
                  </a:lnTo>
                  <a:lnTo>
                    <a:pt x="2877" y="3240"/>
                  </a:lnTo>
                  <a:lnTo>
                    <a:pt x="2791" y="3299"/>
                  </a:lnTo>
                  <a:lnTo>
                    <a:pt x="2703" y="3352"/>
                  </a:lnTo>
                  <a:lnTo>
                    <a:pt x="2609" y="3400"/>
                  </a:lnTo>
                  <a:lnTo>
                    <a:pt x="2512" y="3442"/>
                  </a:lnTo>
                  <a:lnTo>
                    <a:pt x="2413" y="3479"/>
                  </a:lnTo>
                  <a:lnTo>
                    <a:pt x="2312" y="3509"/>
                  </a:lnTo>
                  <a:lnTo>
                    <a:pt x="2207" y="3533"/>
                  </a:lnTo>
                  <a:lnTo>
                    <a:pt x="2100" y="3552"/>
                  </a:lnTo>
                  <a:lnTo>
                    <a:pt x="1990" y="3562"/>
                  </a:lnTo>
                  <a:lnTo>
                    <a:pt x="1878" y="35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4"/>
            <p:cNvSpPr>
              <a:spLocks noEditPoints="1"/>
            </p:cNvSpPr>
            <p:nvPr/>
          </p:nvSpPr>
          <p:spPr bwMode="auto">
            <a:xfrm>
              <a:off x="7672388" y="5529263"/>
              <a:ext cx="490538" cy="558800"/>
            </a:xfrm>
            <a:custGeom>
              <a:avLst/>
              <a:gdLst>
                <a:gd name="T0" fmla="*/ 1523 w 1849"/>
                <a:gd name="T1" fmla="*/ 293 h 2111"/>
                <a:gd name="T2" fmla="*/ 1566 w 1849"/>
                <a:gd name="T3" fmla="*/ 200 h 2111"/>
                <a:gd name="T4" fmla="*/ 1649 w 1849"/>
                <a:gd name="T5" fmla="*/ 142 h 2111"/>
                <a:gd name="T6" fmla="*/ 1849 w 1849"/>
                <a:gd name="T7" fmla="*/ 130 h 2111"/>
                <a:gd name="T8" fmla="*/ 0 w 1849"/>
                <a:gd name="T9" fmla="*/ 130 h 2111"/>
                <a:gd name="T10" fmla="*/ 198 w 1849"/>
                <a:gd name="T11" fmla="*/ 142 h 2111"/>
                <a:gd name="T12" fmla="*/ 281 w 1849"/>
                <a:gd name="T13" fmla="*/ 200 h 2111"/>
                <a:gd name="T14" fmla="*/ 325 w 1849"/>
                <a:gd name="T15" fmla="*/ 293 h 2111"/>
                <a:gd name="T16" fmla="*/ 330 w 1849"/>
                <a:gd name="T17" fmla="*/ 575 h 2111"/>
                <a:gd name="T18" fmla="*/ 369 w 1849"/>
                <a:gd name="T19" fmla="*/ 705 h 2111"/>
                <a:gd name="T20" fmla="*/ 448 w 1849"/>
                <a:gd name="T21" fmla="*/ 810 h 2111"/>
                <a:gd name="T22" fmla="*/ 546 w 1849"/>
                <a:gd name="T23" fmla="*/ 886 h 2111"/>
                <a:gd name="T24" fmla="*/ 608 w 1849"/>
                <a:gd name="T25" fmla="*/ 979 h 2111"/>
                <a:gd name="T26" fmla="*/ 619 w 1849"/>
                <a:gd name="T27" fmla="*/ 1096 h 2111"/>
                <a:gd name="T28" fmla="*/ 572 w 1849"/>
                <a:gd name="T29" fmla="*/ 1200 h 2111"/>
                <a:gd name="T30" fmla="*/ 476 w 1849"/>
                <a:gd name="T31" fmla="*/ 1278 h 2111"/>
                <a:gd name="T32" fmla="*/ 380 w 1849"/>
                <a:gd name="T33" fmla="*/ 1390 h 2111"/>
                <a:gd name="T34" fmla="*/ 331 w 1849"/>
                <a:gd name="T35" fmla="*/ 1532 h 2111"/>
                <a:gd name="T36" fmla="*/ 325 w 1849"/>
                <a:gd name="T37" fmla="*/ 1819 h 2111"/>
                <a:gd name="T38" fmla="*/ 281 w 1849"/>
                <a:gd name="T39" fmla="*/ 1912 h 2111"/>
                <a:gd name="T40" fmla="*/ 198 w 1849"/>
                <a:gd name="T41" fmla="*/ 1970 h 2111"/>
                <a:gd name="T42" fmla="*/ 0 w 1849"/>
                <a:gd name="T43" fmla="*/ 1983 h 2111"/>
                <a:gd name="T44" fmla="*/ 1849 w 1849"/>
                <a:gd name="T45" fmla="*/ 1983 h 2111"/>
                <a:gd name="T46" fmla="*/ 1649 w 1849"/>
                <a:gd name="T47" fmla="*/ 1970 h 2111"/>
                <a:gd name="T48" fmla="*/ 1566 w 1849"/>
                <a:gd name="T49" fmla="*/ 1912 h 2111"/>
                <a:gd name="T50" fmla="*/ 1523 w 1849"/>
                <a:gd name="T51" fmla="*/ 1819 h 2111"/>
                <a:gd name="T52" fmla="*/ 1517 w 1849"/>
                <a:gd name="T53" fmla="*/ 1537 h 2111"/>
                <a:gd name="T54" fmla="*/ 1478 w 1849"/>
                <a:gd name="T55" fmla="*/ 1408 h 2111"/>
                <a:gd name="T56" fmla="*/ 1401 w 1849"/>
                <a:gd name="T57" fmla="*/ 1301 h 2111"/>
                <a:gd name="T58" fmla="*/ 1301 w 1849"/>
                <a:gd name="T59" fmla="*/ 1226 h 2111"/>
                <a:gd name="T60" fmla="*/ 1240 w 1849"/>
                <a:gd name="T61" fmla="*/ 1134 h 2111"/>
                <a:gd name="T62" fmla="*/ 1230 w 1849"/>
                <a:gd name="T63" fmla="*/ 1015 h 2111"/>
                <a:gd name="T64" fmla="*/ 1276 w 1849"/>
                <a:gd name="T65" fmla="*/ 913 h 2111"/>
                <a:gd name="T66" fmla="*/ 1368 w 1849"/>
                <a:gd name="T67" fmla="*/ 839 h 2111"/>
                <a:gd name="T68" fmla="*/ 1456 w 1849"/>
                <a:gd name="T69" fmla="*/ 743 h 2111"/>
                <a:gd name="T70" fmla="*/ 1509 w 1849"/>
                <a:gd name="T71" fmla="*/ 619 h 2111"/>
                <a:gd name="T72" fmla="*/ 1256 w 1849"/>
                <a:gd name="T73" fmla="*/ 1354 h 2111"/>
                <a:gd name="T74" fmla="*/ 1259 w 1849"/>
                <a:gd name="T75" fmla="*/ 1358 h 2111"/>
                <a:gd name="T76" fmla="*/ 1267 w 1849"/>
                <a:gd name="T77" fmla="*/ 1360 h 2111"/>
                <a:gd name="T78" fmla="*/ 1348 w 1849"/>
                <a:gd name="T79" fmla="*/ 1440 h 2111"/>
                <a:gd name="T80" fmla="*/ 1388 w 1849"/>
                <a:gd name="T81" fmla="*/ 1546 h 2111"/>
                <a:gd name="T82" fmla="*/ 462 w 1849"/>
                <a:gd name="T83" fmla="*/ 1713 h 2111"/>
                <a:gd name="T84" fmla="*/ 474 w 1849"/>
                <a:gd name="T85" fmla="*/ 1507 h 2111"/>
                <a:gd name="T86" fmla="*/ 529 w 1849"/>
                <a:gd name="T87" fmla="*/ 1409 h 2111"/>
                <a:gd name="T88" fmla="*/ 589 w 1849"/>
                <a:gd name="T89" fmla="*/ 1360 h 2111"/>
                <a:gd name="T90" fmla="*/ 594 w 1849"/>
                <a:gd name="T91" fmla="*/ 1357 h 2111"/>
                <a:gd name="T92" fmla="*/ 633 w 1849"/>
                <a:gd name="T93" fmla="*/ 1328 h 2111"/>
                <a:gd name="T94" fmla="*/ 714 w 1849"/>
                <a:gd name="T95" fmla="*/ 1228 h 2111"/>
                <a:gd name="T96" fmla="*/ 754 w 1849"/>
                <a:gd name="T97" fmla="*/ 1105 h 2111"/>
                <a:gd name="T98" fmla="*/ 1100 w 1849"/>
                <a:gd name="T99" fmla="*/ 1103 h 2111"/>
                <a:gd name="T100" fmla="*/ 1138 w 1849"/>
                <a:gd name="T101" fmla="*/ 1224 h 2111"/>
                <a:gd name="T102" fmla="*/ 1221 w 1849"/>
                <a:gd name="T103" fmla="*/ 1327 h 2111"/>
                <a:gd name="T104" fmla="*/ 1388 w 1849"/>
                <a:gd name="T105" fmla="*/ 563 h 2111"/>
                <a:gd name="T106" fmla="*/ 1355 w 1849"/>
                <a:gd name="T107" fmla="*/ 657 h 2111"/>
                <a:gd name="T108" fmla="*/ 472 w 1849"/>
                <a:gd name="T109" fmla="*/ 595 h 2111"/>
                <a:gd name="T110" fmla="*/ 462 w 1849"/>
                <a:gd name="T111" fmla="*/ 329 h 2111"/>
                <a:gd name="T112" fmla="*/ 439 w 1849"/>
                <a:gd name="T113" fmla="*/ 203 h 2111"/>
                <a:gd name="T114" fmla="*/ 1455 w 1849"/>
                <a:gd name="T115" fmla="*/ 130 h 2111"/>
                <a:gd name="T116" fmla="*/ 1402 w 1849"/>
                <a:gd name="T117" fmla="*/ 241 h 2111"/>
                <a:gd name="T118" fmla="*/ 1390 w 1849"/>
                <a:gd name="T119" fmla="*/ 52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9" h="2111">
                  <a:moveTo>
                    <a:pt x="1520" y="528"/>
                  </a:moveTo>
                  <a:lnTo>
                    <a:pt x="1520" y="329"/>
                  </a:lnTo>
                  <a:lnTo>
                    <a:pt x="1523" y="293"/>
                  </a:lnTo>
                  <a:lnTo>
                    <a:pt x="1532" y="258"/>
                  </a:lnTo>
                  <a:lnTo>
                    <a:pt x="1547" y="228"/>
                  </a:lnTo>
                  <a:lnTo>
                    <a:pt x="1566" y="200"/>
                  </a:lnTo>
                  <a:lnTo>
                    <a:pt x="1590" y="176"/>
                  </a:lnTo>
                  <a:lnTo>
                    <a:pt x="1618" y="156"/>
                  </a:lnTo>
                  <a:lnTo>
                    <a:pt x="1649" y="142"/>
                  </a:lnTo>
                  <a:lnTo>
                    <a:pt x="1683" y="132"/>
                  </a:lnTo>
                  <a:lnTo>
                    <a:pt x="1720" y="130"/>
                  </a:lnTo>
                  <a:lnTo>
                    <a:pt x="1849" y="130"/>
                  </a:lnTo>
                  <a:lnTo>
                    <a:pt x="18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28" y="130"/>
                  </a:lnTo>
                  <a:lnTo>
                    <a:pt x="165" y="132"/>
                  </a:lnTo>
                  <a:lnTo>
                    <a:pt x="198" y="142"/>
                  </a:lnTo>
                  <a:lnTo>
                    <a:pt x="230" y="156"/>
                  </a:lnTo>
                  <a:lnTo>
                    <a:pt x="257" y="176"/>
                  </a:lnTo>
                  <a:lnTo>
                    <a:pt x="281" y="200"/>
                  </a:lnTo>
                  <a:lnTo>
                    <a:pt x="301" y="228"/>
                  </a:lnTo>
                  <a:lnTo>
                    <a:pt x="315" y="258"/>
                  </a:lnTo>
                  <a:lnTo>
                    <a:pt x="325" y="293"/>
                  </a:lnTo>
                  <a:lnTo>
                    <a:pt x="328" y="329"/>
                  </a:lnTo>
                  <a:lnTo>
                    <a:pt x="328" y="528"/>
                  </a:lnTo>
                  <a:lnTo>
                    <a:pt x="330" y="575"/>
                  </a:lnTo>
                  <a:lnTo>
                    <a:pt x="338" y="619"/>
                  </a:lnTo>
                  <a:lnTo>
                    <a:pt x="352" y="662"/>
                  </a:lnTo>
                  <a:lnTo>
                    <a:pt x="369" y="705"/>
                  </a:lnTo>
                  <a:lnTo>
                    <a:pt x="392" y="743"/>
                  </a:lnTo>
                  <a:lnTo>
                    <a:pt x="418" y="779"/>
                  </a:lnTo>
                  <a:lnTo>
                    <a:pt x="448" y="810"/>
                  </a:lnTo>
                  <a:lnTo>
                    <a:pt x="480" y="839"/>
                  </a:lnTo>
                  <a:lnTo>
                    <a:pt x="516" y="863"/>
                  </a:lnTo>
                  <a:lnTo>
                    <a:pt x="546" y="886"/>
                  </a:lnTo>
                  <a:lnTo>
                    <a:pt x="572" y="913"/>
                  </a:lnTo>
                  <a:lnTo>
                    <a:pt x="592" y="944"/>
                  </a:lnTo>
                  <a:lnTo>
                    <a:pt x="608" y="979"/>
                  </a:lnTo>
                  <a:lnTo>
                    <a:pt x="619" y="1015"/>
                  </a:lnTo>
                  <a:lnTo>
                    <a:pt x="622" y="1056"/>
                  </a:lnTo>
                  <a:lnTo>
                    <a:pt x="619" y="1096"/>
                  </a:lnTo>
                  <a:lnTo>
                    <a:pt x="608" y="1134"/>
                  </a:lnTo>
                  <a:lnTo>
                    <a:pt x="592" y="1168"/>
                  </a:lnTo>
                  <a:lnTo>
                    <a:pt x="572" y="1200"/>
                  </a:lnTo>
                  <a:lnTo>
                    <a:pt x="546" y="1226"/>
                  </a:lnTo>
                  <a:lnTo>
                    <a:pt x="516" y="1250"/>
                  </a:lnTo>
                  <a:lnTo>
                    <a:pt x="476" y="1278"/>
                  </a:lnTo>
                  <a:lnTo>
                    <a:pt x="440" y="1311"/>
                  </a:lnTo>
                  <a:lnTo>
                    <a:pt x="408" y="1349"/>
                  </a:lnTo>
                  <a:lnTo>
                    <a:pt x="380" y="1390"/>
                  </a:lnTo>
                  <a:lnTo>
                    <a:pt x="358" y="1434"/>
                  </a:lnTo>
                  <a:lnTo>
                    <a:pt x="342" y="1482"/>
                  </a:lnTo>
                  <a:lnTo>
                    <a:pt x="331" y="1532"/>
                  </a:lnTo>
                  <a:lnTo>
                    <a:pt x="328" y="1583"/>
                  </a:lnTo>
                  <a:lnTo>
                    <a:pt x="328" y="1782"/>
                  </a:lnTo>
                  <a:lnTo>
                    <a:pt x="325" y="1819"/>
                  </a:lnTo>
                  <a:lnTo>
                    <a:pt x="315" y="1853"/>
                  </a:lnTo>
                  <a:lnTo>
                    <a:pt x="301" y="1884"/>
                  </a:lnTo>
                  <a:lnTo>
                    <a:pt x="281" y="1912"/>
                  </a:lnTo>
                  <a:lnTo>
                    <a:pt x="257" y="1936"/>
                  </a:lnTo>
                  <a:lnTo>
                    <a:pt x="230" y="1955"/>
                  </a:lnTo>
                  <a:lnTo>
                    <a:pt x="198" y="1970"/>
                  </a:lnTo>
                  <a:lnTo>
                    <a:pt x="165" y="1979"/>
                  </a:lnTo>
                  <a:lnTo>
                    <a:pt x="128" y="1983"/>
                  </a:lnTo>
                  <a:lnTo>
                    <a:pt x="0" y="1983"/>
                  </a:lnTo>
                  <a:lnTo>
                    <a:pt x="0" y="2111"/>
                  </a:lnTo>
                  <a:lnTo>
                    <a:pt x="1849" y="2111"/>
                  </a:lnTo>
                  <a:lnTo>
                    <a:pt x="1849" y="1983"/>
                  </a:lnTo>
                  <a:lnTo>
                    <a:pt x="1720" y="1983"/>
                  </a:lnTo>
                  <a:lnTo>
                    <a:pt x="1683" y="1979"/>
                  </a:lnTo>
                  <a:lnTo>
                    <a:pt x="1649" y="1970"/>
                  </a:lnTo>
                  <a:lnTo>
                    <a:pt x="1618" y="1955"/>
                  </a:lnTo>
                  <a:lnTo>
                    <a:pt x="1590" y="1936"/>
                  </a:lnTo>
                  <a:lnTo>
                    <a:pt x="1566" y="1912"/>
                  </a:lnTo>
                  <a:lnTo>
                    <a:pt x="1547" y="1884"/>
                  </a:lnTo>
                  <a:lnTo>
                    <a:pt x="1532" y="1853"/>
                  </a:lnTo>
                  <a:lnTo>
                    <a:pt x="1523" y="1819"/>
                  </a:lnTo>
                  <a:lnTo>
                    <a:pt x="1520" y="1782"/>
                  </a:lnTo>
                  <a:lnTo>
                    <a:pt x="1520" y="1583"/>
                  </a:lnTo>
                  <a:lnTo>
                    <a:pt x="1517" y="1537"/>
                  </a:lnTo>
                  <a:lnTo>
                    <a:pt x="1509" y="1492"/>
                  </a:lnTo>
                  <a:lnTo>
                    <a:pt x="1496" y="1449"/>
                  </a:lnTo>
                  <a:lnTo>
                    <a:pt x="1478" y="1408"/>
                  </a:lnTo>
                  <a:lnTo>
                    <a:pt x="1456" y="1369"/>
                  </a:lnTo>
                  <a:lnTo>
                    <a:pt x="1430" y="1333"/>
                  </a:lnTo>
                  <a:lnTo>
                    <a:pt x="1401" y="1301"/>
                  </a:lnTo>
                  <a:lnTo>
                    <a:pt x="1368" y="1274"/>
                  </a:lnTo>
                  <a:lnTo>
                    <a:pt x="1332" y="1250"/>
                  </a:lnTo>
                  <a:lnTo>
                    <a:pt x="1301" y="1226"/>
                  </a:lnTo>
                  <a:lnTo>
                    <a:pt x="1276" y="1200"/>
                  </a:lnTo>
                  <a:lnTo>
                    <a:pt x="1255" y="1168"/>
                  </a:lnTo>
                  <a:lnTo>
                    <a:pt x="1240" y="1134"/>
                  </a:lnTo>
                  <a:lnTo>
                    <a:pt x="1230" y="1096"/>
                  </a:lnTo>
                  <a:lnTo>
                    <a:pt x="1226" y="1056"/>
                  </a:lnTo>
                  <a:lnTo>
                    <a:pt x="1230" y="1015"/>
                  </a:lnTo>
                  <a:lnTo>
                    <a:pt x="1240" y="979"/>
                  </a:lnTo>
                  <a:lnTo>
                    <a:pt x="1255" y="944"/>
                  </a:lnTo>
                  <a:lnTo>
                    <a:pt x="1276" y="913"/>
                  </a:lnTo>
                  <a:lnTo>
                    <a:pt x="1301" y="886"/>
                  </a:lnTo>
                  <a:lnTo>
                    <a:pt x="1332" y="863"/>
                  </a:lnTo>
                  <a:lnTo>
                    <a:pt x="1368" y="839"/>
                  </a:lnTo>
                  <a:lnTo>
                    <a:pt x="1401" y="810"/>
                  </a:lnTo>
                  <a:lnTo>
                    <a:pt x="1430" y="779"/>
                  </a:lnTo>
                  <a:lnTo>
                    <a:pt x="1456" y="743"/>
                  </a:lnTo>
                  <a:lnTo>
                    <a:pt x="1478" y="705"/>
                  </a:lnTo>
                  <a:lnTo>
                    <a:pt x="1496" y="662"/>
                  </a:lnTo>
                  <a:lnTo>
                    <a:pt x="1509" y="619"/>
                  </a:lnTo>
                  <a:lnTo>
                    <a:pt x="1517" y="575"/>
                  </a:lnTo>
                  <a:lnTo>
                    <a:pt x="1520" y="528"/>
                  </a:lnTo>
                  <a:close/>
                  <a:moveTo>
                    <a:pt x="1256" y="1354"/>
                  </a:moveTo>
                  <a:lnTo>
                    <a:pt x="1256" y="1356"/>
                  </a:lnTo>
                  <a:lnTo>
                    <a:pt x="1257" y="1357"/>
                  </a:lnTo>
                  <a:lnTo>
                    <a:pt x="1259" y="1358"/>
                  </a:lnTo>
                  <a:lnTo>
                    <a:pt x="1262" y="1359"/>
                  </a:lnTo>
                  <a:lnTo>
                    <a:pt x="1265" y="1360"/>
                  </a:lnTo>
                  <a:lnTo>
                    <a:pt x="1267" y="1360"/>
                  </a:lnTo>
                  <a:lnTo>
                    <a:pt x="1298" y="1383"/>
                  </a:lnTo>
                  <a:lnTo>
                    <a:pt x="1325" y="1410"/>
                  </a:lnTo>
                  <a:lnTo>
                    <a:pt x="1348" y="1440"/>
                  </a:lnTo>
                  <a:lnTo>
                    <a:pt x="1366" y="1474"/>
                  </a:lnTo>
                  <a:lnTo>
                    <a:pt x="1380" y="1509"/>
                  </a:lnTo>
                  <a:lnTo>
                    <a:pt x="1388" y="1546"/>
                  </a:lnTo>
                  <a:lnTo>
                    <a:pt x="1390" y="1583"/>
                  </a:lnTo>
                  <a:lnTo>
                    <a:pt x="1390" y="1713"/>
                  </a:lnTo>
                  <a:lnTo>
                    <a:pt x="462" y="1713"/>
                  </a:lnTo>
                  <a:lnTo>
                    <a:pt x="462" y="1583"/>
                  </a:lnTo>
                  <a:lnTo>
                    <a:pt x="466" y="1545"/>
                  </a:lnTo>
                  <a:lnTo>
                    <a:pt x="474" y="1507"/>
                  </a:lnTo>
                  <a:lnTo>
                    <a:pt x="488" y="1472"/>
                  </a:lnTo>
                  <a:lnTo>
                    <a:pt x="506" y="1439"/>
                  </a:lnTo>
                  <a:lnTo>
                    <a:pt x="529" y="1409"/>
                  </a:lnTo>
                  <a:lnTo>
                    <a:pt x="556" y="1383"/>
                  </a:lnTo>
                  <a:lnTo>
                    <a:pt x="587" y="1360"/>
                  </a:lnTo>
                  <a:lnTo>
                    <a:pt x="589" y="1360"/>
                  </a:lnTo>
                  <a:lnTo>
                    <a:pt x="590" y="1359"/>
                  </a:lnTo>
                  <a:lnTo>
                    <a:pt x="592" y="1358"/>
                  </a:lnTo>
                  <a:lnTo>
                    <a:pt x="594" y="1357"/>
                  </a:lnTo>
                  <a:lnTo>
                    <a:pt x="596" y="1356"/>
                  </a:lnTo>
                  <a:lnTo>
                    <a:pt x="598" y="1354"/>
                  </a:lnTo>
                  <a:lnTo>
                    <a:pt x="633" y="1328"/>
                  </a:lnTo>
                  <a:lnTo>
                    <a:pt x="665" y="1299"/>
                  </a:lnTo>
                  <a:lnTo>
                    <a:pt x="692" y="1265"/>
                  </a:lnTo>
                  <a:lnTo>
                    <a:pt x="714" y="1228"/>
                  </a:lnTo>
                  <a:lnTo>
                    <a:pt x="733" y="1189"/>
                  </a:lnTo>
                  <a:lnTo>
                    <a:pt x="746" y="1147"/>
                  </a:lnTo>
                  <a:lnTo>
                    <a:pt x="754" y="1105"/>
                  </a:lnTo>
                  <a:lnTo>
                    <a:pt x="757" y="1062"/>
                  </a:lnTo>
                  <a:lnTo>
                    <a:pt x="1097" y="1062"/>
                  </a:lnTo>
                  <a:lnTo>
                    <a:pt x="1100" y="1103"/>
                  </a:lnTo>
                  <a:lnTo>
                    <a:pt x="1108" y="1145"/>
                  </a:lnTo>
                  <a:lnTo>
                    <a:pt x="1121" y="1185"/>
                  </a:lnTo>
                  <a:lnTo>
                    <a:pt x="1138" y="1224"/>
                  </a:lnTo>
                  <a:lnTo>
                    <a:pt x="1161" y="1260"/>
                  </a:lnTo>
                  <a:lnTo>
                    <a:pt x="1189" y="1295"/>
                  </a:lnTo>
                  <a:lnTo>
                    <a:pt x="1221" y="1327"/>
                  </a:lnTo>
                  <a:lnTo>
                    <a:pt x="1256" y="1354"/>
                  </a:lnTo>
                  <a:close/>
                  <a:moveTo>
                    <a:pt x="1390" y="528"/>
                  </a:moveTo>
                  <a:lnTo>
                    <a:pt x="1388" y="563"/>
                  </a:lnTo>
                  <a:lnTo>
                    <a:pt x="1382" y="598"/>
                  </a:lnTo>
                  <a:lnTo>
                    <a:pt x="1371" y="628"/>
                  </a:lnTo>
                  <a:lnTo>
                    <a:pt x="1355" y="657"/>
                  </a:lnTo>
                  <a:lnTo>
                    <a:pt x="498" y="657"/>
                  </a:lnTo>
                  <a:lnTo>
                    <a:pt x="483" y="626"/>
                  </a:lnTo>
                  <a:lnTo>
                    <a:pt x="472" y="595"/>
                  </a:lnTo>
                  <a:lnTo>
                    <a:pt x="465" y="562"/>
                  </a:lnTo>
                  <a:lnTo>
                    <a:pt x="462" y="528"/>
                  </a:lnTo>
                  <a:lnTo>
                    <a:pt x="462" y="329"/>
                  </a:lnTo>
                  <a:lnTo>
                    <a:pt x="460" y="285"/>
                  </a:lnTo>
                  <a:lnTo>
                    <a:pt x="452" y="242"/>
                  </a:lnTo>
                  <a:lnTo>
                    <a:pt x="439" y="203"/>
                  </a:lnTo>
                  <a:lnTo>
                    <a:pt x="421" y="165"/>
                  </a:lnTo>
                  <a:lnTo>
                    <a:pt x="399" y="130"/>
                  </a:lnTo>
                  <a:lnTo>
                    <a:pt x="1455" y="130"/>
                  </a:lnTo>
                  <a:lnTo>
                    <a:pt x="1433" y="163"/>
                  </a:lnTo>
                  <a:lnTo>
                    <a:pt x="1414" y="200"/>
                  </a:lnTo>
                  <a:lnTo>
                    <a:pt x="1402" y="241"/>
                  </a:lnTo>
                  <a:lnTo>
                    <a:pt x="1394" y="283"/>
                  </a:lnTo>
                  <a:lnTo>
                    <a:pt x="1390" y="329"/>
                  </a:lnTo>
                  <a:lnTo>
                    <a:pt x="1390" y="5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13850" y="3134918"/>
            <a:ext cx="821884" cy="820573"/>
            <a:chOff x="7421563" y="5313363"/>
            <a:chExt cx="993775" cy="992188"/>
          </a:xfrm>
          <a:solidFill>
            <a:schemeClr val="bg1"/>
          </a:solidFill>
        </p:grpSpPr>
        <p:sp>
          <p:nvSpPr>
            <p:cNvPr id="13" name="Freeform 113"/>
            <p:cNvSpPr>
              <a:spLocks noEditPoints="1"/>
            </p:cNvSpPr>
            <p:nvPr/>
          </p:nvSpPr>
          <p:spPr bwMode="auto">
            <a:xfrm>
              <a:off x="7421563" y="5313363"/>
              <a:ext cx="993775" cy="992188"/>
            </a:xfrm>
            <a:custGeom>
              <a:avLst/>
              <a:gdLst>
                <a:gd name="T0" fmla="*/ 1541 w 3758"/>
                <a:gd name="T1" fmla="*/ 31 h 3753"/>
                <a:gd name="T2" fmla="*/ 1122 w 3758"/>
                <a:gd name="T3" fmla="*/ 159 h 3753"/>
                <a:gd name="T4" fmla="*/ 751 w 3758"/>
                <a:gd name="T5" fmla="*/ 375 h 3753"/>
                <a:gd name="T6" fmla="*/ 441 w 3758"/>
                <a:gd name="T7" fmla="*/ 667 h 3753"/>
                <a:gd name="T8" fmla="*/ 204 w 3758"/>
                <a:gd name="T9" fmla="*/ 1024 h 3753"/>
                <a:gd name="T10" fmla="*/ 53 w 3758"/>
                <a:gd name="T11" fmla="*/ 1431 h 3753"/>
                <a:gd name="T12" fmla="*/ 0 w 3758"/>
                <a:gd name="T13" fmla="*/ 1877 h 3753"/>
                <a:gd name="T14" fmla="*/ 53 w 3758"/>
                <a:gd name="T15" fmla="*/ 2322 h 3753"/>
                <a:gd name="T16" fmla="*/ 204 w 3758"/>
                <a:gd name="T17" fmla="*/ 2730 h 3753"/>
                <a:gd name="T18" fmla="*/ 441 w 3758"/>
                <a:gd name="T19" fmla="*/ 3086 h 3753"/>
                <a:gd name="T20" fmla="*/ 751 w 3758"/>
                <a:gd name="T21" fmla="*/ 3379 h 3753"/>
                <a:gd name="T22" fmla="*/ 1122 w 3758"/>
                <a:gd name="T23" fmla="*/ 3595 h 3753"/>
                <a:gd name="T24" fmla="*/ 1541 w 3758"/>
                <a:gd name="T25" fmla="*/ 3722 h 3753"/>
                <a:gd name="T26" fmla="*/ 1994 w 3758"/>
                <a:gd name="T27" fmla="*/ 3750 h 3753"/>
                <a:gd name="T28" fmla="*/ 2431 w 3758"/>
                <a:gd name="T29" fmla="*/ 3671 h 3753"/>
                <a:gd name="T30" fmla="*/ 2828 w 3758"/>
                <a:gd name="T31" fmla="*/ 3497 h 3753"/>
                <a:gd name="T32" fmla="*/ 3170 w 3758"/>
                <a:gd name="T33" fmla="*/ 3241 h 3753"/>
                <a:gd name="T34" fmla="*/ 3445 w 3758"/>
                <a:gd name="T35" fmla="*/ 2915 h 3753"/>
                <a:gd name="T36" fmla="*/ 3641 w 3758"/>
                <a:gd name="T37" fmla="*/ 2532 h 3753"/>
                <a:gd name="T38" fmla="*/ 3744 w 3758"/>
                <a:gd name="T39" fmla="*/ 2104 h 3753"/>
                <a:gd name="T40" fmla="*/ 3744 w 3758"/>
                <a:gd name="T41" fmla="*/ 1650 h 3753"/>
                <a:gd name="T42" fmla="*/ 3641 w 3758"/>
                <a:gd name="T43" fmla="*/ 1222 h 3753"/>
                <a:gd name="T44" fmla="*/ 3445 w 3758"/>
                <a:gd name="T45" fmla="*/ 838 h 3753"/>
                <a:gd name="T46" fmla="*/ 3170 w 3758"/>
                <a:gd name="T47" fmla="*/ 513 h 3753"/>
                <a:gd name="T48" fmla="*/ 2828 w 3758"/>
                <a:gd name="T49" fmla="*/ 257 h 3753"/>
                <a:gd name="T50" fmla="*/ 2431 w 3758"/>
                <a:gd name="T51" fmla="*/ 82 h 3753"/>
                <a:gd name="T52" fmla="*/ 1994 w 3758"/>
                <a:gd name="T53" fmla="*/ 4 h 3753"/>
                <a:gd name="T54" fmla="*/ 1658 w 3758"/>
                <a:gd name="T55" fmla="*/ 3552 h 3753"/>
                <a:gd name="T56" fmla="*/ 1245 w 3758"/>
                <a:gd name="T57" fmla="*/ 3442 h 3753"/>
                <a:gd name="T58" fmla="*/ 880 w 3758"/>
                <a:gd name="T59" fmla="*/ 3240 h 3753"/>
                <a:gd name="T60" fmla="*/ 578 w 3758"/>
                <a:gd name="T61" fmla="*/ 2956 h 3753"/>
                <a:gd name="T62" fmla="*/ 353 w 3758"/>
                <a:gd name="T63" fmla="*/ 2606 h 3753"/>
                <a:gd name="T64" fmla="*/ 220 w 3758"/>
                <a:gd name="T65" fmla="*/ 2204 h 3753"/>
                <a:gd name="T66" fmla="*/ 191 w 3758"/>
                <a:gd name="T67" fmla="*/ 1766 h 3753"/>
                <a:gd name="T68" fmla="*/ 275 w 3758"/>
                <a:gd name="T69" fmla="*/ 1343 h 3753"/>
                <a:gd name="T70" fmla="*/ 455 w 3758"/>
                <a:gd name="T71" fmla="*/ 966 h 3753"/>
                <a:gd name="T72" fmla="*/ 720 w 3758"/>
                <a:gd name="T73" fmla="*/ 647 h 3753"/>
                <a:gd name="T74" fmla="*/ 1055 w 3758"/>
                <a:gd name="T75" fmla="*/ 401 h 3753"/>
                <a:gd name="T76" fmla="*/ 1446 w 3758"/>
                <a:gd name="T77" fmla="*/ 244 h 3753"/>
                <a:gd name="T78" fmla="*/ 1878 w 3758"/>
                <a:gd name="T79" fmla="*/ 188 h 3753"/>
                <a:gd name="T80" fmla="*/ 2312 w 3758"/>
                <a:gd name="T81" fmla="*/ 244 h 3753"/>
                <a:gd name="T82" fmla="*/ 2703 w 3758"/>
                <a:gd name="T83" fmla="*/ 401 h 3753"/>
                <a:gd name="T84" fmla="*/ 3038 w 3758"/>
                <a:gd name="T85" fmla="*/ 647 h 3753"/>
                <a:gd name="T86" fmla="*/ 3302 w 3758"/>
                <a:gd name="T87" fmla="*/ 966 h 3753"/>
                <a:gd name="T88" fmla="*/ 3483 w 3758"/>
                <a:gd name="T89" fmla="*/ 1343 h 3753"/>
                <a:gd name="T90" fmla="*/ 3567 w 3758"/>
                <a:gd name="T91" fmla="*/ 1766 h 3753"/>
                <a:gd name="T92" fmla="*/ 3538 w 3758"/>
                <a:gd name="T93" fmla="*/ 2204 h 3753"/>
                <a:gd name="T94" fmla="*/ 3405 w 3758"/>
                <a:gd name="T95" fmla="*/ 2606 h 3753"/>
                <a:gd name="T96" fmla="*/ 3179 w 3758"/>
                <a:gd name="T97" fmla="*/ 2956 h 3753"/>
                <a:gd name="T98" fmla="*/ 2877 w 3758"/>
                <a:gd name="T99" fmla="*/ 3240 h 3753"/>
                <a:gd name="T100" fmla="*/ 2512 w 3758"/>
                <a:gd name="T101" fmla="*/ 3442 h 3753"/>
                <a:gd name="T102" fmla="*/ 2100 w 3758"/>
                <a:gd name="T103" fmla="*/ 35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8" h="3753">
                  <a:moveTo>
                    <a:pt x="1878" y="0"/>
                  </a:moveTo>
                  <a:lnTo>
                    <a:pt x="1764" y="4"/>
                  </a:lnTo>
                  <a:lnTo>
                    <a:pt x="1652" y="14"/>
                  </a:lnTo>
                  <a:lnTo>
                    <a:pt x="1541" y="31"/>
                  </a:lnTo>
                  <a:lnTo>
                    <a:pt x="1433" y="54"/>
                  </a:lnTo>
                  <a:lnTo>
                    <a:pt x="1326" y="82"/>
                  </a:lnTo>
                  <a:lnTo>
                    <a:pt x="1223" y="118"/>
                  </a:lnTo>
                  <a:lnTo>
                    <a:pt x="1122" y="159"/>
                  </a:lnTo>
                  <a:lnTo>
                    <a:pt x="1025" y="205"/>
                  </a:lnTo>
                  <a:lnTo>
                    <a:pt x="930" y="257"/>
                  </a:lnTo>
                  <a:lnTo>
                    <a:pt x="839" y="313"/>
                  </a:lnTo>
                  <a:lnTo>
                    <a:pt x="751" y="375"/>
                  </a:lnTo>
                  <a:lnTo>
                    <a:pt x="668" y="441"/>
                  </a:lnTo>
                  <a:lnTo>
                    <a:pt x="588" y="513"/>
                  </a:lnTo>
                  <a:lnTo>
                    <a:pt x="513" y="588"/>
                  </a:lnTo>
                  <a:lnTo>
                    <a:pt x="441" y="667"/>
                  </a:lnTo>
                  <a:lnTo>
                    <a:pt x="375" y="750"/>
                  </a:lnTo>
                  <a:lnTo>
                    <a:pt x="313" y="838"/>
                  </a:lnTo>
                  <a:lnTo>
                    <a:pt x="256" y="929"/>
                  </a:lnTo>
                  <a:lnTo>
                    <a:pt x="204" y="1024"/>
                  </a:lnTo>
                  <a:lnTo>
                    <a:pt x="158" y="1122"/>
                  </a:lnTo>
                  <a:lnTo>
                    <a:pt x="117" y="1222"/>
                  </a:lnTo>
                  <a:lnTo>
                    <a:pt x="82" y="1325"/>
                  </a:lnTo>
                  <a:lnTo>
                    <a:pt x="53" y="1431"/>
                  </a:lnTo>
                  <a:lnTo>
                    <a:pt x="31" y="1539"/>
                  </a:lnTo>
                  <a:lnTo>
                    <a:pt x="14" y="1650"/>
                  </a:lnTo>
                  <a:lnTo>
                    <a:pt x="3" y="1762"/>
                  </a:lnTo>
                  <a:lnTo>
                    <a:pt x="0" y="1877"/>
                  </a:lnTo>
                  <a:lnTo>
                    <a:pt x="3" y="1991"/>
                  </a:lnTo>
                  <a:lnTo>
                    <a:pt x="14" y="2104"/>
                  </a:lnTo>
                  <a:lnTo>
                    <a:pt x="31" y="2214"/>
                  </a:lnTo>
                  <a:lnTo>
                    <a:pt x="53" y="2322"/>
                  </a:lnTo>
                  <a:lnTo>
                    <a:pt x="82" y="2429"/>
                  </a:lnTo>
                  <a:lnTo>
                    <a:pt x="117" y="2532"/>
                  </a:lnTo>
                  <a:lnTo>
                    <a:pt x="158" y="2633"/>
                  </a:lnTo>
                  <a:lnTo>
                    <a:pt x="204" y="2730"/>
                  </a:lnTo>
                  <a:lnTo>
                    <a:pt x="256" y="2824"/>
                  </a:lnTo>
                  <a:lnTo>
                    <a:pt x="313" y="2915"/>
                  </a:lnTo>
                  <a:lnTo>
                    <a:pt x="375" y="3003"/>
                  </a:lnTo>
                  <a:lnTo>
                    <a:pt x="441" y="3086"/>
                  </a:lnTo>
                  <a:lnTo>
                    <a:pt x="513" y="3166"/>
                  </a:lnTo>
                  <a:lnTo>
                    <a:pt x="588" y="3241"/>
                  </a:lnTo>
                  <a:lnTo>
                    <a:pt x="668" y="3313"/>
                  </a:lnTo>
                  <a:lnTo>
                    <a:pt x="751" y="3379"/>
                  </a:lnTo>
                  <a:lnTo>
                    <a:pt x="839" y="3440"/>
                  </a:lnTo>
                  <a:lnTo>
                    <a:pt x="930" y="3497"/>
                  </a:lnTo>
                  <a:lnTo>
                    <a:pt x="1025" y="3549"/>
                  </a:lnTo>
                  <a:lnTo>
                    <a:pt x="1122" y="3595"/>
                  </a:lnTo>
                  <a:lnTo>
                    <a:pt x="1223" y="3636"/>
                  </a:lnTo>
                  <a:lnTo>
                    <a:pt x="1326" y="3671"/>
                  </a:lnTo>
                  <a:lnTo>
                    <a:pt x="1433" y="3700"/>
                  </a:lnTo>
                  <a:lnTo>
                    <a:pt x="1541" y="3722"/>
                  </a:lnTo>
                  <a:lnTo>
                    <a:pt x="1652" y="3739"/>
                  </a:lnTo>
                  <a:lnTo>
                    <a:pt x="1764" y="3750"/>
                  </a:lnTo>
                  <a:lnTo>
                    <a:pt x="1878" y="3753"/>
                  </a:lnTo>
                  <a:lnTo>
                    <a:pt x="1994" y="3750"/>
                  </a:lnTo>
                  <a:lnTo>
                    <a:pt x="2106" y="3739"/>
                  </a:lnTo>
                  <a:lnTo>
                    <a:pt x="2217" y="3722"/>
                  </a:lnTo>
                  <a:lnTo>
                    <a:pt x="2325" y="3700"/>
                  </a:lnTo>
                  <a:lnTo>
                    <a:pt x="2431" y="3671"/>
                  </a:lnTo>
                  <a:lnTo>
                    <a:pt x="2535" y="3636"/>
                  </a:lnTo>
                  <a:lnTo>
                    <a:pt x="2635" y="3595"/>
                  </a:lnTo>
                  <a:lnTo>
                    <a:pt x="2733" y="3549"/>
                  </a:lnTo>
                  <a:lnTo>
                    <a:pt x="2828" y="3497"/>
                  </a:lnTo>
                  <a:lnTo>
                    <a:pt x="2919" y="3440"/>
                  </a:lnTo>
                  <a:lnTo>
                    <a:pt x="3007" y="3379"/>
                  </a:lnTo>
                  <a:lnTo>
                    <a:pt x="3090" y="3313"/>
                  </a:lnTo>
                  <a:lnTo>
                    <a:pt x="3170" y="3241"/>
                  </a:lnTo>
                  <a:lnTo>
                    <a:pt x="3245" y="3166"/>
                  </a:lnTo>
                  <a:lnTo>
                    <a:pt x="3317" y="3086"/>
                  </a:lnTo>
                  <a:lnTo>
                    <a:pt x="3383" y="3003"/>
                  </a:lnTo>
                  <a:lnTo>
                    <a:pt x="3445" y="2915"/>
                  </a:lnTo>
                  <a:lnTo>
                    <a:pt x="3502" y="2824"/>
                  </a:lnTo>
                  <a:lnTo>
                    <a:pt x="3553" y="2730"/>
                  </a:lnTo>
                  <a:lnTo>
                    <a:pt x="3600" y="2633"/>
                  </a:lnTo>
                  <a:lnTo>
                    <a:pt x="3641" y="2532"/>
                  </a:lnTo>
                  <a:lnTo>
                    <a:pt x="3676" y="2429"/>
                  </a:lnTo>
                  <a:lnTo>
                    <a:pt x="3705" y="2322"/>
                  </a:lnTo>
                  <a:lnTo>
                    <a:pt x="3727" y="2214"/>
                  </a:lnTo>
                  <a:lnTo>
                    <a:pt x="3744" y="2104"/>
                  </a:lnTo>
                  <a:lnTo>
                    <a:pt x="3755" y="1991"/>
                  </a:lnTo>
                  <a:lnTo>
                    <a:pt x="3758" y="1877"/>
                  </a:lnTo>
                  <a:lnTo>
                    <a:pt x="3755" y="1762"/>
                  </a:lnTo>
                  <a:lnTo>
                    <a:pt x="3744" y="1650"/>
                  </a:lnTo>
                  <a:lnTo>
                    <a:pt x="3727" y="1539"/>
                  </a:lnTo>
                  <a:lnTo>
                    <a:pt x="3705" y="1431"/>
                  </a:lnTo>
                  <a:lnTo>
                    <a:pt x="3676" y="1325"/>
                  </a:lnTo>
                  <a:lnTo>
                    <a:pt x="3641" y="1222"/>
                  </a:lnTo>
                  <a:lnTo>
                    <a:pt x="3600" y="1122"/>
                  </a:lnTo>
                  <a:lnTo>
                    <a:pt x="3553" y="1024"/>
                  </a:lnTo>
                  <a:lnTo>
                    <a:pt x="3502" y="929"/>
                  </a:lnTo>
                  <a:lnTo>
                    <a:pt x="3445" y="838"/>
                  </a:lnTo>
                  <a:lnTo>
                    <a:pt x="3383" y="750"/>
                  </a:lnTo>
                  <a:lnTo>
                    <a:pt x="3317" y="667"/>
                  </a:lnTo>
                  <a:lnTo>
                    <a:pt x="3245" y="588"/>
                  </a:lnTo>
                  <a:lnTo>
                    <a:pt x="3170" y="513"/>
                  </a:lnTo>
                  <a:lnTo>
                    <a:pt x="3090" y="441"/>
                  </a:lnTo>
                  <a:lnTo>
                    <a:pt x="3007" y="375"/>
                  </a:lnTo>
                  <a:lnTo>
                    <a:pt x="2919" y="313"/>
                  </a:lnTo>
                  <a:lnTo>
                    <a:pt x="2828" y="257"/>
                  </a:lnTo>
                  <a:lnTo>
                    <a:pt x="2733" y="205"/>
                  </a:lnTo>
                  <a:lnTo>
                    <a:pt x="2635" y="159"/>
                  </a:lnTo>
                  <a:lnTo>
                    <a:pt x="2535" y="118"/>
                  </a:lnTo>
                  <a:lnTo>
                    <a:pt x="2431" y="82"/>
                  </a:lnTo>
                  <a:lnTo>
                    <a:pt x="2325" y="54"/>
                  </a:lnTo>
                  <a:lnTo>
                    <a:pt x="2217" y="31"/>
                  </a:lnTo>
                  <a:lnTo>
                    <a:pt x="2106" y="14"/>
                  </a:lnTo>
                  <a:lnTo>
                    <a:pt x="1994" y="4"/>
                  </a:lnTo>
                  <a:lnTo>
                    <a:pt x="1878" y="0"/>
                  </a:lnTo>
                  <a:close/>
                  <a:moveTo>
                    <a:pt x="1878" y="3565"/>
                  </a:moveTo>
                  <a:lnTo>
                    <a:pt x="1768" y="3562"/>
                  </a:lnTo>
                  <a:lnTo>
                    <a:pt x="1658" y="3552"/>
                  </a:lnTo>
                  <a:lnTo>
                    <a:pt x="1551" y="3533"/>
                  </a:lnTo>
                  <a:lnTo>
                    <a:pt x="1446" y="3509"/>
                  </a:lnTo>
                  <a:lnTo>
                    <a:pt x="1345" y="3479"/>
                  </a:lnTo>
                  <a:lnTo>
                    <a:pt x="1245" y="3442"/>
                  </a:lnTo>
                  <a:lnTo>
                    <a:pt x="1149" y="3400"/>
                  </a:lnTo>
                  <a:lnTo>
                    <a:pt x="1055" y="3352"/>
                  </a:lnTo>
                  <a:lnTo>
                    <a:pt x="967" y="3299"/>
                  </a:lnTo>
                  <a:lnTo>
                    <a:pt x="880" y="3240"/>
                  </a:lnTo>
                  <a:lnTo>
                    <a:pt x="798" y="3176"/>
                  </a:lnTo>
                  <a:lnTo>
                    <a:pt x="720" y="3107"/>
                  </a:lnTo>
                  <a:lnTo>
                    <a:pt x="647" y="3034"/>
                  </a:lnTo>
                  <a:lnTo>
                    <a:pt x="578" y="2956"/>
                  </a:lnTo>
                  <a:lnTo>
                    <a:pt x="514" y="2874"/>
                  </a:lnTo>
                  <a:lnTo>
                    <a:pt x="455" y="2788"/>
                  </a:lnTo>
                  <a:lnTo>
                    <a:pt x="401" y="2699"/>
                  </a:lnTo>
                  <a:lnTo>
                    <a:pt x="353" y="2606"/>
                  </a:lnTo>
                  <a:lnTo>
                    <a:pt x="311" y="2510"/>
                  </a:lnTo>
                  <a:lnTo>
                    <a:pt x="275" y="2410"/>
                  </a:lnTo>
                  <a:lnTo>
                    <a:pt x="244" y="2309"/>
                  </a:lnTo>
                  <a:lnTo>
                    <a:pt x="220" y="2204"/>
                  </a:lnTo>
                  <a:lnTo>
                    <a:pt x="202" y="2097"/>
                  </a:lnTo>
                  <a:lnTo>
                    <a:pt x="191" y="1988"/>
                  </a:lnTo>
                  <a:lnTo>
                    <a:pt x="188" y="1877"/>
                  </a:lnTo>
                  <a:lnTo>
                    <a:pt x="191" y="1766"/>
                  </a:lnTo>
                  <a:lnTo>
                    <a:pt x="202" y="1656"/>
                  </a:lnTo>
                  <a:lnTo>
                    <a:pt x="220" y="1549"/>
                  </a:lnTo>
                  <a:lnTo>
                    <a:pt x="244" y="1445"/>
                  </a:lnTo>
                  <a:lnTo>
                    <a:pt x="275" y="1343"/>
                  </a:lnTo>
                  <a:lnTo>
                    <a:pt x="311" y="1244"/>
                  </a:lnTo>
                  <a:lnTo>
                    <a:pt x="353" y="1148"/>
                  </a:lnTo>
                  <a:lnTo>
                    <a:pt x="401" y="1056"/>
                  </a:lnTo>
                  <a:lnTo>
                    <a:pt x="455" y="966"/>
                  </a:lnTo>
                  <a:lnTo>
                    <a:pt x="514" y="880"/>
                  </a:lnTo>
                  <a:lnTo>
                    <a:pt x="578" y="798"/>
                  </a:lnTo>
                  <a:lnTo>
                    <a:pt x="647" y="720"/>
                  </a:lnTo>
                  <a:lnTo>
                    <a:pt x="720" y="647"/>
                  </a:lnTo>
                  <a:lnTo>
                    <a:pt x="798" y="579"/>
                  </a:lnTo>
                  <a:lnTo>
                    <a:pt x="880" y="514"/>
                  </a:lnTo>
                  <a:lnTo>
                    <a:pt x="967" y="456"/>
                  </a:lnTo>
                  <a:lnTo>
                    <a:pt x="1055" y="401"/>
                  </a:lnTo>
                  <a:lnTo>
                    <a:pt x="1149" y="353"/>
                  </a:lnTo>
                  <a:lnTo>
                    <a:pt x="1245" y="311"/>
                  </a:lnTo>
                  <a:lnTo>
                    <a:pt x="1345" y="275"/>
                  </a:lnTo>
                  <a:lnTo>
                    <a:pt x="1446" y="244"/>
                  </a:lnTo>
                  <a:lnTo>
                    <a:pt x="1551" y="220"/>
                  </a:lnTo>
                  <a:lnTo>
                    <a:pt x="1658" y="203"/>
                  </a:lnTo>
                  <a:lnTo>
                    <a:pt x="1768" y="192"/>
                  </a:lnTo>
                  <a:lnTo>
                    <a:pt x="1878" y="188"/>
                  </a:lnTo>
                  <a:lnTo>
                    <a:pt x="1990" y="192"/>
                  </a:lnTo>
                  <a:lnTo>
                    <a:pt x="2100" y="203"/>
                  </a:lnTo>
                  <a:lnTo>
                    <a:pt x="2207" y="220"/>
                  </a:lnTo>
                  <a:lnTo>
                    <a:pt x="2312" y="244"/>
                  </a:lnTo>
                  <a:lnTo>
                    <a:pt x="2413" y="275"/>
                  </a:lnTo>
                  <a:lnTo>
                    <a:pt x="2512" y="311"/>
                  </a:lnTo>
                  <a:lnTo>
                    <a:pt x="2609" y="353"/>
                  </a:lnTo>
                  <a:lnTo>
                    <a:pt x="2703" y="401"/>
                  </a:lnTo>
                  <a:lnTo>
                    <a:pt x="2791" y="456"/>
                  </a:lnTo>
                  <a:lnTo>
                    <a:pt x="2877" y="514"/>
                  </a:lnTo>
                  <a:lnTo>
                    <a:pt x="2959" y="579"/>
                  </a:lnTo>
                  <a:lnTo>
                    <a:pt x="3038" y="647"/>
                  </a:lnTo>
                  <a:lnTo>
                    <a:pt x="3111" y="720"/>
                  </a:lnTo>
                  <a:lnTo>
                    <a:pt x="3179" y="798"/>
                  </a:lnTo>
                  <a:lnTo>
                    <a:pt x="3244" y="880"/>
                  </a:lnTo>
                  <a:lnTo>
                    <a:pt x="3302" y="966"/>
                  </a:lnTo>
                  <a:lnTo>
                    <a:pt x="3357" y="1056"/>
                  </a:lnTo>
                  <a:lnTo>
                    <a:pt x="3405" y="1148"/>
                  </a:lnTo>
                  <a:lnTo>
                    <a:pt x="3447" y="1244"/>
                  </a:lnTo>
                  <a:lnTo>
                    <a:pt x="3483" y="1343"/>
                  </a:lnTo>
                  <a:lnTo>
                    <a:pt x="3514" y="1445"/>
                  </a:lnTo>
                  <a:lnTo>
                    <a:pt x="3538" y="1549"/>
                  </a:lnTo>
                  <a:lnTo>
                    <a:pt x="3555" y="1656"/>
                  </a:lnTo>
                  <a:lnTo>
                    <a:pt x="3567" y="1766"/>
                  </a:lnTo>
                  <a:lnTo>
                    <a:pt x="3570" y="1877"/>
                  </a:lnTo>
                  <a:lnTo>
                    <a:pt x="3567" y="1988"/>
                  </a:lnTo>
                  <a:lnTo>
                    <a:pt x="3555" y="2097"/>
                  </a:lnTo>
                  <a:lnTo>
                    <a:pt x="3538" y="2204"/>
                  </a:lnTo>
                  <a:lnTo>
                    <a:pt x="3514" y="2309"/>
                  </a:lnTo>
                  <a:lnTo>
                    <a:pt x="3483" y="2410"/>
                  </a:lnTo>
                  <a:lnTo>
                    <a:pt x="3447" y="2510"/>
                  </a:lnTo>
                  <a:lnTo>
                    <a:pt x="3405" y="2606"/>
                  </a:lnTo>
                  <a:lnTo>
                    <a:pt x="3357" y="2699"/>
                  </a:lnTo>
                  <a:lnTo>
                    <a:pt x="3302" y="2788"/>
                  </a:lnTo>
                  <a:lnTo>
                    <a:pt x="3244" y="2874"/>
                  </a:lnTo>
                  <a:lnTo>
                    <a:pt x="3179" y="2956"/>
                  </a:lnTo>
                  <a:lnTo>
                    <a:pt x="3111" y="3034"/>
                  </a:lnTo>
                  <a:lnTo>
                    <a:pt x="3038" y="3107"/>
                  </a:lnTo>
                  <a:lnTo>
                    <a:pt x="2959" y="3176"/>
                  </a:lnTo>
                  <a:lnTo>
                    <a:pt x="2877" y="3240"/>
                  </a:lnTo>
                  <a:lnTo>
                    <a:pt x="2791" y="3299"/>
                  </a:lnTo>
                  <a:lnTo>
                    <a:pt x="2703" y="3352"/>
                  </a:lnTo>
                  <a:lnTo>
                    <a:pt x="2609" y="3400"/>
                  </a:lnTo>
                  <a:lnTo>
                    <a:pt x="2512" y="3442"/>
                  </a:lnTo>
                  <a:lnTo>
                    <a:pt x="2413" y="3479"/>
                  </a:lnTo>
                  <a:lnTo>
                    <a:pt x="2312" y="3509"/>
                  </a:lnTo>
                  <a:lnTo>
                    <a:pt x="2207" y="3533"/>
                  </a:lnTo>
                  <a:lnTo>
                    <a:pt x="2100" y="3552"/>
                  </a:lnTo>
                  <a:lnTo>
                    <a:pt x="1990" y="3562"/>
                  </a:lnTo>
                  <a:lnTo>
                    <a:pt x="1878" y="35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4"/>
            <p:cNvSpPr>
              <a:spLocks noEditPoints="1"/>
            </p:cNvSpPr>
            <p:nvPr/>
          </p:nvSpPr>
          <p:spPr bwMode="auto">
            <a:xfrm>
              <a:off x="7672388" y="5529263"/>
              <a:ext cx="490538" cy="558800"/>
            </a:xfrm>
            <a:custGeom>
              <a:avLst/>
              <a:gdLst>
                <a:gd name="T0" fmla="*/ 1523 w 1849"/>
                <a:gd name="T1" fmla="*/ 293 h 2111"/>
                <a:gd name="T2" fmla="*/ 1566 w 1849"/>
                <a:gd name="T3" fmla="*/ 200 h 2111"/>
                <a:gd name="T4" fmla="*/ 1649 w 1849"/>
                <a:gd name="T5" fmla="*/ 142 h 2111"/>
                <a:gd name="T6" fmla="*/ 1849 w 1849"/>
                <a:gd name="T7" fmla="*/ 130 h 2111"/>
                <a:gd name="T8" fmla="*/ 0 w 1849"/>
                <a:gd name="T9" fmla="*/ 130 h 2111"/>
                <a:gd name="T10" fmla="*/ 198 w 1849"/>
                <a:gd name="T11" fmla="*/ 142 h 2111"/>
                <a:gd name="T12" fmla="*/ 281 w 1849"/>
                <a:gd name="T13" fmla="*/ 200 h 2111"/>
                <a:gd name="T14" fmla="*/ 325 w 1849"/>
                <a:gd name="T15" fmla="*/ 293 h 2111"/>
                <a:gd name="T16" fmla="*/ 330 w 1849"/>
                <a:gd name="T17" fmla="*/ 575 h 2111"/>
                <a:gd name="T18" fmla="*/ 369 w 1849"/>
                <a:gd name="T19" fmla="*/ 705 h 2111"/>
                <a:gd name="T20" fmla="*/ 448 w 1849"/>
                <a:gd name="T21" fmla="*/ 810 h 2111"/>
                <a:gd name="T22" fmla="*/ 546 w 1849"/>
                <a:gd name="T23" fmla="*/ 886 h 2111"/>
                <a:gd name="T24" fmla="*/ 608 w 1849"/>
                <a:gd name="T25" fmla="*/ 979 h 2111"/>
                <a:gd name="T26" fmla="*/ 619 w 1849"/>
                <a:gd name="T27" fmla="*/ 1096 h 2111"/>
                <a:gd name="T28" fmla="*/ 572 w 1849"/>
                <a:gd name="T29" fmla="*/ 1200 h 2111"/>
                <a:gd name="T30" fmla="*/ 476 w 1849"/>
                <a:gd name="T31" fmla="*/ 1278 h 2111"/>
                <a:gd name="T32" fmla="*/ 380 w 1849"/>
                <a:gd name="T33" fmla="*/ 1390 h 2111"/>
                <a:gd name="T34" fmla="*/ 331 w 1849"/>
                <a:gd name="T35" fmla="*/ 1532 h 2111"/>
                <a:gd name="T36" fmla="*/ 325 w 1849"/>
                <a:gd name="T37" fmla="*/ 1819 h 2111"/>
                <a:gd name="T38" fmla="*/ 281 w 1849"/>
                <a:gd name="T39" fmla="*/ 1912 h 2111"/>
                <a:gd name="T40" fmla="*/ 198 w 1849"/>
                <a:gd name="T41" fmla="*/ 1970 h 2111"/>
                <a:gd name="T42" fmla="*/ 0 w 1849"/>
                <a:gd name="T43" fmla="*/ 1983 h 2111"/>
                <a:gd name="T44" fmla="*/ 1849 w 1849"/>
                <a:gd name="T45" fmla="*/ 1983 h 2111"/>
                <a:gd name="T46" fmla="*/ 1649 w 1849"/>
                <a:gd name="T47" fmla="*/ 1970 h 2111"/>
                <a:gd name="T48" fmla="*/ 1566 w 1849"/>
                <a:gd name="T49" fmla="*/ 1912 h 2111"/>
                <a:gd name="T50" fmla="*/ 1523 w 1849"/>
                <a:gd name="T51" fmla="*/ 1819 h 2111"/>
                <a:gd name="T52" fmla="*/ 1517 w 1849"/>
                <a:gd name="T53" fmla="*/ 1537 h 2111"/>
                <a:gd name="T54" fmla="*/ 1478 w 1849"/>
                <a:gd name="T55" fmla="*/ 1408 h 2111"/>
                <a:gd name="T56" fmla="*/ 1401 w 1849"/>
                <a:gd name="T57" fmla="*/ 1301 h 2111"/>
                <a:gd name="T58" fmla="*/ 1301 w 1849"/>
                <a:gd name="T59" fmla="*/ 1226 h 2111"/>
                <a:gd name="T60" fmla="*/ 1240 w 1849"/>
                <a:gd name="T61" fmla="*/ 1134 h 2111"/>
                <a:gd name="T62" fmla="*/ 1230 w 1849"/>
                <a:gd name="T63" fmla="*/ 1015 h 2111"/>
                <a:gd name="T64" fmla="*/ 1276 w 1849"/>
                <a:gd name="T65" fmla="*/ 913 h 2111"/>
                <a:gd name="T66" fmla="*/ 1368 w 1849"/>
                <a:gd name="T67" fmla="*/ 839 h 2111"/>
                <a:gd name="T68" fmla="*/ 1456 w 1849"/>
                <a:gd name="T69" fmla="*/ 743 h 2111"/>
                <a:gd name="T70" fmla="*/ 1509 w 1849"/>
                <a:gd name="T71" fmla="*/ 619 h 2111"/>
                <a:gd name="T72" fmla="*/ 1256 w 1849"/>
                <a:gd name="T73" fmla="*/ 1354 h 2111"/>
                <a:gd name="T74" fmla="*/ 1259 w 1849"/>
                <a:gd name="T75" fmla="*/ 1358 h 2111"/>
                <a:gd name="T76" fmla="*/ 1267 w 1849"/>
                <a:gd name="T77" fmla="*/ 1360 h 2111"/>
                <a:gd name="T78" fmla="*/ 1348 w 1849"/>
                <a:gd name="T79" fmla="*/ 1440 h 2111"/>
                <a:gd name="T80" fmla="*/ 1388 w 1849"/>
                <a:gd name="T81" fmla="*/ 1546 h 2111"/>
                <a:gd name="T82" fmla="*/ 462 w 1849"/>
                <a:gd name="T83" fmla="*/ 1713 h 2111"/>
                <a:gd name="T84" fmla="*/ 474 w 1849"/>
                <a:gd name="T85" fmla="*/ 1507 h 2111"/>
                <a:gd name="T86" fmla="*/ 529 w 1849"/>
                <a:gd name="T87" fmla="*/ 1409 h 2111"/>
                <a:gd name="T88" fmla="*/ 589 w 1849"/>
                <a:gd name="T89" fmla="*/ 1360 h 2111"/>
                <a:gd name="T90" fmla="*/ 594 w 1849"/>
                <a:gd name="T91" fmla="*/ 1357 h 2111"/>
                <a:gd name="T92" fmla="*/ 633 w 1849"/>
                <a:gd name="T93" fmla="*/ 1328 h 2111"/>
                <a:gd name="T94" fmla="*/ 714 w 1849"/>
                <a:gd name="T95" fmla="*/ 1228 h 2111"/>
                <a:gd name="T96" fmla="*/ 754 w 1849"/>
                <a:gd name="T97" fmla="*/ 1105 h 2111"/>
                <a:gd name="T98" fmla="*/ 1100 w 1849"/>
                <a:gd name="T99" fmla="*/ 1103 h 2111"/>
                <a:gd name="T100" fmla="*/ 1138 w 1849"/>
                <a:gd name="T101" fmla="*/ 1224 h 2111"/>
                <a:gd name="T102" fmla="*/ 1221 w 1849"/>
                <a:gd name="T103" fmla="*/ 1327 h 2111"/>
                <a:gd name="T104" fmla="*/ 1388 w 1849"/>
                <a:gd name="T105" fmla="*/ 563 h 2111"/>
                <a:gd name="T106" fmla="*/ 1355 w 1849"/>
                <a:gd name="T107" fmla="*/ 657 h 2111"/>
                <a:gd name="T108" fmla="*/ 472 w 1849"/>
                <a:gd name="T109" fmla="*/ 595 h 2111"/>
                <a:gd name="T110" fmla="*/ 462 w 1849"/>
                <a:gd name="T111" fmla="*/ 329 h 2111"/>
                <a:gd name="T112" fmla="*/ 439 w 1849"/>
                <a:gd name="T113" fmla="*/ 203 h 2111"/>
                <a:gd name="T114" fmla="*/ 1455 w 1849"/>
                <a:gd name="T115" fmla="*/ 130 h 2111"/>
                <a:gd name="T116" fmla="*/ 1402 w 1849"/>
                <a:gd name="T117" fmla="*/ 241 h 2111"/>
                <a:gd name="T118" fmla="*/ 1390 w 1849"/>
                <a:gd name="T119" fmla="*/ 52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9" h="2111">
                  <a:moveTo>
                    <a:pt x="1520" y="528"/>
                  </a:moveTo>
                  <a:lnTo>
                    <a:pt x="1520" y="329"/>
                  </a:lnTo>
                  <a:lnTo>
                    <a:pt x="1523" y="293"/>
                  </a:lnTo>
                  <a:lnTo>
                    <a:pt x="1532" y="258"/>
                  </a:lnTo>
                  <a:lnTo>
                    <a:pt x="1547" y="228"/>
                  </a:lnTo>
                  <a:lnTo>
                    <a:pt x="1566" y="200"/>
                  </a:lnTo>
                  <a:lnTo>
                    <a:pt x="1590" y="176"/>
                  </a:lnTo>
                  <a:lnTo>
                    <a:pt x="1618" y="156"/>
                  </a:lnTo>
                  <a:lnTo>
                    <a:pt x="1649" y="142"/>
                  </a:lnTo>
                  <a:lnTo>
                    <a:pt x="1683" y="132"/>
                  </a:lnTo>
                  <a:lnTo>
                    <a:pt x="1720" y="130"/>
                  </a:lnTo>
                  <a:lnTo>
                    <a:pt x="1849" y="130"/>
                  </a:lnTo>
                  <a:lnTo>
                    <a:pt x="18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28" y="130"/>
                  </a:lnTo>
                  <a:lnTo>
                    <a:pt x="165" y="132"/>
                  </a:lnTo>
                  <a:lnTo>
                    <a:pt x="198" y="142"/>
                  </a:lnTo>
                  <a:lnTo>
                    <a:pt x="230" y="156"/>
                  </a:lnTo>
                  <a:lnTo>
                    <a:pt x="257" y="176"/>
                  </a:lnTo>
                  <a:lnTo>
                    <a:pt x="281" y="200"/>
                  </a:lnTo>
                  <a:lnTo>
                    <a:pt x="301" y="228"/>
                  </a:lnTo>
                  <a:lnTo>
                    <a:pt x="315" y="258"/>
                  </a:lnTo>
                  <a:lnTo>
                    <a:pt x="325" y="293"/>
                  </a:lnTo>
                  <a:lnTo>
                    <a:pt x="328" y="329"/>
                  </a:lnTo>
                  <a:lnTo>
                    <a:pt x="328" y="528"/>
                  </a:lnTo>
                  <a:lnTo>
                    <a:pt x="330" y="575"/>
                  </a:lnTo>
                  <a:lnTo>
                    <a:pt x="338" y="619"/>
                  </a:lnTo>
                  <a:lnTo>
                    <a:pt x="352" y="662"/>
                  </a:lnTo>
                  <a:lnTo>
                    <a:pt x="369" y="705"/>
                  </a:lnTo>
                  <a:lnTo>
                    <a:pt x="392" y="743"/>
                  </a:lnTo>
                  <a:lnTo>
                    <a:pt x="418" y="779"/>
                  </a:lnTo>
                  <a:lnTo>
                    <a:pt x="448" y="810"/>
                  </a:lnTo>
                  <a:lnTo>
                    <a:pt x="480" y="839"/>
                  </a:lnTo>
                  <a:lnTo>
                    <a:pt x="516" y="863"/>
                  </a:lnTo>
                  <a:lnTo>
                    <a:pt x="546" y="886"/>
                  </a:lnTo>
                  <a:lnTo>
                    <a:pt x="572" y="913"/>
                  </a:lnTo>
                  <a:lnTo>
                    <a:pt x="592" y="944"/>
                  </a:lnTo>
                  <a:lnTo>
                    <a:pt x="608" y="979"/>
                  </a:lnTo>
                  <a:lnTo>
                    <a:pt x="619" y="1015"/>
                  </a:lnTo>
                  <a:lnTo>
                    <a:pt x="622" y="1056"/>
                  </a:lnTo>
                  <a:lnTo>
                    <a:pt x="619" y="1096"/>
                  </a:lnTo>
                  <a:lnTo>
                    <a:pt x="608" y="1134"/>
                  </a:lnTo>
                  <a:lnTo>
                    <a:pt x="592" y="1168"/>
                  </a:lnTo>
                  <a:lnTo>
                    <a:pt x="572" y="1200"/>
                  </a:lnTo>
                  <a:lnTo>
                    <a:pt x="546" y="1226"/>
                  </a:lnTo>
                  <a:lnTo>
                    <a:pt x="516" y="1250"/>
                  </a:lnTo>
                  <a:lnTo>
                    <a:pt x="476" y="1278"/>
                  </a:lnTo>
                  <a:lnTo>
                    <a:pt x="440" y="1311"/>
                  </a:lnTo>
                  <a:lnTo>
                    <a:pt x="408" y="1349"/>
                  </a:lnTo>
                  <a:lnTo>
                    <a:pt x="380" y="1390"/>
                  </a:lnTo>
                  <a:lnTo>
                    <a:pt x="358" y="1434"/>
                  </a:lnTo>
                  <a:lnTo>
                    <a:pt x="342" y="1482"/>
                  </a:lnTo>
                  <a:lnTo>
                    <a:pt x="331" y="1532"/>
                  </a:lnTo>
                  <a:lnTo>
                    <a:pt x="328" y="1583"/>
                  </a:lnTo>
                  <a:lnTo>
                    <a:pt x="328" y="1782"/>
                  </a:lnTo>
                  <a:lnTo>
                    <a:pt x="325" y="1819"/>
                  </a:lnTo>
                  <a:lnTo>
                    <a:pt x="315" y="1853"/>
                  </a:lnTo>
                  <a:lnTo>
                    <a:pt x="301" y="1884"/>
                  </a:lnTo>
                  <a:lnTo>
                    <a:pt x="281" y="1912"/>
                  </a:lnTo>
                  <a:lnTo>
                    <a:pt x="257" y="1936"/>
                  </a:lnTo>
                  <a:lnTo>
                    <a:pt x="230" y="1955"/>
                  </a:lnTo>
                  <a:lnTo>
                    <a:pt x="198" y="1970"/>
                  </a:lnTo>
                  <a:lnTo>
                    <a:pt x="165" y="1979"/>
                  </a:lnTo>
                  <a:lnTo>
                    <a:pt x="128" y="1983"/>
                  </a:lnTo>
                  <a:lnTo>
                    <a:pt x="0" y="1983"/>
                  </a:lnTo>
                  <a:lnTo>
                    <a:pt x="0" y="2111"/>
                  </a:lnTo>
                  <a:lnTo>
                    <a:pt x="1849" y="2111"/>
                  </a:lnTo>
                  <a:lnTo>
                    <a:pt x="1849" y="1983"/>
                  </a:lnTo>
                  <a:lnTo>
                    <a:pt x="1720" y="1983"/>
                  </a:lnTo>
                  <a:lnTo>
                    <a:pt x="1683" y="1979"/>
                  </a:lnTo>
                  <a:lnTo>
                    <a:pt x="1649" y="1970"/>
                  </a:lnTo>
                  <a:lnTo>
                    <a:pt x="1618" y="1955"/>
                  </a:lnTo>
                  <a:lnTo>
                    <a:pt x="1590" y="1936"/>
                  </a:lnTo>
                  <a:lnTo>
                    <a:pt x="1566" y="1912"/>
                  </a:lnTo>
                  <a:lnTo>
                    <a:pt x="1547" y="1884"/>
                  </a:lnTo>
                  <a:lnTo>
                    <a:pt x="1532" y="1853"/>
                  </a:lnTo>
                  <a:lnTo>
                    <a:pt x="1523" y="1819"/>
                  </a:lnTo>
                  <a:lnTo>
                    <a:pt x="1520" y="1782"/>
                  </a:lnTo>
                  <a:lnTo>
                    <a:pt x="1520" y="1583"/>
                  </a:lnTo>
                  <a:lnTo>
                    <a:pt x="1517" y="1537"/>
                  </a:lnTo>
                  <a:lnTo>
                    <a:pt x="1509" y="1492"/>
                  </a:lnTo>
                  <a:lnTo>
                    <a:pt x="1496" y="1449"/>
                  </a:lnTo>
                  <a:lnTo>
                    <a:pt x="1478" y="1408"/>
                  </a:lnTo>
                  <a:lnTo>
                    <a:pt x="1456" y="1369"/>
                  </a:lnTo>
                  <a:lnTo>
                    <a:pt x="1430" y="1333"/>
                  </a:lnTo>
                  <a:lnTo>
                    <a:pt x="1401" y="1301"/>
                  </a:lnTo>
                  <a:lnTo>
                    <a:pt x="1368" y="1274"/>
                  </a:lnTo>
                  <a:lnTo>
                    <a:pt x="1332" y="1250"/>
                  </a:lnTo>
                  <a:lnTo>
                    <a:pt x="1301" y="1226"/>
                  </a:lnTo>
                  <a:lnTo>
                    <a:pt x="1276" y="1200"/>
                  </a:lnTo>
                  <a:lnTo>
                    <a:pt x="1255" y="1168"/>
                  </a:lnTo>
                  <a:lnTo>
                    <a:pt x="1240" y="1134"/>
                  </a:lnTo>
                  <a:lnTo>
                    <a:pt x="1230" y="1096"/>
                  </a:lnTo>
                  <a:lnTo>
                    <a:pt x="1226" y="1056"/>
                  </a:lnTo>
                  <a:lnTo>
                    <a:pt x="1230" y="1015"/>
                  </a:lnTo>
                  <a:lnTo>
                    <a:pt x="1240" y="979"/>
                  </a:lnTo>
                  <a:lnTo>
                    <a:pt x="1255" y="944"/>
                  </a:lnTo>
                  <a:lnTo>
                    <a:pt x="1276" y="913"/>
                  </a:lnTo>
                  <a:lnTo>
                    <a:pt x="1301" y="886"/>
                  </a:lnTo>
                  <a:lnTo>
                    <a:pt x="1332" y="863"/>
                  </a:lnTo>
                  <a:lnTo>
                    <a:pt x="1368" y="839"/>
                  </a:lnTo>
                  <a:lnTo>
                    <a:pt x="1401" y="810"/>
                  </a:lnTo>
                  <a:lnTo>
                    <a:pt x="1430" y="779"/>
                  </a:lnTo>
                  <a:lnTo>
                    <a:pt x="1456" y="743"/>
                  </a:lnTo>
                  <a:lnTo>
                    <a:pt x="1478" y="705"/>
                  </a:lnTo>
                  <a:lnTo>
                    <a:pt x="1496" y="662"/>
                  </a:lnTo>
                  <a:lnTo>
                    <a:pt x="1509" y="619"/>
                  </a:lnTo>
                  <a:lnTo>
                    <a:pt x="1517" y="575"/>
                  </a:lnTo>
                  <a:lnTo>
                    <a:pt x="1520" y="528"/>
                  </a:lnTo>
                  <a:close/>
                  <a:moveTo>
                    <a:pt x="1256" y="1354"/>
                  </a:moveTo>
                  <a:lnTo>
                    <a:pt x="1256" y="1356"/>
                  </a:lnTo>
                  <a:lnTo>
                    <a:pt x="1257" y="1357"/>
                  </a:lnTo>
                  <a:lnTo>
                    <a:pt x="1259" y="1358"/>
                  </a:lnTo>
                  <a:lnTo>
                    <a:pt x="1262" y="1359"/>
                  </a:lnTo>
                  <a:lnTo>
                    <a:pt x="1265" y="1360"/>
                  </a:lnTo>
                  <a:lnTo>
                    <a:pt x="1267" y="1360"/>
                  </a:lnTo>
                  <a:lnTo>
                    <a:pt x="1298" y="1383"/>
                  </a:lnTo>
                  <a:lnTo>
                    <a:pt x="1325" y="1410"/>
                  </a:lnTo>
                  <a:lnTo>
                    <a:pt x="1348" y="1440"/>
                  </a:lnTo>
                  <a:lnTo>
                    <a:pt x="1366" y="1474"/>
                  </a:lnTo>
                  <a:lnTo>
                    <a:pt x="1380" y="1509"/>
                  </a:lnTo>
                  <a:lnTo>
                    <a:pt x="1388" y="1546"/>
                  </a:lnTo>
                  <a:lnTo>
                    <a:pt x="1390" y="1583"/>
                  </a:lnTo>
                  <a:lnTo>
                    <a:pt x="1390" y="1713"/>
                  </a:lnTo>
                  <a:lnTo>
                    <a:pt x="462" y="1713"/>
                  </a:lnTo>
                  <a:lnTo>
                    <a:pt x="462" y="1583"/>
                  </a:lnTo>
                  <a:lnTo>
                    <a:pt x="466" y="1545"/>
                  </a:lnTo>
                  <a:lnTo>
                    <a:pt x="474" y="1507"/>
                  </a:lnTo>
                  <a:lnTo>
                    <a:pt x="488" y="1472"/>
                  </a:lnTo>
                  <a:lnTo>
                    <a:pt x="506" y="1439"/>
                  </a:lnTo>
                  <a:lnTo>
                    <a:pt x="529" y="1409"/>
                  </a:lnTo>
                  <a:lnTo>
                    <a:pt x="556" y="1383"/>
                  </a:lnTo>
                  <a:lnTo>
                    <a:pt x="587" y="1360"/>
                  </a:lnTo>
                  <a:lnTo>
                    <a:pt x="589" y="1360"/>
                  </a:lnTo>
                  <a:lnTo>
                    <a:pt x="590" y="1359"/>
                  </a:lnTo>
                  <a:lnTo>
                    <a:pt x="592" y="1358"/>
                  </a:lnTo>
                  <a:lnTo>
                    <a:pt x="594" y="1357"/>
                  </a:lnTo>
                  <a:lnTo>
                    <a:pt x="596" y="1356"/>
                  </a:lnTo>
                  <a:lnTo>
                    <a:pt x="598" y="1354"/>
                  </a:lnTo>
                  <a:lnTo>
                    <a:pt x="633" y="1328"/>
                  </a:lnTo>
                  <a:lnTo>
                    <a:pt x="665" y="1299"/>
                  </a:lnTo>
                  <a:lnTo>
                    <a:pt x="692" y="1265"/>
                  </a:lnTo>
                  <a:lnTo>
                    <a:pt x="714" y="1228"/>
                  </a:lnTo>
                  <a:lnTo>
                    <a:pt x="733" y="1189"/>
                  </a:lnTo>
                  <a:lnTo>
                    <a:pt x="746" y="1147"/>
                  </a:lnTo>
                  <a:lnTo>
                    <a:pt x="754" y="1105"/>
                  </a:lnTo>
                  <a:lnTo>
                    <a:pt x="757" y="1062"/>
                  </a:lnTo>
                  <a:lnTo>
                    <a:pt x="1097" y="1062"/>
                  </a:lnTo>
                  <a:lnTo>
                    <a:pt x="1100" y="1103"/>
                  </a:lnTo>
                  <a:lnTo>
                    <a:pt x="1108" y="1145"/>
                  </a:lnTo>
                  <a:lnTo>
                    <a:pt x="1121" y="1185"/>
                  </a:lnTo>
                  <a:lnTo>
                    <a:pt x="1138" y="1224"/>
                  </a:lnTo>
                  <a:lnTo>
                    <a:pt x="1161" y="1260"/>
                  </a:lnTo>
                  <a:lnTo>
                    <a:pt x="1189" y="1295"/>
                  </a:lnTo>
                  <a:lnTo>
                    <a:pt x="1221" y="1327"/>
                  </a:lnTo>
                  <a:lnTo>
                    <a:pt x="1256" y="1354"/>
                  </a:lnTo>
                  <a:close/>
                  <a:moveTo>
                    <a:pt x="1390" y="528"/>
                  </a:moveTo>
                  <a:lnTo>
                    <a:pt x="1388" y="563"/>
                  </a:lnTo>
                  <a:lnTo>
                    <a:pt x="1382" y="598"/>
                  </a:lnTo>
                  <a:lnTo>
                    <a:pt x="1371" y="628"/>
                  </a:lnTo>
                  <a:lnTo>
                    <a:pt x="1355" y="657"/>
                  </a:lnTo>
                  <a:lnTo>
                    <a:pt x="498" y="657"/>
                  </a:lnTo>
                  <a:lnTo>
                    <a:pt x="483" y="626"/>
                  </a:lnTo>
                  <a:lnTo>
                    <a:pt x="472" y="595"/>
                  </a:lnTo>
                  <a:lnTo>
                    <a:pt x="465" y="562"/>
                  </a:lnTo>
                  <a:lnTo>
                    <a:pt x="462" y="528"/>
                  </a:lnTo>
                  <a:lnTo>
                    <a:pt x="462" y="329"/>
                  </a:lnTo>
                  <a:lnTo>
                    <a:pt x="460" y="285"/>
                  </a:lnTo>
                  <a:lnTo>
                    <a:pt x="452" y="242"/>
                  </a:lnTo>
                  <a:lnTo>
                    <a:pt x="439" y="203"/>
                  </a:lnTo>
                  <a:lnTo>
                    <a:pt x="421" y="165"/>
                  </a:lnTo>
                  <a:lnTo>
                    <a:pt x="399" y="130"/>
                  </a:lnTo>
                  <a:lnTo>
                    <a:pt x="1455" y="130"/>
                  </a:lnTo>
                  <a:lnTo>
                    <a:pt x="1433" y="163"/>
                  </a:lnTo>
                  <a:lnTo>
                    <a:pt x="1414" y="200"/>
                  </a:lnTo>
                  <a:lnTo>
                    <a:pt x="1402" y="241"/>
                  </a:lnTo>
                  <a:lnTo>
                    <a:pt x="1394" y="283"/>
                  </a:lnTo>
                  <a:lnTo>
                    <a:pt x="1390" y="329"/>
                  </a:lnTo>
                  <a:lnTo>
                    <a:pt x="1390" y="5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54825" y="3139363"/>
            <a:ext cx="821884" cy="820573"/>
            <a:chOff x="7421563" y="5313363"/>
            <a:chExt cx="993775" cy="992188"/>
          </a:xfrm>
          <a:solidFill>
            <a:schemeClr val="bg1"/>
          </a:solidFill>
        </p:grpSpPr>
        <p:sp>
          <p:nvSpPr>
            <p:cNvPr id="16" name="Freeform 113"/>
            <p:cNvSpPr>
              <a:spLocks noEditPoints="1"/>
            </p:cNvSpPr>
            <p:nvPr/>
          </p:nvSpPr>
          <p:spPr bwMode="auto">
            <a:xfrm>
              <a:off x="7421563" y="5313363"/>
              <a:ext cx="993775" cy="992188"/>
            </a:xfrm>
            <a:custGeom>
              <a:avLst/>
              <a:gdLst>
                <a:gd name="T0" fmla="*/ 1541 w 3758"/>
                <a:gd name="T1" fmla="*/ 31 h 3753"/>
                <a:gd name="T2" fmla="*/ 1122 w 3758"/>
                <a:gd name="T3" fmla="*/ 159 h 3753"/>
                <a:gd name="T4" fmla="*/ 751 w 3758"/>
                <a:gd name="T5" fmla="*/ 375 h 3753"/>
                <a:gd name="T6" fmla="*/ 441 w 3758"/>
                <a:gd name="T7" fmla="*/ 667 h 3753"/>
                <a:gd name="T8" fmla="*/ 204 w 3758"/>
                <a:gd name="T9" fmla="*/ 1024 h 3753"/>
                <a:gd name="T10" fmla="*/ 53 w 3758"/>
                <a:gd name="T11" fmla="*/ 1431 h 3753"/>
                <a:gd name="T12" fmla="*/ 0 w 3758"/>
                <a:gd name="T13" fmla="*/ 1877 h 3753"/>
                <a:gd name="T14" fmla="*/ 53 w 3758"/>
                <a:gd name="T15" fmla="*/ 2322 h 3753"/>
                <a:gd name="T16" fmla="*/ 204 w 3758"/>
                <a:gd name="T17" fmla="*/ 2730 h 3753"/>
                <a:gd name="T18" fmla="*/ 441 w 3758"/>
                <a:gd name="T19" fmla="*/ 3086 h 3753"/>
                <a:gd name="T20" fmla="*/ 751 w 3758"/>
                <a:gd name="T21" fmla="*/ 3379 h 3753"/>
                <a:gd name="T22" fmla="*/ 1122 w 3758"/>
                <a:gd name="T23" fmla="*/ 3595 h 3753"/>
                <a:gd name="T24" fmla="*/ 1541 w 3758"/>
                <a:gd name="T25" fmla="*/ 3722 h 3753"/>
                <a:gd name="T26" fmla="*/ 1994 w 3758"/>
                <a:gd name="T27" fmla="*/ 3750 h 3753"/>
                <a:gd name="T28" fmla="*/ 2431 w 3758"/>
                <a:gd name="T29" fmla="*/ 3671 h 3753"/>
                <a:gd name="T30" fmla="*/ 2828 w 3758"/>
                <a:gd name="T31" fmla="*/ 3497 h 3753"/>
                <a:gd name="T32" fmla="*/ 3170 w 3758"/>
                <a:gd name="T33" fmla="*/ 3241 h 3753"/>
                <a:gd name="T34" fmla="*/ 3445 w 3758"/>
                <a:gd name="T35" fmla="*/ 2915 h 3753"/>
                <a:gd name="T36" fmla="*/ 3641 w 3758"/>
                <a:gd name="T37" fmla="*/ 2532 h 3753"/>
                <a:gd name="T38" fmla="*/ 3744 w 3758"/>
                <a:gd name="T39" fmla="*/ 2104 h 3753"/>
                <a:gd name="T40" fmla="*/ 3744 w 3758"/>
                <a:gd name="T41" fmla="*/ 1650 h 3753"/>
                <a:gd name="T42" fmla="*/ 3641 w 3758"/>
                <a:gd name="T43" fmla="*/ 1222 h 3753"/>
                <a:gd name="T44" fmla="*/ 3445 w 3758"/>
                <a:gd name="T45" fmla="*/ 838 h 3753"/>
                <a:gd name="T46" fmla="*/ 3170 w 3758"/>
                <a:gd name="T47" fmla="*/ 513 h 3753"/>
                <a:gd name="T48" fmla="*/ 2828 w 3758"/>
                <a:gd name="T49" fmla="*/ 257 h 3753"/>
                <a:gd name="T50" fmla="*/ 2431 w 3758"/>
                <a:gd name="T51" fmla="*/ 82 h 3753"/>
                <a:gd name="T52" fmla="*/ 1994 w 3758"/>
                <a:gd name="T53" fmla="*/ 4 h 3753"/>
                <a:gd name="T54" fmla="*/ 1658 w 3758"/>
                <a:gd name="T55" fmla="*/ 3552 h 3753"/>
                <a:gd name="T56" fmla="*/ 1245 w 3758"/>
                <a:gd name="T57" fmla="*/ 3442 h 3753"/>
                <a:gd name="T58" fmla="*/ 880 w 3758"/>
                <a:gd name="T59" fmla="*/ 3240 h 3753"/>
                <a:gd name="T60" fmla="*/ 578 w 3758"/>
                <a:gd name="T61" fmla="*/ 2956 h 3753"/>
                <a:gd name="T62" fmla="*/ 353 w 3758"/>
                <a:gd name="T63" fmla="*/ 2606 h 3753"/>
                <a:gd name="T64" fmla="*/ 220 w 3758"/>
                <a:gd name="T65" fmla="*/ 2204 h 3753"/>
                <a:gd name="T66" fmla="*/ 191 w 3758"/>
                <a:gd name="T67" fmla="*/ 1766 h 3753"/>
                <a:gd name="T68" fmla="*/ 275 w 3758"/>
                <a:gd name="T69" fmla="*/ 1343 h 3753"/>
                <a:gd name="T70" fmla="*/ 455 w 3758"/>
                <a:gd name="T71" fmla="*/ 966 h 3753"/>
                <a:gd name="T72" fmla="*/ 720 w 3758"/>
                <a:gd name="T73" fmla="*/ 647 h 3753"/>
                <a:gd name="T74" fmla="*/ 1055 w 3758"/>
                <a:gd name="T75" fmla="*/ 401 h 3753"/>
                <a:gd name="T76" fmla="*/ 1446 w 3758"/>
                <a:gd name="T77" fmla="*/ 244 h 3753"/>
                <a:gd name="T78" fmla="*/ 1878 w 3758"/>
                <a:gd name="T79" fmla="*/ 188 h 3753"/>
                <a:gd name="T80" fmla="*/ 2312 w 3758"/>
                <a:gd name="T81" fmla="*/ 244 h 3753"/>
                <a:gd name="T82" fmla="*/ 2703 w 3758"/>
                <a:gd name="T83" fmla="*/ 401 h 3753"/>
                <a:gd name="T84" fmla="*/ 3038 w 3758"/>
                <a:gd name="T85" fmla="*/ 647 h 3753"/>
                <a:gd name="T86" fmla="*/ 3302 w 3758"/>
                <a:gd name="T87" fmla="*/ 966 h 3753"/>
                <a:gd name="T88" fmla="*/ 3483 w 3758"/>
                <a:gd name="T89" fmla="*/ 1343 h 3753"/>
                <a:gd name="T90" fmla="*/ 3567 w 3758"/>
                <a:gd name="T91" fmla="*/ 1766 h 3753"/>
                <a:gd name="T92" fmla="*/ 3538 w 3758"/>
                <a:gd name="T93" fmla="*/ 2204 h 3753"/>
                <a:gd name="T94" fmla="*/ 3405 w 3758"/>
                <a:gd name="T95" fmla="*/ 2606 h 3753"/>
                <a:gd name="T96" fmla="*/ 3179 w 3758"/>
                <a:gd name="T97" fmla="*/ 2956 h 3753"/>
                <a:gd name="T98" fmla="*/ 2877 w 3758"/>
                <a:gd name="T99" fmla="*/ 3240 h 3753"/>
                <a:gd name="T100" fmla="*/ 2512 w 3758"/>
                <a:gd name="T101" fmla="*/ 3442 h 3753"/>
                <a:gd name="T102" fmla="*/ 2100 w 3758"/>
                <a:gd name="T103" fmla="*/ 35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8" h="3753">
                  <a:moveTo>
                    <a:pt x="1878" y="0"/>
                  </a:moveTo>
                  <a:lnTo>
                    <a:pt x="1764" y="4"/>
                  </a:lnTo>
                  <a:lnTo>
                    <a:pt x="1652" y="14"/>
                  </a:lnTo>
                  <a:lnTo>
                    <a:pt x="1541" y="31"/>
                  </a:lnTo>
                  <a:lnTo>
                    <a:pt x="1433" y="54"/>
                  </a:lnTo>
                  <a:lnTo>
                    <a:pt x="1326" y="82"/>
                  </a:lnTo>
                  <a:lnTo>
                    <a:pt x="1223" y="118"/>
                  </a:lnTo>
                  <a:lnTo>
                    <a:pt x="1122" y="159"/>
                  </a:lnTo>
                  <a:lnTo>
                    <a:pt x="1025" y="205"/>
                  </a:lnTo>
                  <a:lnTo>
                    <a:pt x="930" y="257"/>
                  </a:lnTo>
                  <a:lnTo>
                    <a:pt x="839" y="313"/>
                  </a:lnTo>
                  <a:lnTo>
                    <a:pt x="751" y="375"/>
                  </a:lnTo>
                  <a:lnTo>
                    <a:pt x="668" y="441"/>
                  </a:lnTo>
                  <a:lnTo>
                    <a:pt x="588" y="513"/>
                  </a:lnTo>
                  <a:lnTo>
                    <a:pt x="513" y="588"/>
                  </a:lnTo>
                  <a:lnTo>
                    <a:pt x="441" y="667"/>
                  </a:lnTo>
                  <a:lnTo>
                    <a:pt x="375" y="750"/>
                  </a:lnTo>
                  <a:lnTo>
                    <a:pt x="313" y="838"/>
                  </a:lnTo>
                  <a:lnTo>
                    <a:pt x="256" y="929"/>
                  </a:lnTo>
                  <a:lnTo>
                    <a:pt x="204" y="1024"/>
                  </a:lnTo>
                  <a:lnTo>
                    <a:pt x="158" y="1122"/>
                  </a:lnTo>
                  <a:lnTo>
                    <a:pt x="117" y="1222"/>
                  </a:lnTo>
                  <a:lnTo>
                    <a:pt x="82" y="1325"/>
                  </a:lnTo>
                  <a:lnTo>
                    <a:pt x="53" y="1431"/>
                  </a:lnTo>
                  <a:lnTo>
                    <a:pt x="31" y="1539"/>
                  </a:lnTo>
                  <a:lnTo>
                    <a:pt x="14" y="1650"/>
                  </a:lnTo>
                  <a:lnTo>
                    <a:pt x="3" y="1762"/>
                  </a:lnTo>
                  <a:lnTo>
                    <a:pt x="0" y="1877"/>
                  </a:lnTo>
                  <a:lnTo>
                    <a:pt x="3" y="1991"/>
                  </a:lnTo>
                  <a:lnTo>
                    <a:pt x="14" y="2104"/>
                  </a:lnTo>
                  <a:lnTo>
                    <a:pt x="31" y="2214"/>
                  </a:lnTo>
                  <a:lnTo>
                    <a:pt x="53" y="2322"/>
                  </a:lnTo>
                  <a:lnTo>
                    <a:pt x="82" y="2429"/>
                  </a:lnTo>
                  <a:lnTo>
                    <a:pt x="117" y="2532"/>
                  </a:lnTo>
                  <a:lnTo>
                    <a:pt x="158" y="2633"/>
                  </a:lnTo>
                  <a:lnTo>
                    <a:pt x="204" y="2730"/>
                  </a:lnTo>
                  <a:lnTo>
                    <a:pt x="256" y="2824"/>
                  </a:lnTo>
                  <a:lnTo>
                    <a:pt x="313" y="2915"/>
                  </a:lnTo>
                  <a:lnTo>
                    <a:pt x="375" y="3003"/>
                  </a:lnTo>
                  <a:lnTo>
                    <a:pt x="441" y="3086"/>
                  </a:lnTo>
                  <a:lnTo>
                    <a:pt x="513" y="3166"/>
                  </a:lnTo>
                  <a:lnTo>
                    <a:pt x="588" y="3241"/>
                  </a:lnTo>
                  <a:lnTo>
                    <a:pt x="668" y="3313"/>
                  </a:lnTo>
                  <a:lnTo>
                    <a:pt x="751" y="3379"/>
                  </a:lnTo>
                  <a:lnTo>
                    <a:pt x="839" y="3440"/>
                  </a:lnTo>
                  <a:lnTo>
                    <a:pt x="930" y="3497"/>
                  </a:lnTo>
                  <a:lnTo>
                    <a:pt x="1025" y="3549"/>
                  </a:lnTo>
                  <a:lnTo>
                    <a:pt x="1122" y="3595"/>
                  </a:lnTo>
                  <a:lnTo>
                    <a:pt x="1223" y="3636"/>
                  </a:lnTo>
                  <a:lnTo>
                    <a:pt x="1326" y="3671"/>
                  </a:lnTo>
                  <a:lnTo>
                    <a:pt x="1433" y="3700"/>
                  </a:lnTo>
                  <a:lnTo>
                    <a:pt x="1541" y="3722"/>
                  </a:lnTo>
                  <a:lnTo>
                    <a:pt x="1652" y="3739"/>
                  </a:lnTo>
                  <a:lnTo>
                    <a:pt x="1764" y="3750"/>
                  </a:lnTo>
                  <a:lnTo>
                    <a:pt x="1878" y="3753"/>
                  </a:lnTo>
                  <a:lnTo>
                    <a:pt x="1994" y="3750"/>
                  </a:lnTo>
                  <a:lnTo>
                    <a:pt x="2106" y="3739"/>
                  </a:lnTo>
                  <a:lnTo>
                    <a:pt x="2217" y="3722"/>
                  </a:lnTo>
                  <a:lnTo>
                    <a:pt x="2325" y="3700"/>
                  </a:lnTo>
                  <a:lnTo>
                    <a:pt x="2431" y="3671"/>
                  </a:lnTo>
                  <a:lnTo>
                    <a:pt x="2535" y="3636"/>
                  </a:lnTo>
                  <a:lnTo>
                    <a:pt x="2635" y="3595"/>
                  </a:lnTo>
                  <a:lnTo>
                    <a:pt x="2733" y="3549"/>
                  </a:lnTo>
                  <a:lnTo>
                    <a:pt x="2828" y="3497"/>
                  </a:lnTo>
                  <a:lnTo>
                    <a:pt x="2919" y="3440"/>
                  </a:lnTo>
                  <a:lnTo>
                    <a:pt x="3007" y="3379"/>
                  </a:lnTo>
                  <a:lnTo>
                    <a:pt x="3090" y="3313"/>
                  </a:lnTo>
                  <a:lnTo>
                    <a:pt x="3170" y="3241"/>
                  </a:lnTo>
                  <a:lnTo>
                    <a:pt x="3245" y="3166"/>
                  </a:lnTo>
                  <a:lnTo>
                    <a:pt x="3317" y="3086"/>
                  </a:lnTo>
                  <a:lnTo>
                    <a:pt x="3383" y="3003"/>
                  </a:lnTo>
                  <a:lnTo>
                    <a:pt x="3445" y="2915"/>
                  </a:lnTo>
                  <a:lnTo>
                    <a:pt x="3502" y="2824"/>
                  </a:lnTo>
                  <a:lnTo>
                    <a:pt x="3553" y="2730"/>
                  </a:lnTo>
                  <a:lnTo>
                    <a:pt x="3600" y="2633"/>
                  </a:lnTo>
                  <a:lnTo>
                    <a:pt x="3641" y="2532"/>
                  </a:lnTo>
                  <a:lnTo>
                    <a:pt x="3676" y="2429"/>
                  </a:lnTo>
                  <a:lnTo>
                    <a:pt x="3705" y="2322"/>
                  </a:lnTo>
                  <a:lnTo>
                    <a:pt x="3727" y="2214"/>
                  </a:lnTo>
                  <a:lnTo>
                    <a:pt x="3744" y="2104"/>
                  </a:lnTo>
                  <a:lnTo>
                    <a:pt x="3755" y="1991"/>
                  </a:lnTo>
                  <a:lnTo>
                    <a:pt x="3758" y="1877"/>
                  </a:lnTo>
                  <a:lnTo>
                    <a:pt x="3755" y="1762"/>
                  </a:lnTo>
                  <a:lnTo>
                    <a:pt x="3744" y="1650"/>
                  </a:lnTo>
                  <a:lnTo>
                    <a:pt x="3727" y="1539"/>
                  </a:lnTo>
                  <a:lnTo>
                    <a:pt x="3705" y="1431"/>
                  </a:lnTo>
                  <a:lnTo>
                    <a:pt x="3676" y="1325"/>
                  </a:lnTo>
                  <a:lnTo>
                    <a:pt x="3641" y="1222"/>
                  </a:lnTo>
                  <a:lnTo>
                    <a:pt x="3600" y="1122"/>
                  </a:lnTo>
                  <a:lnTo>
                    <a:pt x="3553" y="1024"/>
                  </a:lnTo>
                  <a:lnTo>
                    <a:pt x="3502" y="929"/>
                  </a:lnTo>
                  <a:lnTo>
                    <a:pt x="3445" y="838"/>
                  </a:lnTo>
                  <a:lnTo>
                    <a:pt x="3383" y="750"/>
                  </a:lnTo>
                  <a:lnTo>
                    <a:pt x="3317" y="667"/>
                  </a:lnTo>
                  <a:lnTo>
                    <a:pt x="3245" y="588"/>
                  </a:lnTo>
                  <a:lnTo>
                    <a:pt x="3170" y="513"/>
                  </a:lnTo>
                  <a:lnTo>
                    <a:pt x="3090" y="441"/>
                  </a:lnTo>
                  <a:lnTo>
                    <a:pt x="3007" y="375"/>
                  </a:lnTo>
                  <a:lnTo>
                    <a:pt x="2919" y="313"/>
                  </a:lnTo>
                  <a:lnTo>
                    <a:pt x="2828" y="257"/>
                  </a:lnTo>
                  <a:lnTo>
                    <a:pt x="2733" y="205"/>
                  </a:lnTo>
                  <a:lnTo>
                    <a:pt x="2635" y="159"/>
                  </a:lnTo>
                  <a:lnTo>
                    <a:pt x="2535" y="118"/>
                  </a:lnTo>
                  <a:lnTo>
                    <a:pt x="2431" y="82"/>
                  </a:lnTo>
                  <a:lnTo>
                    <a:pt x="2325" y="54"/>
                  </a:lnTo>
                  <a:lnTo>
                    <a:pt x="2217" y="31"/>
                  </a:lnTo>
                  <a:lnTo>
                    <a:pt x="2106" y="14"/>
                  </a:lnTo>
                  <a:lnTo>
                    <a:pt x="1994" y="4"/>
                  </a:lnTo>
                  <a:lnTo>
                    <a:pt x="1878" y="0"/>
                  </a:lnTo>
                  <a:close/>
                  <a:moveTo>
                    <a:pt x="1878" y="3565"/>
                  </a:moveTo>
                  <a:lnTo>
                    <a:pt x="1768" y="3562"/>
                  </a:lnTo>
                  <a:lnTo>
                    <a:pt x="1658" y="3552"/>
                  </a:lnTo>
                  <a:lnTo>
                    <a:pt x="1551" y="3533"/>
                  </a:lnTo>
                  <a:lnTo>
                    <a:pt x="1446" y="3509"/>
                  </a:lnTo>
                  <a:lnTo>
                    <a:pt x="1345" y="3479"/>
                  </a:lnTo>
                  <a:lnTo>
                    <a:pt x="1245" y="3442"/>
                  </a:lnTo>
                  <a:lnTo>
                    <a:pt x="1149" y="3400"/>
                  </a:lnTo>
                  <a:lnTo>
                    <a:pt x="1055" y="3352"/>
                  </a:lnTo>
                  <a:lnTo>
                    <a:pt x="967" y="3299"/>
                  </a:lnTo>
                  <a:lnTo>
                    <a:pt x="880" y="3240"/>
                  </a:lnTo>
                  <a:lnTo>
                    <a:pt x="798" y="3176"/>
                  </a:lnTo>
                  <a:lnTo>
                    <a:pt x="720" y="3107"/>
                  </a:lnTo>
                  <a:lnTo>
                    <a:pt x="647" y="3034"/>
                  </a:lnTo>
                  <a:lnTo>
                    <a:pt x="578" y="2956"/>
                  </a:lnTo>
                  <a:lnTo>
                    <a:pt x="514" y="2874"/>
                  </a:lnTo>
                  <a:lnTo>
                    <a:pt x="455" y="2788"/>
                  </a:lnTo>
                  <a:lnTo>
                    <a:pt x="401" y="2699"/>
                  </a:lnTo>
                  <a:lnTo>
                    <a:pt x="353" y="2606"/>
                  </a:lnTo>
                  <a:lnTo>
                    <a:pt x="311" y="2510"/>
                  </a:lnTo>
                  <a:lnTo>
                    <a:pt x="275" y="2410"/>
                  </a:lnTo>
                  <a:lnTo>
                    <a:pt x="244" y="2309"/>
                  </a:lnTo>
                  <a:lnTo>
                    <a:pt x="220" y="2204"/>
                  </a:lnTo>
                  <a:lnTo>
                    <a:pt x="202" y="2097"/>
                  </a:lnTo>
                  <a:lnTo>
                    <a:pt x="191" y="1988"/>
                  </a:lnTo>
                  <a:lnTo>
                    <a:pt x="188" y="1877"/>
                  </a:lnTo>
                  <a:lnTo>
                    <a:pt x="191" y="1766"/>
                  </a:lnTo>
                  <a:lnTo>
                    <a:pt x="202" y="1656"/>
                  </a:lnTo>
                  <a:lnTo>
                    <a:pt x="220" y="1549"/>
                  </a:lnTo>
                  <a:lnTo>
                    <a:pt x="244" y="1445"/>
                  </a:lnTo>
                  <a:lnTo>
                    <a:pt x="275" y="1343"/>
                  </a:lnTo>
                  <a:lnTo>
                    <a:pt x="311" y="1244"/>
                  </a:lnTo>
                  <a:lnTo>
                    <a:pt x="353" y="1148"/>
                  </a:lnTo>
                  <a:lnTo>
                    <a:pt x="401" y="1056"/>
                  </a:lnTo>
                  <a:lnTo>
                    <a:pt x="455" y="966"/>
                  </a:lnTo>
                  <a:lnTo>
                    <a:pt x="514" y="880"/>
                  </a:lnTo>
                  <a:lnTo>
                    <a:pt x="578" y="798"/>
                  </a:lnTo>
                  <a:lnTo>
                    <a:pt x="647" y="720"/>
                  </a:lnTo>
                  <a:lnTo>
                    <a:pt x="720" y="647"/>
                  </a:lnTo>
                  <a:lnTo>
                    <a:pt x="798" y="579"/>
                  </a:lnTo>
                  <a:lnTo>
                    <a:pt x="880" y="514"/>
                  </a:lnTo>
                  <a:lnTo>
                    <a:pt x="967" y="456"/>
                  </a:lnTo>
                  <a:lnTo>
                    <a:pt x="1055" y="401"/>
                  </a:lnTo>
                  <a:lnTo>
                    <a:pt x="1149" y="353"/>
                  </a:lnTo>
                  <a:lnTo>
                    <a:pt x="1245" y="311"/>
                  </a:lnTo>
                  <a:lnTo>
                    <a:pt x="1345" y="275"/>
                  </a:lnTo>
                  <a:lnTo>
                    <a:pt x="1446" y="244"/>
                  </a:lnTo>
                  <a:lnTo>
                    <a:pt x="1551" y="220"/>
                  </a:lnTo>
                  <a:lnTo>
                    <a:pt x="1658" y="203"/>
                  </a:lnTo>
                  <a:lnTo>
                    <a:pt x="1768" y="192"/>
                  </a:lnTo>
                  <a:lnTo>
                    <a:pt x="1878" y="188"/>
                  </a:lnTo>
                  <a:lnTo>
                    <a:pt x="1990" y="192"/>
                  </a:lnTo>
                  <a:lnTo>
                    <a:pt x="2100" y="203"/>
                  </a:lnTo>
                  <a:lnTo>
                    <a:pt x="2207" y="220"/>
                  </a:lnTo>
                  <a:lnTo>
                    <a:pt x="2312" y="244"/>
                  </a:lnTo>
                  <a:lnTo>
                    <a:pt x="2413" y="275"/>
                  </a:lnTo>
                  <a:lnTo>
                    <a:pt x="2512" y="311"/>
                  </a:lnTo>
                  <a:lnTo>
                    <a:pt x="2609" y="353"/>
                  </a:lnTo>
                  <a:lnTo>
                    <a:pt x="2703" y="401"/>
                  </a:lnTo>
                  <a:lnTo>
                    <a:pt x="2791" y="456"/>
                  </a:lnTo>
                  <a:lnTo>
                    <a:pt x="2877" y="514"/>
                  </a:lnTo>
                  <a:lnTo>
                    <a:pt x="2959" y="579"/>
                  </a:lnTo>
                  <a:lnTo>
                    <a:pt x="3038" y="647"/>
                  </a:lnTo>
                  <a:lnTo>
                    <a:pt x="3111" y="720"/>
                  </a:lnTo>
                  <a:lnTo>
                    <a:pt x="3179" y="798"/>
                  </a:lnTo>
                  <a:lnTo>
                    <a:pt x="3244" y="880"/>
                  </a:lnTo>
                  <a:lnTo>
                    <a:pt x="3302" y="966"/>
                  </a:lnTo>
                  <a:lnTo>
                    <a:pt x="3357" y="1056"/>
                  </a:lnTo>
                  <a:lnTo>
                    <a:pt x="3405" y="1148"/>
                  </a:lnTo>
                  <a:lnTo>
                    <a:pt x="3447" y="1244"/>
                  </a:lnTo>
                  <a:lnTo>
                    <a:pt x="3483" y="1343"/>
                  </a:lnTo>
                  <a:lnTo>
                    <a:pt x="3514" y="1445"/>
                  </a:lnTo>
                  <a:lnTo>
                    <a:pt x="3538" y="1549"/>
                  </a:lnTo>
                  <a:lnTo>
                    <a:pt x="3555" y="1656"/>
                  </a:lnTo>
                  <a:lnTo>
                    <a:pt x="3567" y="1766"/>
                  </a:lnTo>
                  <a:lnTo>
                    <a:pt x="3570" y="1877"/>
                  </a:lnTo>
                  <a:lnTo>
                    <a:pt x="3567" y="1988"/>
                  </a:lnTo>
                  <a:lnTo>
                    <a:pt x="3555" y="2097"/>
                  </a:lnTo>
                  <a:lnTo>
                    <a:pt x="3538" y="2204"/>
                  </a:lnTo>
                  <a:lnTo>
                    <a:pt x="3514" y="2309"/>
                  </a:lnTo>
                  <a:lnTo>
                    <a:pt x="3483" y="2410"/>
                  </a:lnTo>
                  <a:lnTo>
                    <a:pt x="3447" y="2510"/>
                  </a:lnTo>
                  <a:lnTo>
                    <a:pt x="3405" y="2606"/>
                  </a:lnTo>
                  <a:lnTo>
                    <a:pt x="3357" y="2699"/>
                  </a:lnTo>
                  <a:lnTo>
                    <a:pt x="3302" y="2788"/>
                  </a:lnTo>
                  <a:lnTo>
                    <a:pt x="3244" y="2874"/>
                  </a:lnTo>
                  <a:lnTo>
                    <a:pt x="3179" y="2956"/>
                  </a:lnTo>
                  <a:lnTo>
                    <a:pt x="3111" y="3034"/>
                  </a:lnTo>
                  <a:lnTo>
                    <a:pt x="3038" y="3107"/>
                  </a:lnTo>
                  <a:lnTo>
                    <a:pt x="2959" y="3176"/>
                  </a:lnTo>
                  <a:lnTo>
                    <a:pt x="2877" y="3240"/>
                  </a:lnTo>
                  <a:lnTo>
                    <a:pt x="2791" y="3299"/>
                  </a:lnTo>
                  <a:lnTo>
                    <a:pt x="2703" y="3352"/>
                  </a:lnTo>
                  <a:lnTo>
                    <a:pt x="2609" y="3400"/>
                  </a:lnTo>
                  <a:lnTo>
                    <a:pt x="2512" y="3442"/>
                  </a:lnTo>
                  <a:lnTo>
                    <a:pt x="2413" y="3479"/>
                  </a:lnTo>
                  <a:lnTo>
                    <a:pt x="2312" y="3509"/>
                  </a:lnTo>
                  <a:lnTo>
                    <a:pt x="2207" y="3533"/>
                  </a:lnTo>
                  <a:lnTo>
                    <a:pt x="2100" y="3552"/>
                  </a:lnTo>
                  <a:lnTo>
                    <a:pt x="1990" y="3562"/>
                  </a:lnTo>
                  <a:lnTo>
                    <a:pt x="1878" y="35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4"/>
            <p:cNvSpPr>
              <a:spLocks noEditPoints="1"/>
            </p:cNvSpPr>
            <p:nvPr/>
          </p:nvSpPr>
          <p:spPr bwMode="auto">
            <a:xfrm>
              <a:off x="7672388" y="5529263"/>
              <a:ext cx="490538" cy="558800"/>
            </a:xfrm>
            <a:custGeom>
              <a:avLst/>
              <a:gdLst>
                <a:gd name="T0" fmla="*/ 1523 w 1849"/>
                <a:gd name="T1" fmla="*/ 293 h 2111"/>
                <a:gd name="T2" fmla="*/ 1566 w 1849"/>
                <a:gd name="T3" fmla="*/ 200 h 2111"/>
                <a:gd name="T4" fmla="*/ 1649 w 1849"/>
                <a:gd name="T5" fmla="*/ 142 h 2111"/>
                <a:gd name="T6" fmla="*/ 1849 w 1849"/>
                <a:gd name="T7" fmla="*/ 130 h 2111"/>
                <a:gd name="T8" fmla="*/ 0 w 1849"/>
                <a:gd name="T9" fmla="*/ 130 h 2111"/>
                <a:gd name="T10" fmla="*/ 198 w 1849"/>
                <a:gd name="T11" fmla="*/ 142 h 2111"/>
                <a:gd name="T12" fmla="*/ 281 w 1849"/>
                <a:gd name="T13" fmla="*/ 200 h 2111"/>
                <a:gd name="T14" fmla="*/ 325 w 1849"/>
                <a:gd name="T15" fmla="*/ 293 h 2111"/>
                <a:gd name="T16" fmla="*/ 330 w 1849"/>
                <a:gd name="T17" fmla="*/ 575 h 2111"/>
                <a:gd name="T18" fmla="*/ 369 w 1849"/>
                <a:gd name="T19" fmla="*/ 705 h 2111"/>
                <a:gd name="T20" fmla="*/ 448 w 1849"/>
                <a:gd name="T21" fmla="*/ 810 h 2111"/>
                <a:gd name="T22" fmla="*/ 546 w 1849"/>
                <a:gd name="T23" fmla="*/ 886 h 2111"/>
                <a:gd name="T24" fmla="*/ 608 w 1849"/>
                <a:gd name="T25" fmla="*/ 979 h 2111"/>
                <a:gd name="T26" fmla="*/ 619 w 1849"/>
                <a:gd name="T27" fmla="*/ 1096 h 2111"/>
                <a:gd name="T28" fmla="*/ 572 w 1849"/>
                <a:gd name="T29" fmla="*/ 1200 h 2111"/>
                <a:gd name="T30" fmla="*/ 476 w 1849"/>
                <a:gd name="T31" fmla="*/ 1278 h 2111"/>
                <a:gd name="T32" fmla="*/ 380 w 1849"/>
                <a:gd name="T33" fmla="*/ 1390 h 2111"/>
                <a:gd name="T34" fmla="*/ 331 w 1849"/>
                <a:gd name="T35" fmla="*/ 1532 h 2111"/>
                <a:gd name="T36" fmla="*/ 325 w 1849"/>
                <a:gd name="T37" fmla="*/ 1819 h 2111"/>
                <a:gd name="T38" fmla="*/ 281 w 1849"/>
                <a:gd name="T39" fmla="*/ 1912 h 2111"/>
                <a:gd name="T40" fmla="*/ 198 w 1849"/>
                <a:gd name="T41" fmla="*/ 1970 h 2111"/>
                <a:gd name="T42" fmla="*/ 0 w 1849"/>
                <a:gd name="T43" fmla="*/ 1983 h 2111"/>
                <a:gd name="T44" fmla="*/ 1849 w 1849"/>
                <a:gd name="T45" fmla="*/ 1983 h 2111"/>
                <a:gd name="T46" fmla="*/ 1649 w 1849"/>
                <a:gd name="T47" fmla="*/ 1970 h 2111"/>
                <a:gd name="T48" fmla="*/ 1566 w 1849"/>
                <a:gd name="T49" fmla="*/ 1912 h 2111"/>
                <a:gd name="T50" fmla="*/ 1523 w 1849"/>
                <a:gd name="T51" fmla="*/ 1819 h 2111"/>
                <a:gd name="T52" fmla="*/ 1517 w 1849"/>
                <a:gd name="T53" fmla="*/ 1537 h 2111"/>
                <a:gd name="T54" fmla="*/ 1478 w 1849"/>
                <a:gd name="T55" fmla="*/ 1408 h 2111"/>
                <a:gd name="T56" fmla="*/ 1401 w 1849"/>
                <a:gd name="T57" fmla="*/ 1301 h 2111"/>
                <a:gd name="T58" fmla="*/ 1301 w 1849"/>
                <a:gd name="T59" fmla="*/ 1226 h 2111"/>
                <a:gd name="T60" fmla="*/ 1240 w 1849"/>
                <a:gd name="T61" fmla="*/ 1134 h 2111"/>
                <a:gd name="T62" fmla="*/ 1230 w 1849"/>
                <a:gd name="T63" fmla="*/ 1015 h 2111"/>
                <a:gd name="T64" fmla="*/ 1276 w 1849"/>
                <a:gd name="T65" fmla="*/ 913 h 2111"/>
                <a:gd name="T66" fmla="*/ 1368 w 1849"/>
                <a:gd name="T67" fmla="*/ 839 h 2111"/>
                <a:gd name="T68" fmla="*/ 1456 w 1849"/>
                <a:gd name="T69" fmla="*/ 743 h 2111"/>
                <a:gd name="T70" fmla="*/ 1509 w 1849"/>
                <a:gd name="T71" fmla="*/ 619 h 2111"/>
                <a:gd name="T72" fmla="*/ 1256 w 1849"/>
                <a:gd name="T73" fmla="*/ 1354 h 2111"/>
                <a:gd name="T74" fmla="*/ 1259 w 1849"/>
                <a:gd name="T75" fmla="*/ 1358 h 2111"/>
                <a:gd name="T76" fmla="*/ 1267 w 1849"/>
                <a:gd name="T77" fmla="*/ 1360 h 2111"/>
                <a:gd name="T78" fmla="*/ 1348 w 1849"/>
                <a:gd name="T79" fmla="*/ 1440 h 2111"/>
                <a:gd name="T80" fmla="*/ 1388 w 1849"/>
                <a:gd name="T81" fmla="*/ 1546 h 2111"/>
                <a:gd name="T82" fmla="*/ 462 w 1849"/>
                <a:gd name="T83" fmla="*/ 1713 h 2111"/>
                <a:gd name="T84" fmla="*/ 474 w 1849"/>
                <a:gd name="T85" fmla="*/ 1507 h 2111"/>
                <a:gd name="T86" fmla="*/ 529 w 1849"/>
                <a:gd name="T87" fmla="*/ 1409 h 2111"/>
                <a:gd name="T88" fmla="*/ 589 w 1849"/>
                <a:gd name="T89" fmla="*/ 1360 h 2111"/>
                <a:gd name="T90" fmla="*/ 594 w 1849"/>
                <a:gd name="T91" fmla="*/ 1357 h 2111"/>
                <a:gd name="T92" fmla="*/ 633 w 1849"/>
                <a:gd name="T93" fmla="*/ 1328 h 2111"/>
                <a:gd name="T94" fmla="*/ 714 w 1849"/>
                <a:gd name="T95" fmla="*/ 1228 h 2111"/>
                <a:gd name="T96" fmla="*/ 754 w 1849"/>
                <a:gd name="T97" fmla="*/ 1105 h 2111"/>
                <a:gd name="T98" fmla="*/ 1100 w 1849"/>
                <a:gd name="T99" fmla="*/ 1103 h 2111"/>
                <a:gd name="T100" fmla="*/ 1138 w 1849"/>
                <a:gd name="T101" fmla="*/ 1224 h 2111"/>
                <a:gd name="T102" fmla="*/ 1221 w 1849"/>
                <a:gd name="T103" fmla="*/ 1327 h 2111"/>
                <a:gd name="T104" fmla="*/ 1388 w 1849"/>
                <a:gd name="T105" fmla="*/ 563 h 2111"/>
                <a:gd name="T106" fmla="*/ 1355 w 1849"/>
                <a:gd name="T107" fmla="*/ 657 h 2111"/>
                <a:gd name="T108" fmla="*/ 472 w 1849"/>
                <a:gd name="T109" fmla="*/ 595 h 2111"/>
                <a:gd name="T110" fmla="*/ 462 w 1849"/>
                <a:gd name="T111" fmla="*/ 329 h 2111"/>
                <a:gd name="T112" fmla="*/ 439 w 1849"/>
                <a:gd name="T113" fmla="*/ 203 h 2111"/>
                <a:gd name="T114" fmla="*/ 1455 w 1849"/>
                <a:gd name="T115" fmla="*/ 130 h 2111"/>
                <a:gd name="T116" fmla="*/ 1402 w 1849"/>
                <a:gd name="T117" fmla="*/ 241 h 2111"/>
                <a:gd name="T118" fmla="*/ 1390 w 1849"/>
                <a:gd name="T119" fmla="*/ 52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9" h="2111">
                  <a:moveTo>
                    <a:pt x="1520" y="528"/>
                  </a:moveTo>
                  <a:lnTo>
                    <a:pt x="1520" y="329"/>
                  </a:lnTo>
                  <a:lnTo>
                    <a:pt x="1523" y="293"/>
                  </a:lnTo>
                  <a:lnTo>
                    <a:pt x="1532" y="258"/>
                  </a:lnTo>
                  <a:lnTo>
                    <a:pt x="1547" y="228"/>
                  </a:lnTo>
                  <a:lnTo>
                    <a:pt x="1566" y="200"/>
                  </a:lnTo>
                  <a:lnTo>
                    <a:pt x="1590" y="176"/>
                  </a:lnTo>
                  <a:lnTo>
                    <a:pt x="1618" y="156"/>
                  </a:lnTo>
                  <a:lnTo>
                    <a:pt x="1649" y="142"/>
                  </a:lnTo>
                  <a:lnTo>
                    <a:pt x="1683" y="132"/>
                  </a:lnTo>
                  <a:lnTo>
                    <a:pt x="1720" y="130"/>
                  </a:lnTo>
                  <a:lnTo>
                    <a:pt x="1849" y="130"/>
                  </a:lnTo>
                  <a:lnTo>
                    <a:pt x="18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28" y="130"/>
                  </a:lnTo>
                  <a:lnTo>
                    <a:pt x="165" y="132"/>
                  </a:lnTo>
                  <a:lnTo>
                    <a:pt x="198" y="142"/>
                  </a:lnTo>
                  <a:lnTo>
                    <a:pt x="230" y="156"/>
                  </a:lnTo>
                  <a:lnTo>
                    <a:pt x="257" y="176"/>
                  </a:lnTo>
                  <a:lnTo>
                    <a:pt x="281" y="200"/>
                  </a:lnTo>
                  <a:lnTo>
                    <a:pt x="301" y="228"/>
                  </a:lnTo>
                  <a:lnTo>
                    <a:pt x="315" y="258"/>
                  </a:lnTo>
                  <a:lnTo>
                    <a:pt x="325" y="293"/>
                  </a:lnTo>
                  <a:lnTo>
                    <a:pt x="328" y="329"/>
                  </a:lnTo>
                  <a:lnTo>
                    <a:pt x="328" y="528"/>
                  </a:lnTo>
                  <a:lnTo>
                    <a:pt x="330" y="575"/>
                  </a:lnTo>
                  <a:lnTo>
                    <a:pt x="338" y="619"/>
                  </a:lnTo>
                  <a:lnTo>
                    <a:pt x="352" y="662"/>
                  </a:lnTo>
                  <a:lnTo>
                    <a:pt x="369" y="705"/>
                  </a:lnTo>
                  <a:lnTo>
                    <a:pt x="392" y="743"/>
                  </a:lnTo>
                  <a:lnTo>
                    <a:pt x="418" y="779"/>
                  </a:lnTo>
                  <a:lnTo>
                    <a:pt x="448" y="810"/>
                  </a:lnTo>
                  <a:lnTo>
                    <a:pt x="480" y="839"/>
                  </a:lnTo>
                  <a:lnTo>
                    <a:pt x="516" y="863"/>
                  </a:lnTo>
                  <a:lnTo>
                    <a:pt x="546" y="886"/>
                  </a:lnTo>
                  <a:lnTo>
                    <a:pt x="572" y="913"/>
                  </a:lnTo>
                  <a:lnTo>
                    <a:pt x="592" y="944"/>
                  </a:lnTo>
                  <a:lnTo>
                    <a:pt x="608" y="979"/>
                  </a:lnTo>
                  <a:lnTo>
                    <a:pt x="619" y="1015"/>
                  </a:lnTo>
                  <a:lnTo>
                    <a:pt x="622" y="1056"/>
                  </a:lnTo>
                  <a:lnTo>
                    <a:pt x="619" y="1096"/>
                  </a:lnTo>
                  <a:lnTo>
                    <a:pt x="608" y="1134"/>
                  </a:lnTo>
                  <a:lnTo>
                    <a:pt x="592" y="1168"/>
                  </a:lnTo>
                  <a:lnTo>
                    <a:pt x="572" y="1200"/>
                  </a:lnTo>
                  <a:lnTo>
                    <a:pt x="546" y="1226"/>
                  </a:lnTo>
                  <a:lnTo>
                    <a:pt x="516" y="1250"/>
                  </a:lnTo>
                  <a:lnTo>
                    <a:pt x="476" y="1278"/>
                  </a:lnTo>
                  <a:lnTo>
                    <a:pt x="440" y="1311"/>
                  </a:lnTo>
                  <a:lnTo>
                    <a:pt x="408" y="1349"/>
                  </a:lnTo>
                  <a:lnTo>
                    <a:pt x="380" y="1390"/>
                  </a:lnTo>
                  <a:lnTo>
                    <a:pt x="358" y="1434"/>
                  </a:lnTo>
                  <a:lnTo>
                    <a:pt x="342" y="1482"/>
                  </a:lnTo>
                  <a:lnTo>
                    <a:pt x="331" y="1532"/>
                  </a:lnTo>
                  <a:lnTo>
                    <a:pt x="328" y="1583"/>
                  </a:lnTo>
                  <a:lnTo>
                    <a:pt x="328" y="1782"/>
                  </a:lnTo>
                  <a:lnTo>
                    <a:pt x="325" y="1819"/>
                  </a:lnTo>
                  <a:lnTo>
                    <a:pt x="315" y="1853"/>
                  </a:lnTo>
                  <a:lnTo>
                    <a:pt x="301" y="1884"/>
                  </a:lnTo>
                  <a:lnTo>
                    <a:pt x="281" y="1912"/>
                  </a:lnTo>
                  <a:lnTo>
                    <a:pt x="257" y="1936"/>
                  </a:lnTo>
                  <a:lnTo>
                    <a:pt x="230" y="1955"/>
                  </a:lnTo>
                  <a:lnTo>
                    <a:pt x="198" y="1970"/>
                  </a:lnTo>
                  <a:lnTo>
                    <a:pt x="165" y="1979"/>
                  </a:lnTo>
                  <a:lnTo>
                    <a:pt x="128" y="1983"/>
                  </a:lnTo>
                  <a:lnTo>
                    <a:pt x="0" y="1983"/>
                  </a:lnTo>
                  <a:lnTo>
                    <a:pt x="0" y="2111"/>
                  </a:lnTo>
                  <a:lnTo>
                    <a:pt x="1849" y="2111"/>
                  </a:lnTo>
                  <a:lnTo>
                    <a:pt x="1849" y="1983"/>
                  </a:lnTo>
                  <a:lnTo>
                    <a:pt x="1720" y="1983"/>
                  </a:lnTo>
                  <a:lnTo>
                    <a:pt x="1683" y="1979"/>
                  </a:lnTo>
                  <a:lnTo>
                    <a:pt x="1649" y="1970"/>
                  </a:lnTo>
                  <a:lnTo>
                    <a:pt x="1618" y="1955"/>
                  </a:lnTo>
                  <a:lnTo>
                    <a:pt x="1590" y="1936"/>
                  </a:lnTo>
                  <a:lnTo>
                    <a:pt x="1566" y="1912"/>
                  </a:lnTo>
                  <a:lnTo>
                    <a:pt x="1547" y="1884"/>
                  </a:lnTo>
                  <a:lnTo>
                    <a:pt x="1532" y="1853"/>
                  </a:lnTo>
                  <a:lnTo>
                    <a:pt x="1523" y="1819"/>
                  </a:lnTo>
                  <a:lnTo>
                    <a:pt x="1520" y="1782"/>
                  </a:lnTo>
                  <a:lnTo>
                    <a:pt x="1520" y="1583"/>
                  </a:lnTo>
                  <a:lnTo>
                    <a:pt x="1517" y="1537"/>
                  </a:lnTo>
                  <a:lnTo>
                    <a:pt x="1509" y="1492"/>
                  </a:lnTo>
                  <a:lnTo>
                    <a:pt x="1496" y="1449"/>
                  </a:lnTo>
                  <a:lnTo>
                    <a:pt x="1478" y="1408"/>
                  </a:lnTo>
                  <a:lnTo>
                    <a:pt x="1456" y="1369"/>
                  </a:lnTo>
                  <a:lnTo>
                    <a:pt x="1430" y="1333"/>
                  </a:lnTo>
                  <a:lnTo>
                    <a:pt x="1401" y="1301"/>
                  </a:lnTo>
                  <a:lnTo>
                    <a:pt x="1368" y="1274"/>
                  </a:lnTo>
                  <a:lnTo>
                    <a:pt x="1332" y="1250"/>
                  </a:lnTo>
                  <a:lnTo>
                    <a:pt x="1301" y="1226"/>
                  </a:lnTo>
                  <a:lnTo>
                    <a:pt x="1276" y="1200"/>
                  </a:lnTo>
                  <a:lnTo>
                    <a:pt x="1255" y="1168"/>
                  </a:lnTo>
                  <a:lnTo>
                    <a:pt x="1240" y="1134"/>
                  </a:lnTo>
                  <a:lnTo>
                    <a:pt x="1230" y="1096"/>
                  </a:lnTo>
                  <a:lnTo>
                    <a:pt x="1226" y="1056"/>
                  </a:lnTo>
                  <a:lnTo>
                    <a:pt x="1230" y="1015"/>
                  </a:lnTo>
                  <a:lnTo>
                    <a:pt x="1240" y="979"/>
                  </a:lnTo>
                  <a:lnTo>
                    <a:pt x="1255" y="944"/>
                  </a:lnTo>
                  <a:lnTo>
                    <a:pt x="1276" y="913"/>
                  </a:lnTo>
                  <a:lnTo>
                    <a:pt x="1301" y="886"/>
                  </a:lnTo>
                  <a:lnTo>
                    <a:pt x="1332" y="863"/>
                  </a:lnTo>
                  <a:lnTo>
                    <a:pt x="1368" y="839"/>
                  </a:lnTo>
                  <a:lnTo>
                    <a:pt x="1401" y="810"/>
                  </a:lnTo>
                  <a:lnTo>
                    <a:pt x="1430" y="779"/>
                  </a:lnTo>
                  <a:lnTo>
                    <a:pt x="1456" y="743"/>
                  </a:lnTo>
                  <a:lnTo>
                    <a:pt x="1478" y="705"/>
                  </a:lnTo>
                  <a:lnTo>
                    <a:pt x="1496" y="662"/>
                  </a:lnTo>
                  <a:lnTo>
                    <a:pt x="1509" y="619"/>
                  </a:lnTo>
                  <a:lnTo>
                    <a:pt x="1517" y="575"/>
                  </a:lnTo>
                  <a:lnTo>
                    <a:pt x="1520" y="528"/>
                  </a:lnTo>
                  <a:close/>
                  <a:moveTo>
                    <a:pt x="1256" y="1354"/>
                  </a:moveTo>
                  <a:lnTo>
                    <a:pt x="1256" y="1356"/>
                  </a:lnTo>
                  <a:lnTo>
                    <a:pt x="1257" y="1357"/>
                  </a:lnTo>
                  <a:lnTo>
                    <a:pt x="1259" y="1358"/>
                  </a:lnTo>
                  <a:lnTo>
                    <a:pt x="1262" y="1359"/>
                  </a:lnTo>
                  <a:lnTo>
                    <a:pt x="1265" y="1360"/>
                  </a:lnTo>
                  <a:lnTo>
                    <a:pt x="1267" y="1360"/>
                  </a:lnTo>
                  <a:lnTo>
                    <a:pt x="1298" y="1383"/>
                  </a:lnTo>
                  <a:lnTo>
                    <a:pt x="1325" y="1410"/>
                  </a:lnTo>
                  <a:lnTo>
                    <a:pt x="1348" y="1440"/>
                  </a:lnTo>
                  <a:lnTo>
                    <a:pt x="1366" y="1474"/>
                  </a:lnTo>
                  <a:lnTo>
                    <a:pt x="1380" y="1509"/>
                  </a:lnTo>
                  <a:lnTo>
                    <a:pt x="1388" y="1546"/>
                  </a:lnTo>
                  <a:lnTo>
                    <a:pt x="1390" y="1583"/>
                  </a:lnTo>
                  <a:lnTo>
                    <a:pt x="1390" y="1713"/>
                  </a:lnTo>
                  <a:lnTo>
                    <a:pt x="462" y="1713"/>
                  </a:lnTo>
                  <a:lnTo>
                    <a:pt x="462" y="1583"/>
                  </a:lnTo>
                  <a:lnTo>
                    <a:pt x="466" y="1545"/>
                  </a:lnTo>
                  <a:lnTo>
                    <a:pt x="474" y="1507"/>
                  </a:lnTo>
                  <a:lnTo>
                    <a:pt x="488" y="1472"/>
                  </a:lnTo>
                  <a:lnTo>
                    <a:pt x="506" y="1439"/>
                  </a:lnTo>
                  <a:lnTo>
                    <a:pt x="529" y="1409"/>
                  </a:lnTo>
                  <a:lnTo>
                    <a:pt x="556" y="1383"/>
                  </a:lnTo>
                  <a:lnTo>
                    <a:pt x="587" y="1360"/>
                  </a:lnTo>
                  <a:lnTo>
                    <a:pt x="589" y="1360"/>
                  </a:lnTo>
                  <a:lnTo>
                    <a:pt x="590" y="1359"/>
                  </a:lnTo>
                  <a:lnTo>
                    <a:pt x="592" y="1358"/>
                  </a:lnTo>
                  <a:lnTo>
                    <a:pt x="594" y="1357"/>
                  </a:lnTo>
                  <a:lnTo>
                    <a:pt x="596" y="1356"/>
                  </a:lnTo>
                  <a:lnTo>
                    <a:pt x="598" y="1354"/>
                  </a:lnTo>
                  <a:lnTo>
                    <a:pt x="633" y="1328"/>
                  </a:lnTo>
                  <a:lnTo>
                    <a:pt x="665" y="1299"/>
                  </a:lnTo>
                  <a:lnTo>
                    <a:pt x="692" y="1265"/>
                  </a:lnTo>
                  <a:lnTo>
                    <a:pt x="714" y="1228"/>
                  </a:lnTo>
                  <a:lnTo>
                    <a:pt x="733" y="1189"/>
                  </a:lnTo>
                  <a:lnTo>
                    <a:pt x="746" y="1147"/>
                  </a:lnTo>
                  <a:lnTo>
                    <a:pt x="754" y="1105"/>
                  </a:lnTo>
                  <a:lnTo>
                    <a:pt x="757" y="1062"/>
                  </a:lnTo>
                  <a:lnTo>
                    <a:pt x="1097" y="1062"/>
                  </a:lnTo>
                  <a:lnTo>
                    <a:pt x="1100" y="1103"/>
                  </a:lnTo>
                  <a:lnTo>
                    <a:pt x="1108" y="1145"/>
                  </a:lnTo>
                  <a:lnTo>
                    <a:pt x="1121" y="1185"/>
                  </a:lnTo>
                  <a:lnTo>
                    <a:pt x="1138" y="1224"/>
                  </a:lnTo>
                  <a:lnTo>
                    <a:pt x="1161" y="1260"/>
                  </a:lnTo>
                  <a:lnTo>
                    <a:pt x="1189" y="1295"/>
                  </a:lnTo>
                  <a:lnTo>
                    <a:pt x="1221" y="1327"/>
                  </a:lnTo>
                  <a:lnTo>
                    <a:pt x="1256" y="1354"/>
                  </a:lnTo>
                  <a:close/>
                  <a:moveTo>
                    <a:pt x="1390" y="528"/>
                  </a:moveTo>
                  <a:lnTo>
                    <a:pt x="1388" y="563"/>
                  </a:lnTo>
                  <a:lnTo>
                    <a:pt x="1382" y="598"/>
                  </a:lnTo>
                  <a:lnTo>
                    <a:pt x="1371" y="628"/>
                  </a:lnTo>
                  <a:lnTo>
                    <a:pt x="1355" y="657"/>
                  </a:lnTo>
                  <a:lnTo>
                    <a:pt x="498" y="657"/>
                  </a:lnTo>
                  <a:lnTo>
                    <a:pt x="483" y="626"/>
                  </a:lnTo>
                  <a:lnTo>
                    <a:pt x="472" y="595"/>
                  </a:lnTo>
                  <a:lnTo>
                    <a:pt x="465" y="562"/>
                  </a:lnTo>
                  <a:lnTo>
                    <a:pt x="462" y="528"/>
                  </a:lnTo>
                  <a:lnTo>
                    <a:pt x="462" y="329"/>
                  </a:lnTo>
                  <a:lnTo>
                    <a:pt x="460" y="285"/>
                  </a:lnTo>
                  <a:lnTo>
                    <a:pt x="452" y="242"/>
                  </a:lnTo>
                  <a:lnTo>
                    <a:pt x="439" y="203"/>
                  </a:lnTo>
                  <a:lnTo>
                    <a:pt x="421" y="165"/>
                  </a:lnTo>
                  <a:lnTo>
                    <a:pt x="399" y="130"/>
                  </a:lnTo>
                  <a:lnTo>
                    <a:pt x="1455" y="130"/>
                  </a:lnTo>
                  <a:lnTo>
                    <a:pt x="1433" y="163"/>
                  </a:lnTo>
                  <a:lnTo>
                    <a:pt x="1414" y="200"/>
                  </a:lnTo>
                  <a:lnTo>
                    <a:pt x="1402" y="241"/>
                  </a:lnTo>
                  <a:lnTo>
                    <a:pt x="1394" y="283"/>
                  </a:lnTo>
                  <a:lnTo>
                    <a:pt x="1390" y="329"/>
                  </a:lnTo>
                  <a:lnTo>
                    <a:pt x="1390" y="5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67510" y="2688590"/>
            <a:ext cx="867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达外集团</a:t>
            </a:r>
            <a:endParaRPr lang="x-none" altLang="zh-CN" sz="36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0259" y="3986530"/>
            <a:ext cx="425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x-none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网络环境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x-none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x-none" altLang="zh-CN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43296" y="2669681"/>
            <a:ext cx="500335" cy="682978"/>
            <a:chOff x="1387475" y="4138613"/>
            <a:chExt cx="717551" cy="979487"/>
          </a:xfrm>
          <a:solidFill>
            <a:schemeClr val="bg1"/>
          </a:solidFill>
        </p:grpSpPr>
        <p:sp>
          <p:nvSpPr>
            <p:cNvPr id="5" name="Freeform 11"/>
            <p:cNvSpPr/>
            <p:nvPr/>
          </p:nvSpPr>
          <p:spPr bwMode="auto">
            <a:xfrm>
              <a:off x="1622425" y="4994275"/>
              <a:ext cx="247650" cy="26987"/>
            </a:xfrm>
            <a:custGeom>
              <a:avLst/>
              <a:gdLst>
                <a:gd name="T0" fmla="*/ 51 w 938"/>
                <a:gd name="T1" fmla="*/ 101 h 101"/>
                <a:gd name="T2" fmla="*/ 35 w 938"/>
                <a:gd name="T3" fmla="*/ 98 h 101"/>
                <a:gd name="T4" fmla="*/ 20 w 938"/>
                <a:gd name="T5" fmla="*/ 91 h 101"/>
                <a:gd name="T6" fmla="*/ 9 w 938"/>
                <a:gd name="T7" fmla="*/ 80 h 101"/>
                <a:gd name="T8" fmla="*/ 2 w 938"/>
                <a:gd name="T9" fmla="*/ 67 h 101"/>
                <a:gd name="T10" fmla="*/ 0 w 938"/>
                <a:gd name="T11" fmla="*/ 51 h 101"/>
                <a:gd name="T12" fmla="*/ 2 w 938"/>
                <a:gd name="T13" fmla="*/ 35 h 101"/>
                <a:gd name="T14" fmla="*/ 9 w 938"/>
                <a:gd name="T15" fmla="*/ 21 h 101"/>
                <a:gd name="T16" fmla="*/ 20 w 938"/>
                <a:gd name="T17" fmla="*/ 10 h 101"/>
                <a:gd name="T18" fmla="*/ 35 w 938"/>
                <a:gd name="T19" fmla="*/ 3 h 101"/>
                <a:gd name="T20" fmla="*/ 51 w 938"/>
                <a:gd name="T21" fmla="*/ 0 h 101"/>
                <a:gd name="T22" fmla="*/ 889 w 938"/>
                <a:gd name="T23" fmla="*/ 0 h 101"/>
                <a:gd name="T24" fmla="*/ 904 w 938"/>
                <a:gd name="T25" fmla="*/ 3 h 101"/>
                <a:gd name="T26" fmla="*/ 918 w 938"/>
                <a:gd name="T27" fmla="*/ 10 h 101"/>
                <a:gd name="T28" fmla="*/ 929 w 938"/>
                <a:gd name="T29" fmla="*/ 21 h 101"/>
                <a:gd name="T30" fmla="*/ 936 w 938"/>
                <a:gd name="T31" fmla="*/ 35 h 101"/>
                <a:gd name="T32" fmla="*/ 938 w 938"/>
                <a:gd name="T33" fmla="*/ 51 h 101"/>
                <a:gd name="T34" fmla="*/ 936 w 938"/>
                <a:gd name="T35" fmla="*/ 67 h 101"/>
                <a:gd name="T36" fmla="*/ 929 w 938"/>
                <a:gd name="T37" fmla="*/ 80 h 101"/>
                <a:gd name="T38" fmla="*/ 918 w 938"/>
                <a:gd name="T39" fmla="*/ 91 h 101"/>
                <a:gd name="T40" fmla="*/ 904 w 938"/>
                <a:gd name="T41" fmla="*/ 98 h 101"/>
                <a:gd name="T42" fmla="*/ 889 w 938"/>
                <a:gd name="T43" fmla="*/ 101 h 101"/>
                <a:gd name="T44" fmla="*/ 51 w 938"/>
                <a:gd name="T4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8" h="101">
                  <a:moveTo>
                    <a:pt x="51" y="101"/>
                  </a:moveTo>
                  <a:lnTo>
                    <a:pt x="35" y="98"/>
                  </a:lnTo>
                  <a:lnTo>
                    <a:pt x="20" y="91"/>
                  </a:lnTo>
                  <a:lnTo>
                    <a:pt x="9" y="80"/>
                  </a:lnTo>
                  <a:lnTo>
                    <a:pt x="2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9" y="21"/>
                  </a:lnTo>
                  <a:lnTo>
                    <a:pt x="20" y="10"/>
                  </a:lnTo>
                  <a:lnTo>
                    <a:pt x="35" y="3"/>
                  </a:lnTo>
                  <a:lnTo>
                    <a:pt x="51" y="0"/>
                  </a:lnTo>
                  <a:lnTo>
                    <a:pt x="889" y="0"/>
                  </a:lnTo>
                  <a:lnTo>
                    <a:pt x="904" y="3"/>
                  </a:lnTo>
                  <a:lnTo>
                    <a:pt x="918" y="10"/>
                  </a:lnTo>
                  <a:lnTo>
                    <a:pt x="929" y="21"/>
                  </a:lnTo>
                  <a:lnTo>
                    <a:pt x="936" y="35"/>
                  </a:lnTo>
                  <a:lnTo>
                    <a:pt x="938" y="51"/>
                  </a:lnTo>
                  <a:lnTo>
                    <a:pt x="936" y="67"/>
                  </a:lnTo>
                  <a:lnTo>
                    <a:pt x="929" y="80"/>
                  </a:lnTo>
                  <a:lnTo>
                    <a:pt x="918" y="91"/>
                  </a:lnTo>
                  <a:lnTo>
                    <a:pt x="904" y="98"/>
                  </a:lnTo>
                  <a:lnTo>
                    <a:pt x="889" y="101"/>
                  </a:lnTo>
                  <a:lnTo>
                    <a:pt x="51" y="1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1677988" y="5091113"/>
              <a:ext cx="136525" cy="26987"/>
            </a:xfrm>
            <a:custGeom>
              <a:avLst/>
              <a:gdLst>
                <a:gd name="T0" fmla="*/ 50 w 514"/>
                <a:gd name="T1" fmla="*/ 101 h 101"/>
                <a:gd name="T2" fmla="*/ 35 w 514"/>
                <a:gd name="T3" fmla="*/ 99 h 101"/>
                <a:gd name="T4" fmla="*/ 20 w 514"/>
                <a:gd name="T5" fmla="*/ 91 h 101"/>
                <a:gd name="T6" fmla="*/ 10 w 514"/>
                <a:gd name="T7" fmla="*/ 81 h 101"/>
                <a:gd name="T8" fmla="*/ 2 w 514"/>
                <a:gd name="T9" fmla="*/ 66 h 101"/>
                <a:gd name="T10" fmla="*/ 0 w 514"/>
                <a:gd name="T11" fmla="*/ 51 h 101"/>
                <a:gd name="T12" fmla="*/ 2 w 514"/>
                <a:gd name="T13" fmla="*/ 35 h 101"/>
                <a:gd name="T14" fmla="*/ 10 w 514"/>
                <a:gd name="T15" fmla="*/ 21 h 101"/>
                <a:gd name="T16" fmla="*/ 20 w 514"/>
                <a:gd name="T17" fmla="*/ 10 h 101"/>
                <a:gd name="T18" fmla="*/ 35 w 514"/>
                <a:gd name="T19" fmla="*/ 2 h 101"/>
                <a:gd name="T20" fmla="*/ 50 w 514"/>
                <a:gd name="T21" fmla="*/ 0 h 101"/>
                <a:gd name="T22" fmla="*/ 464 w 514"/>
                <a:gd name="T23" fmla="*/ 0 h 101"/>
                <a:gd name="T24" fmla="*/ 479 w 514"/>
                <a:gd name="T25" fmla="*/ 2 h 101"/>
                <a:gd name="T26" fmla="*/ 494 w 514"/>
                <a:gd name="T27" fmla="*/ 10 h 101"/>
                <a:gd name="T28" fmla="*/ 505 w 514"/>
                <a:gd name="T29" fmla="*/ 21 h 101"/>
                <a:gd name="T30" fmla="*/ 512 w 514"/>
                <a:gd name="T31" fmla="*/ 35 h 101"/>
                <a:gd name="T32" fmla="*/ 514 w 514"/>
                <a:gd name="T33" fmla="*/ 51 h 101"/>
                <a:gd name="T34" fmla="*/ 512 w 514"/>
                <a:gd name="T35" fmla="*/ 66 h 101"/>
                <a:gd name="T36" fmla="*/ 505 w 514"/>
                <a:gd name="T37" fmla="*/ 81 h 101"/>
                <a:gd name="T38" fmla="*/ 494 w 514"/>
                <a:gd name="T39" fmla="*/ 91 h 101"/>
                <a:gd name="T40" fmla="*/ 479 w 514"/>
                <a:gd name="T41" fmla="*/ 99 h 101"/>
                <a:gd name="T42" fmla="*/ 464 w 514"/>
                <a:gd name="T43" fmla="*/ 101 h 101"/>
                <a:gd name="T44" fmla="*/ 50 w 514"/>
                <a:gd name="T4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4" h="101">
                  <a:moveTo>
                    <a:pt x="50" y="101"/>
                  </a:moveTo>
                  <a:lnTo>
                    <a:pt x="35" y="99"/>
                  </a:lnTo>
                  <a:lnTo>
                    <a:pt x="20" y="91"/>
                  </a:lnTo>
                  <a:lnTo>
                    <a:pt x="10" y="81"/>
                  </a:lnTo>
                  <a:lnTo>
                    <a:pt x="2" y="66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10" y="21"/>
                  </a:lnTo>
                  <a:lnTo>
                    <a:pt x="20" y="10"/>
                  </a:lnTo>
                  <a:lnTo>
                    <a:pt x="35" y="2"/>
                  </a:lnTo>
                  <a:lnTo>
                    <a:pt x="50" y="0"/>
                  </a:lnTo>
                  <a:lnTo>
                    <a:pt x="464" y="0"/>
                  </a:lnTo>
                  <a:lnTo>
                    <a:pt x="479" y="2"/>
                  </a:lnTo>
                  <a:lnTo>
                    <a:pt x="494" y="10"/>
                  </a:lnTo>
                  <a:lnTo>
                    <a:pt x="505" y="21"/>
                  </a:lnTo>
                  <a:lnTo>
                    <a:pt x="512" y="35"/>
                  </a:lnTo>
                  <a:lnTo>
                    <a:pt x="514" y="51"/>
                  </a:lnTo>
                  <a:lnTo>
                    <a:pt x="512" y="66"/>
                  </a:lnTo>
                  <a:lnTo>
                    <a:pt x="505" y="81"/>
                  </a:lnTo>
                  <a:lnTo>
                    <a:pt x="494" y="91"/>
                  </a:lnTo>
                  <a:lnTo>
                    <a:pt x="479" y="99"/>
                  </a:lnTo>
                  <a:lnTo>
                    <a:pt x="464" y="101"/>
                  </a:lnTo>
                  <a:lnTo>
                    <a:pt x="50" y="1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1462088" y="4302125"/>
              <a:ext cx="568325" cy="620712"/>
            </a:xfrm>
            <a:custGeom>
              <a:avLst/>
              <a:gdLst>
                <a:gd name="T0" fmla="*/ 1431 w 2146"/>
                <a:gd name="T1" fmla="*/ 1062 h 2347"/>
                <a:gd name="T2" fmla="*/ 1443 w 2146"/>
                <a:gd name="T3" fmla="*/ 1111 h 2347"/>
                <a:gd name="T4" fmla="*/ 1130 w 2146"/>
                <a:gd name="T5" fmla="*/ 2246 h 2347"/>
                <a:gd name="T6" fmla="*/ 1453 w 2146"/>
                <a:gd name="T7" fmla="*/ 2103 h 2347"/>
                <a:gd name="T8" fmla="*/ 1555 w 2146"/>
                <a:gd name="T9" fmla="*/ 1924 h 2347"/>
                <a:gd name="T10" fmla="*/ 1682 w 2146"/>
                <a:gd name="T11" fmla="*/ 1783 h 2347"/>
                <a:gd name="T12" fmla="*/ 1873 w 2146"/>
                <a:gd name="T13" fmla="*/ 1595 h 2347"/>
                <a:gd name="T14" fmla="*/ 1987 w 2146"/>
                <a:gd name="T15" fmla="*/ 1410 h 2347"/>
                <a:gd name="T16" fmla="*/ 2039 w 2146"/>
                <a:gd name="T17" fmla="*/ 1188 h 2347"/>
                <a:gd name="T18" fmla="*/ 2031 w 2146"/>
                <a:gd name="T19" fmla="*/ 892 h 2347"/>
                <a:gd name="T20" fmla="*/ 1925 w 2146"/>
                <a:gd name="T21" fmla="*/ 596 h 2347"/>
                <a:gd name="T22" fmla="*/ 1731 w 2146"/>
                <a:gd name="T23" fmla="*/ 353 h 2347"/>
                <a:gd name="T24" fmla="*/ 1469 w 2146"/>
                <a:gd name="T25" fmla="*/ 184 h 2347"/>
                <a:gd name="T26" fmla="*/ 1156 w 2146"/>
                <a:gd name="T27" fmla="*/ 104 h 2347"/>
                <a:gd name="T28" fmla="*/ 827 w 2146"/>
                <a:gd name="T29" fmla="*/ 131 h 2347"/>
                <a:gd name="T30" fmla="*/ 538 w 2146"/>
                <a:gd name="T31" fmla="*/ 259 h 2347"/>
                <a:gd name="T32" fmla="*/ 307 w 2146"/>
                <a:gd name="T33" fmla="*/ 467 h 2347"/>
                <a:gd name="T34" fmla="*/ 156 w 2146"/>
                <a:gd name="T35" fmla="*/ 738 h 2347"/>
                <a:gd name="T36" fmla="*/ 101 w 2146"/>
                <a:gd name="T37" fmla="*/ 1053 h 2347"/>
                <a:gd name="T38" fmla="*/ 135 w 2146"/>
                <a:gd name="T39" fmla="*/ 1323 h 2347"/>
                <a:gd name="T40" fmla="*/ 237 w 2146"/>
                <a:gd name="T41" fmla="*/ 1546 h 2347"/>
                <a:gd name="T42" fmla="*/ 397 w 2146"/>
                <a:gd name="T43" fmla="*/ 1718 h 2347"/>
                <a:gd name="T44" fmla="*/ 529 w 2146"/>
                <a:gd name="T45" fmla="*/ 1850 h 2347"/>
                <a:gd name="T46" fmla="*/ 646 w 2146"/>
                <a:gd name="T47" fmla="*/ 2007 h 2347"/>
                <a:gd name="T48" fmla="*/ 729 w 2146"/>
                <a:gd name="T49" fmla="*/ 2214 h 2347"/>
                <a:gd name="T50" fmla="*/ 716 w 2146"/>
                <a:gd name="T51" fmla="*/ 1133 h 2347"/>
                <a:gd name="T52" fmla="*/ 706 w 2146"/>
                <a:gd name="T53" fmla="*/ 1075 h 2347"/>
                <a:gd name="T54" fmla="*/ 751 w 2146"/>
                <a:gd name="T55" fmla="*/ 1048 h 2347"/>
                <a:gd name="T56" fmla="*/ 1074 w 2146"/>
                <a:gd name="T57" fmla="*/ 1350 h 2347"/>
                <a:gd name="T58" fmla="*/ 1395 w 2146"/>
                <a:gd name="T59" fmla="*/ 1048 h 2347"/>
                <a:gd name="T60" fmla="*/ 614 w 2146"/>
                <a:gd name="T61" fmla="*/ 2184 h 2347"/>
                <a:gd name="T62" fmla="*/ 531 w 2146"/>
                <a:gd name="T63" fmla="*/ 2015 h 2347"/>
                <a:gd name="T64" fmla="*/ 422 w 2146"/>
                <a:gd name="T65" fmla="*/ 1882 h 2347"/>
                <a:gd name="T66" fmla="*/ 286 w 2146"/>
                <a:gd name="T67" fmla="*/ 1751 h 2347"/>
                <a:gd name="T68" fmla="*/ 119 w 2146"/>
                <a:gd name="T69" fmla="*/ 1548 h 2347"/>
                <a:gd name="T70" fmla="*/ 23 w 2146"/>
                <a:gd name="T71" fmla="*/ 1283 h 2347"/>
                <a:gd name="T72" fmla="*/ 4 w 2146"/>
                <a:gd name="T73" fmla="*/ 967 h 2347"/>
                <a:gd name="T74" fmla="*/ 84 w 2146"/>
                <a:gd name="T75" fmla="*/ 644 h 2347"/>
                <a:gd name="T76" fmla="*/ 259 w 2146"/>
                <a:gd name="T77" fmla="*/ 369 h 2347"/>
                <a:gd name="T78" fmla="*/ 508 w 2146"/>
                <a:gd name="T79" fmla="*/ 158 h 2347"/>
                <a:gd name="T80" fmla="*/ 815 w 2146"/>
                <a:gd name="T81" fmla="*/ 31 h 2347"/>
                <a:gd name="T82" fmla="*/ 1161 w 2146"/>
                <a:gd name="T83" fmla="*/ 3 h 2347"/>
                <a:gd name="T84" fmla="*/ 1490 w 2146"/>
                <a:gd name="T85" fmla="*/ 83 h 2347"/>
                <a:gd name="T86" fmla="*/ 1770 w 2146"/>
                <a:gd name="T87" fmla="*/ 255 h 2347"/>
                <a:gd name="T88" fmla="*/ 1984 w 2146"/>
                <a:gd name="T89" fmla="*/ 499 h 2347"/>
                <a:gd name="T90" fmla="*/ 2114 w 2146"/>
                <a:gd name="T91" fmla="*/ 801 h 2347"/>
                <a:gd name="T92" fmla="*/ 2144 w 2146"/>
                <a:gd name="T93" fmla="*/ 1131 h 2347"/>
                <a:gd name="T94" fmla="*/ 2099 w 2146"/>
                <a:gd name="T95" fmla="*/ 1396 h 2347"/>
                <a:gd name="T96" fmla="*/ 1988 w 2146"/>
                <a:gd name="T97" fmla="*/ 1613 h 2347"/>
                <a:gd name="T98" fmla="*/ 1786 w 2146"/>
                <a:gd name="T99" fmla="*/ 1822 h 2347"/>
                <a:gd name="T100" fmla="*/ 1667 w 2146"/>
                <a:gd name="T101" fmla="*/ 1945 h 2347"/>
                <a:gd name="T102" fmla="*/ 1569 w 2146"/>
                <a:gd name="T103" fmla="*/ 2093 h 2347"/>
                <a:gd name="T104" fmla="*/ 1504 w 2146"/>
                <a:gd name="T105" fmla="*/ 2289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6" h="2347">
                  <a:moveTo>
                    <a:pt x="1395" y="1048"/>
                  </a:moveTo>
                  <a:lnTo>
                    <a:pt x="1407" y="1049"/>
                  </a:lnTo>
                  <a:lnTo>
                    <a:pt x="1420" y="1053"/>
                  </a:lnTo>
                  <a:lnTo>
                    <a:pt x="1431" y="1062"/>
                  </a:lnTo>
                  <a:lnTo>
                    <a:pt x="1439" y="1072"/>
                  </a:lnTo>
                  <a:lnTo>
                    <a:pt x="1443" y="1085"/>
                  </a:lnTo>
                  <a:lnTo>
                    <a:pt x="1445" y="1097"/>
                  </a:lnTo>
                  <a:lnTo>
                    <a:pt x="1443" y="1111"/>
                  </a:lnTo>
                  <a:lnTo>
                    <a:pt x="1439" y="1123"/>
                  </a:lnTo>
                  <a:lnTo>
                    <a:pt x="1431" y="1133"/>
                  </a:lnTo>
                  <a:lnTo>
                    <a:pt x="1130" y="1436"/>
                  </a:lnTo>
                  <a:lnTo>
                    <a:pt x="1130" y="2246"/>
                  </a:lnTo>
                  <a:lnTo>
                    <a:pt x="1408" y="2246"/>
                  </a:lnTo>
                  <a:lnTo>
                    <a:pt x="1416" y="2214"/>
                  </a:lnTo>
                  <a:lnTo>
                    <a:pt x="1433" y="2156"/>
                  </a:lnTo>
                  <a:lnTo>
                    <a:pt x="1453" y="2103"/>
                  </a:lnTo>
                  <a:lnTo>
                    <a:pt x="1475" y="2053"/>
                  </a:lnTo>
                  <a:lnTo>
                    <a:pt x="1499" y="2007"/>
                  </a:lnTo>
                  <a:lnTo>
                    <a:pt x="1526" y="1964"/>
                  </a:lnTo>
                  <a:lnTo>
                    <a:pt x="1555" y="1924"/>
                  </a:lnTo>
                  <a:lnTo>
                    <a:pt x="1585" y="1886"/>
                  </a:lnTo>
                  <a:lnTo>
                    <a:pt x="1617" y="1850"/>
                  </a:lnTo>
                  <a:lnTo>
                    <a:pt x="1648" y="1815"/>
                  </a:lnTo>
                  <a:lnTo>
                    <a:pt x="1682" y="1783"/>
                  </a:lnTo>
                  <a:lnTo>
                    <a:pt x="1714" y="1750"/>
                  </a:lnTo>
                  <a:lnTo>
                    <a:pt x="1748" y="1719"/>
                  </a:lnTo>
                  <a:lnTo>
                    <a:pt x="1812" y="1658"/>
                  </a:lnTo>
                  <a:lnTo>
                    <a:pt x="1873" y="1595"/>
                  </a:lnTo>
                  <a:lnTo>
                    <a:pt x="1908" y="1551"/>
                  </a:lnTo>
                  <a:lnTo>
                    <a:pt x="1938" y="1507"/>
                  </a:lnTo>
                  <a:lnTo>
                    <a:pt x="1964" y="1459"/>
                  </a:lnTo>
                  <a:lnTo>
                    <a:pt x="1987" y="1410"/>
                  </a:lnTo>
                  <a:lnTo>
                    <a:pt x="2006" y="1360"/>
                  </a:lnTo>
                  <a:lnTo>
                    <a:pt x="2020" y="1306"/>
                  </a:lnTo>
                  <a:lnTo>
                    <a:pt x="2031" y="1249"/>
                  </a:lnTo>
                  <a:lnTo>
                    <a:pt x="2039" y="1188"/>
                  </a:lnTo>
                  <a:lnTo>
                    <a:pt x="2044" y="1123"/>
                  </a:lnTo>
                  <a:lnTo>
                    <a:pt x="2045" y="1053"/>
                  </a:lnTo>
                  <a:lnTo>
                    <a:pt x="2041" y="971"/>
                  </a:lnTo>
                  <a:lnTo>
                    <a:pt x="2031" y="892"/>
                  </a:lnTo>
                  <a:lnTo>
                    <a:pt x="2013" y="813"/>
                  </a:lnTo>
                  <a:lnTo>
                    <a:pt x="1990" y="738"/>
                  </a:lnTo>
                  <a:lnTo>
                    <a:pt x="1961" y="665"/>
                  </a:lnTo>
                  <a:lnTo>
                    <a:pt x="1925" y="596"/>
                  </a:lnTo>
                  <a:lnTo>
                    <a:pt x="1885" y="529"/>
                  </a:lnTo>
                  <a:lnTo>
                    <a:pt x="1839" y="467"/>
                  </a:lnTo>
                  <a:lnTo>
                    <a:pt x="1787" y="408"/>
                  </a:lnTo>
                  <a:lnTo>
                    <a:pt x="1731" y="353"/>
                  </a:lnTo>
                  <a:lnTo>
                    <a:pt x="1672" y="304"/>
                  </a:lnTo>
                  <a:lnTo>
                    <a:pt x="1608" y="259"/>
                  </a:lnTo>
                  <a:lnTo>
                    <a:pt x="1541" y="219"/>
                  </a:lnTo>
                  <a:lnTo>
                    <a:pt x="1469" y="184"/>
                  </a:lnTo>
                  <a:lnTo>
                    <a:pt x="1395" y="155"/>
                  </a:lnTo>
                  <a:lnTo>
                    <a:pt x="1318" y="131"/>
                  </a:lnTo>
                  <a:lnTo>
                    <a:pt x="1238" y="114"/>
                  </a:lnTo>
                  <a:lnTo>
                    <a:pt x="1156" y="104"/>
                  </a:lnTo>
                  <a:lnTo>
                    <a:pt x="1072" y="101"/>
                  </a:lnTo>
                  <a:lnTo>
                    <a:pt x="988" y="104"/>
                  </a:lnTo>
                  <a:lnTo>
                    <a:pt x="907" y="114"/>
                  </a:lnTo>
                  <a:lnTo>
                    <a:pt x="827" y="131"/>
                  </a:lnTo>
                  <a:lnTo>
                    <a:pt x="751" y="155"/>
                  </a:lnTo>
                  <a:lnTo>
                    <a:pt x="677" y="184"/>
                  </a:lnTo>
                  <a:lnTo>
                    <a:pt x="605" y="219"/>
                  </a:lnTo>
                  <a:lnTo>
                    <a:pt x="538" y="259"/>
                  </a:lnTo>
                  <a:lnTo>
                    <a:pt x="474" y="304"/>
                  </a:lnTo>
                  <a:lnTo>
                    <a:pt x="414" y="353"/>
                  </a:lnTo>
                  <a:lnTo>
                    <a:pt x="359" y="408"/>
                  </a:lnTo>
                  <a:lnTo>
                    <a:pt x="307" y="467"/>
                  </a:lnTo>
                  <a:lnTo>
                    <a:pt x="261" y="529"/>
                  </a:lnTo>
                  <a:lnTo>
                    <a:pt x="221" y="596"/>
                  </a:lnTo>
                  <a:lnTo>
                    <a:pt x="185" y="665"/>
                  </a:lnTo>
                  <a:lnTo>
                    <a:pt x="156" y="738"/>
                  </a:lnTo>
                  <a:lnTo>
                    <a:pt x="133" y="813"/>
                  </a:lnTo>
                  <a:lnTo>
                    <a:pt x="115" y="892"/>
                  </a:lnTo>
                  <a:lnTo>
                    <a:pt x="105" y="971"/>
                  </a:lnTo>
                  <a:lnTo>
                    <a:pt x="101" y="1053"/>
                  </a:lnTo>
                  <a:lnTo>
                    <a:pt x="103" y="1125"/>
                  </a:lnTo>
                  <a:lnTo>
                    <a:pt x="109" y="1194"/>
                  </a:lnTo>
                  <a:lnTo>
                    <a:pt x="120" y="1260"/>
                  </a:lnTo>
                  <a:lnTo>
                    <a:pt x="135" y="1323"/>
                  </a:lnTo>
                  <a:lnTo>
                    <a:pt x="154" y="1382"/>
                  </a:lnTo>
                  <a:lnTo>
                    <a:pt x="176" y="1439"/>
                  </a:lnTo>
                  <a:lnTo>
                    <a:pt x="204" y="1494"/>
                  </a:lnTo>
                  <a:lnTo>
                    <a:pt x="237" y="1546"/>
                  </a:lnTo>
                  <a:lnTo>
                    <a:pt x="273" y="1595"/>
                  </a:lnTo>
                  <a:lnTo>
                    <a:pt x="315" y="1639"/>
                  </a:lnTo>
                  <a:lnTo>
                    <a:pt x="357" y="1679"/>
                  </a:lnTo>
                  <a:lnTo>
                    <a:pt x="397" y="1718"/>
                  </a:lnTo>
                  <a:lnTo>
                    <a:pt x="431" y="1750"/>
                  </a:lnTo>
                  <a:lnTo>
                    <a:pt x="464" y="1783"/>
                  </a:lnTo>
                  <a:lnTo>
                    <a:pt x="497" y="1815"/>
                  </a:lnTo>
                  <a:lnTo>
                    <a:pt x="529" y="1850"/>
                  </a:lnTo>
                  <a:lnTo>
                    <a:pt x="561" y="1886"/>
                  </a:lnTo>
                  <a:lnTo>
                    <a:pt x="591" y="1924"/>
                  </a:lnTo>
                  <a:lnTo>
                    <a:pt x="619" y="1964"/>
                  </a:lnTo>
                  <a:lnTo>
                    <a:pt x="646" y="2007"/>
                  </a:lnTo>
                  <a:lnTo>
                    <a:pt x="670" y="2054"/>
                  </a:lnTo>
                  <a:lnTo>
                    <a:pt x="693" y="2103"/>
                  </a:lnTo>
                  <a:lnTo>
                    <a:pt x="713" y="2156"/>
                  </a:lnTo>
                  <a:lnTo>
                    <a:pt x="729" y="2214"/>
                  </a:lnTo>
                  <a:lnTo>
                    <a:pt x="738" y="2246"/>
                  </a:lnTo>
                  <a:lnTo>
                    <a:pt x="1029" y="2246"/>
                  </a:lnTo>
                  <a:lnTo>
                    <a:pt x="1029" y="1447"/>
                  </a:lnTo>
                  <a:lnTo>
                    <a:pt x="716" y="1133"/>
                  </a:lnTo>
                  <a:lnTo>
                    <a:pt x="706" y="1121"/>
                  </a:lnTo>
                  <a:lnTo>
                    <a:pt x="702" y="1105"/>
                  </a:lnTo>
                  <a:lnTo>
                    <a:pt x="702" y="1090"/>
                  </a:lnTo>
                  <a:lnTo>
                    <a:pt x="706" y="1075"/>
                  </a:lnTo>
                  <a:lnTo>
                    <a:pt x="716" y="1062"/>
                  </a:lnTo>
                  <a:lnTo>
                    <a:pt x="726" y="1053"/>
                  </a:lnTo>
                  <a:lnTo>
                    <a:pt x="739" y="1049"/>
                  </a:lnTo>
                  <a:lnTo>
                    <a:pt x="751" y="1048"/>
                  </a:lnTo>
                  <a:lnTo>
                    <a:pt x="764" y="1049"/>
                  </a:lnTo>
                  <a:lnTo>
                    <a:pt x="777" y="1055"/>
                  </a:lnTo>
                  <a:lnTo>
                    <a:pt x="787" y="1062"/>
                  </a:lnTo>
                  <a:lnTo>
                    <a:pt x="1074" y="1350"/>
                  </a:lnTo>
                  <a:lnTo>
                    <a:pt x="1359" y="1062"/>
                  </a:lnTo>
                  <a:lnTo>
                    <a:pt x="1369" y="1055"/>
                  </a:lnTo>
                  <a:lnTo>
                    <a:pt x="1382" y="1049"/>
                  </a:lnTo>
                  <a:lnTo>
                    <a:pt x="1395" y="1048"/>
                  </a:lnTo>
                  <a:close/>
                  <a:moveTo>
                    <a:pt x="651" y="2347"/>
                  </a:moveTo>
                  <a:lnTo>
                    <a:pt x="642" y="2289"/>
                  </a:lnTo>
                  <a:lnTo>
                    <a:pt x="630" y="2234"/>
                  </a:lnTo>
                  <a:lnTo>
                    <a:pt x="614" y="2184"/>
                  </a:lnTo>
                  <a:lnTo>
                    <a:pt x="597" y="2137"/>
                  </a:lnTo>
                  <a:lnTo>
                    <a:pt x="577" y="2093"/>
                  </a:lnTo>
                  <a:lnTo>
                    <a:pt x="556" y="2053"/>
                  </a:lnTo>
                  <a:lnTo>
                    <a:pt x="531" y="2015"/>
                  </a:lnTo>
                  <a:lnTo>
                    <a:pt x="507" y="1980"/>
                  </a:lnTo>
                  <a:lnTo>
                    <a:pt x="479" y="1945"/>
                  </a:lnTo>
                  <a:lnTo>
                    <a:pt x="451" y="1914"/>
                  </a:lnTo>
                  <a:lnTo>
                    <a:pt x="422" y="1882"/>
                  </a:lnTo>
                  <a:lnTo>
                    <a:pt x="391" y="1852"/>
                  </a:lnTo>
                  <a:lnTo>
                    <a:pt x="361" y="1823"/>
                  </a:lnTo>
                  <a:lnTo>
                    <a:pt x="330" y="1793"/>
                  </a:lnTo>
                  <a:lnTo>
                    <a:pt x="286" y="1751"/>
                  </a:lnTo>
                  <a:lnTo>
                    <a:pt x="241" y="1707"/>
                  </a:lnTo>
                  <a:lnTo>
                    <a:pt x="196" y="1661"/>
                  </a:lnTo>
                  <a:lnTo>
                    <a:pt x="156" y="1606"/>
                  </a:lnTo>
                  <a:lnTo>
                    <a:pt x="119" y="1548"/>
                  </a:lnTo>
                  <a:lnTo>
                    <a:pt x="88" y="1486"/>
                  </a:lnTo>
                  <a:lnTo>
                    <a:pt x="61" y="1422"/>
                  </a:lnTo>
                  <a:lnTo>
                    <a:pt x="40" y="1354"/>
                  </a:lnTo>
                  <a:lnTo>
                    <a:pt x="23" y="1283"/>
                  </a:lnTo>
                  <a:lnTo>
                    <a:pt x="10" y="1210"/>
                  </a:lnTo>
                  <a:lnTo>
                    <a:pt x="3" y="1133"/>
                  </a:lnTo>
                  <a:lnTo>
                    <a:pt x="0" y="1053"/>
                  </a:lnTo>
                  <a:lnTo>
                    <a:pt x="4" y="967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5" y="721"/>
                  </a:lnTo>
                  <a:lnTo>
                    <a:pt x="84" y="644"/>
                  </a:lnTo>
                  <a:lnTo>
                    <a:pt x="120" y="570"/>
                  </a:lnTo>
                  <a:lnTo>
                    <a:pt x="162" y="499"/>
                  </a:lnTo>
                  <a:lnTo>
                    <a:pt x="208" y="432"/>
                  </a:lnTo>
                  <a:lnTo>
                    <a:pt x="259" y="369"/>
                  </a:lnTo>
                  <a:lnTo>
                    <a:pt x="315" y="310"/>
                  </a:lnTo>
                  <a:lnTo>
                    <a:pt x="376" y="255"/>
                  </a:lnTo>
                  <a:lnTo>
                    <a:pt x="440" y="204"/>
                  </a:lnTo>
                  <a:lnTo>
                    <a:pt x="508" y="158"/>
                  </a:lnTo>
                  <a:lnTo>
                    <a:pt x="581" y="118"/>
                  </a:lnTo>
                  <a:lnTo>
                    <a:pt x="656" y="83"/>
                  </a:lnTo>
                  <a:lnTo>
                    <a:pt x="734" y="54"/>
                  </a:lnTo>
                  <a:lnTo>
                    <a:pt x="815" y="31"/>
                  </a:lnTo>
                  <a:lnTo>
                    <a:pt x="899" y="15"/>
                  </a:lnTo>
                  <a:lnTo>
                    <a:pt x="985" y="3"/>
                  </a:lnTo>
                  <a:lnTo>
                    <a:pt x="1072" y="0"/>
                  </a:lnTo>
                  <a:lnTo>
                    <a:pt x="1161" y="3"/>
                  </a:lnTo>
                  <a:lnTo>
                    <a:pt x="1246" y="15"/>
                  </a:lnTo>
                  <a:lnTo>
                    <a:pt x="1330" y="31"/>
                  </a:lnTo>
                  <a:lnTo>
                    <a:pt x="1412" y="54"/>
                  </a:lnTo>
                  <a:lnTo>
                    <a:pt x="1490" y="83"/>
                  </a:lnTo>
                  <a:lnTo>
                    <a:pt x="1565" y="118"/>
                  </a:lnTo>
                  <a:lnTo>
                    <a:pt x="1637" y="158"/>
                  </a:lnTo>
                  <a:lnTo>
                    <a:pt x="1706" y="204"/>
                  </a:lnTo>
                  <a:lnTo>
                    <a:pt x="1770" y="255"/>
                  </a:lnTo>
                  <a:lnTo>
                    <a:pt x="1831" y="310"/>
                  </a:lnTo>
                  <a:lnTo>
                    <a:pt x="1887" y="369"/>
                  </a:lnTo>
                  <a:lnTo>
                    <a:pt x="1938" y="432"/>
                  </a:lnTo>
                  <a:lnTo>
                    <a:pt x="1984" y="499"/>
                  </a:lnTo>
                  <a:lnTo>
                    <a:pt x="2026" y="570"/>
                  </a:lnTo>
                  <a:lnTo>
                    <a:pt x="2062" y="644"/>
                  </a:lnTo>
                  <a:lnTo>
                    <a:pt x="2091" y="721"/>
                  </a:lnTo>
                  <a:lnTo>
                    <a:pt x="2114" y="801"/>
                  </a:lnTo>
                  <a:lnTo>
                    <a:pt x="2132" y="883"/>
                  </a:lnTo>
                  <a:lnTo>
                    <a:pt x="2142" y="967"/>
                  </a:lnTo>
                  <a:lnTo>
                    <a:pt x="2146" y="1053"/>
                  </a:lnTo>
                  <a:lnTo>
                    <a:pt x="2144" y="1131"/>
                  </a:lnTo>
                  <a:lnTo>
                    <a:pt x="2139" y="1203"/>
                  </a:lnTo>
                  <a:lnTo>
                    <a:pt x="2129" y="1271"/>
                  </a:lnTo>
                  <a:lnTo>
                    <a:pt x="2116" y="1335"/>
                  </a:lnTo>
                  <a:lnTo>
                    <a:pt x="2099" y="1396"/>
                  </a:lnTo>
                  <a:lnTo>
                    <a:pt x="2077" y="1454"/>
                  </a:lnTo>
                  <a:lnTo>
                    <a:pt x="2053" y="1509"/>
                  </a:lnTo>
                  <a:lnTo>
                    <a:pt x="2022" y="1562"/>
                  </a:lnTo>
                  <a:lnTo>
                    <a:pt x="1988" y="1613"/>
                  </a:lnTo>
                  <a:lnTo>
                    <a:pt x="1948" y="1663"/>
                  </a:lnTo>
                  <a:lnTo>
                    <a:pt x="1883" y="1730"/>
                  </a:lnTo>
                  <a:lnTo>
                    <a:pt x="1817" y="1793"/>
                  </a:lnTo>
                  <a:lnTo>
                    <a:pt x="1786" y="1822"/>
                  </a:lnTo>
                  <a:lnTo>
                    <a:pt x="1755" y="1852"/>
                  </a:lnTo>
                  <a:lnTo>
                    <a:pt x="1724" y="1881"/>
                  </a:lnTo>
                  <a:lnTo>
                    <a:pt x="1695" y="1913"/>
                  </a:lnTo>
                  <a:lnTo>
                    <a:pt x="1667" y="1945"/>
                  </a:lnTo>
                  <a:lnTo>
                    <a:pt x="1640" y="1979"/>
                  </a:lnTo>
                  <a:lnTo>
                    <a:pt x="1615" y="2015"/>
                  </a:lnTo>
                  <a:lnTo>
                    <a:pt x="1590" y="2053"/>
                  </a:lnTo>
                  <a:lnTo>
                    <a:pt x="1569" y="2093"/>
                  </a:lnTo>
                  <a:lnTo>
                    <a:pt x="1549" y="2137"/>
                  </a:lnTo>
                  <a:lnTo>
                    <a:pt x="1531" y="2183"/>
                  </a:lnTo>
                  <a:lnTo>
                    <a:pt x="1516" y="2234"/>
                  </a:lnTo>
                  <a:lnTo>
                    <a:pt x="1504" y="2289"/>
                  </a:lnTo>
                  <a:lnTo>
                    <a:pt x="1494" y="2347"/>
                  </a:lnTo>
                  <a:lnTo>
                    <a:pt x="651" y="23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1731963" y="4138613"/>
              <a:ext cx="26988" cy="90487"/>
            </a:xfrm>
            <a:custGeom>
              <a:avLst/>
              <a:gdLst>
                <a:gd name="T0" fmla="*/ 50 w 100"/>
                <a:gd name="T1" fmla="*/ 340 h 340"/>
                <a:gd name="T2" fmla="*/ 34 w 100"/>
                <a:gd name="T3" fmla="*/ 337 h 340"/>
                <a:gd name="T4" fmla="*/ 21 w 100"/>
                <a:gd name="T5" fmla="*/ 330 h 340"/>
                <a:gd name="T6" fmla="*/ 10 w 100"/>
                <a:gd name="T7" fmla="*/ 319 h 340"/>
                <a:gd name="T8" fmla="*/ 3 w 100"/>
                <a:gd name="T9" fmla="*/ 305 h 340"/>
                <a:gd name="T10" fmla="*/ 0 w 100"/>
                <a:gd name="T11" fmla="*/ 290 h 340"/>
                <a:gd name="T12" fmla="*/ 0 w 100"/>
                <a:gd name="T13" fmla="*/ 51 h 340"/>
                <a:gd name="T14" fmla="*/ 3 w 100"/>
                <a:gd name="T15" fmla="*/ 35 h 340"/>
                <a:gd name="T16" fmla="*/ 10 w 100"/>
                <a:gd name="T17" fmla="*/ 21 h 340"/>
                <a:gd name="T18" fmla="*/ 21 w 100"/>
                <a:gd name="T19" fmla="*/ 10 h 340"/>
                <a:gd name="T20" fmla="*/ 34 w 100"/>
                <a:gd name="T21" fmla="*/ 3 h 340"/>
                <a:gd name="T22" fmla="*/ 50 w 100"/>
                <a:gd name="T23" fmla="*/ 0 h 340"/>
                <a:gd name="T24" fmla="*/ 67 w 100"/>
                <a:gd name="T25" fmla="*/ 3 h 340"/>
                <a:gd name="T26" fmla="*/ 80 w 100"/>
                <a:gd name="T27" fmla="*/ 10 h 340"/>
                <a:gd name="T28" fmla="*/ 91 w 100"/>
                <a:gd name="T29" fmla="*/ 21 h 340"/>
                <a:gd name="T30" fmla="*/ 98 w 100"/>
                <a:gd name="T31" fmla="*/ 35 h 340"/>
                <a:gd name="T32" fmla="*/ 100 w 100"/>
                <a:gd name="T33" fmla="*/ 51 h 340"/>
                <a:gd name="T34" fmla="*/ 100 w 100"/>
                <a:gd name="T35" fmla="*/ 290 h 340"/>
                <a:gd name="T36" fmla="*/ 98 w 100"/>
                <a:gd name="T37" fmla="*/ 305 h 340"/>
                <a:gd name="T38" fmla="*/ 91 w 100"/>
                <a:gd name="T39" fmla="*/ 319 h 340"/>
                <a:gd name="T40" fmla="*/ 80 w 100"/>
                <a:gd name="T41" fmla="*/ 330 h 340"/>
                <a:gd name="T42" fmla="*/ 67 w 100"/>
                <a:gd name="T43" fmla="*/ 337 h 340"/>
                <a:gd name="T44" fmla="*/ 50 w 100"/>
                <a:gd name="T4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340">
                  <a:moveTo>
                    <a:pt x="50" y="340"/>
                  </a:moveTo>
                  <a:lnTo>
                    <a:pt x="34" y="337"/>
                  </a:lnTo>
                  <a:lnTo>
                    <a:pt x="21" y="330"/>
                  </a:lnTo>
                  <a:lnTo>
                    <a:pt x="10" y="319"/>
                  </a:lnTo>
                  <a:lnTo>
                    <a:pt x="3" y="305"/>
                  </a:lnTo>
                  <a:lnTo>
                    <a:pt x="0" y="290"/>
                  </a:lnTo>
                  <a:lnTo>
                    <a:pt x="0" y="51"/>
                  </a:lnTo>
                  <a:lnTo>
                    <a:pt x="3" y="35"/>
                  </a:lnTo>
                  <a:lnTo>
                    <a:pt x="10" y="21"/>
                  </a:lnTo>
                  <a:lnTo>
                    <a:pt x="21" y="10"/>
                  </a:lnTo>
                  <a:lnTo>
                    <a:pt x="34" y="3"/>
                  </a:lnTo>
                  <a:lnTo>
                    <a:pt x="50" y="0"/>
                  </a:lnTo>
                  <a:lnTo>
                    <a:pt x="67" y="3"/>
                  </a:lnTo>
                  <a:lnTo>
                    <a:pt x="80" y="10"/>
                  </a:lnTo>
                  <a:lnTo>
                    <a:pt x="91" y="21"/>
                  </a:lnTo>
                  <a:lnTo>
                    <a:pt x="98" y="35"/>
                  </a:lnTo>
                  <a:lnTo>
                    <a:pt x="100" y="51"/>
                  </a:lnTo>
                  <a:lnTo>
                    <a:pt x="100" y="290"/>
                  </a:lnTo>
                  <a:lnTo>
                    <a:pt x="98" y="305"/>
                  </a:lnTo>
                  <a:lnTo>
                    <a:pt x="91" y="319"/>
                  </a:lnTo>
                  <a:lnTo>
                    <a:pt x="80" y="330"/>
                  </a:lnTo>
                  <a:lnTo>
                    <a:pt x="67" y="337"/>
                  </a:lnTo>
                  <a:lnTo>
                    <a:pt x="50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2027238" y="4287838"/>
              <a:ext cx="77788" cy="77787"/>
            </a:xfrm>
            <a:custGeom>
              <a:avLst/>
              <a:gdLst>
                <a:gd name="T0" fmla="*/ 49 w 292"/>
                <a:gd name="T1" fmla="*/ 295 h 295"/>
                <a:gd name="T2" fmla="*/ 37 w 292"/>
                <a:gd name="T3" fmla="*/ 293 h 295"/>
                <a:gd name="T4" fmla="*/ 24 w 292"/>
                <a:gd name="T5" fmla="*/ 288 h 295"/>
                <a:gd name="T6" fmla="*/ 14 w 292"/>
                <a:gd name="T7" fmla="*/ 280 h 295"/>
                <a:gd name="T8" fmla="*/ 6 w 292"/>
                <a:gd name="T9" fmla="*/ 269 h 295"/>
                <a:gd name="T10" fmla="*/ 1 w 292"/>
                <a:gd name="T11" fmla="*/ 258 h 295"/>
                <a:gd name="T12" fmla="*/ 0 w 292"/>
                <a:gd name="T13" fmla="*/ 245 h 295"/>
                <a:gd name="T14" fmla="*/ 1 w 292"/>
                <a:gd name="T15" fmla="*/ 231 h 295"/>
                <a:gd name="T16" fmla="*/ 5 w 292"/>
                <a:gd name="T17" fmla="*/ 220 h 295"/>
                <a:gd name="T18" fmla="*/ 14 w 292"/>
                <a:gd name="T19" fmla="*/ 209 h 295"/>
                <a:gd name="T20" fmla="*/ 206 w 292"/>
                <a:gd name="T21" fmla="*/ 16 h 295"/>
                <a:gd name="T22" fmla="*/ 217 w 292"/>
                <a:gd name="T23" fmla="*/ 7 h 295"/>
                <a:gd name="T24" fmla="*/ 229 w 292"/>
                <a:gd name="T25" fmla="*/ 2 h 295"/>
                <a:gd name="T26" fmla="*/ 242 w 292"/>
                <a:gd name="T27" fmla="*/ 0 h 295"/>
                <a:gd name="T28" fmla="*/ 255 w 292"/>
                <a:gd name="T29" fmla="*/ 2 h 295"/>
                <a:gd name="T30" fmla="*/ 267 w 292"/>
                <a:gd name="T31" fmla="*/ 7 h 295"/>
                <a:gd name="T32" fmla="*/ 278 w 292"/>
                <a:gd name="T33" fmla="*/ 16 h 295"/>
                <a:gd name="T34" fmla="*/ 287 w 292"/>
                <a:gd name="T35" fmla="*/ 28 h 295"/>
                <a:gd name="T36" fmla="*/ 292 w 292"/>
                <a:gd name="T37" fmla="*/ 43 h 295"/>
                <a:gd name="T38" fmla="*/ 292 w 292"/>
                <a:gd name="T39" fmla="*/ 58 h 295"/>
                <a:gd name="T40" fmla="*/ 288 w 292"/>
                <a:gd name="T41" fmla="*/ 73 h 295"/>
                <a:gd name="T42" fmla="*/ 278 w 292"/>
                <a:gd name="T43" fmla="*/ 86 h 295"/>
                <a:gd name="T44" fmla="*/ 85 w 292"/>
                <a:gd name="T45" fmla="*/ 280 h 295"/>
                <a:gd name="T46" fmla="*/ 75 w 292"/>
                <a:gd name="T47" fmla="*/ 288 h 295"/>
                <a:gd name="T48" fmla="*/ 62 w 292"/>
                <a:gd name="T49" fmla="*/ 293 h 295"/>
                <a:gd name="T50" fmla="*/ 49 w 292"/>
                <a:gd name="T51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" h="295">
                  <a:moveTo>
                    <a:pt x="49" y="295"/>
                  </a:moveTo>
                  <a:lnTo>
                    <a:pt x="37" y="293"/>
                  </a:lnTo>
                  <a:lnTo>
                    <a:pt x="24" y="288"/>
                  </a:lnTo>
                  <a:lnTo>
                    <a:pt x="14" y="280"/>
                  </a:lnTo>
                  <a:lnTo>
                    <a:pt x="6" y="269"/>
                  </a:lnTo>
                  <a:lnTo>
                    <a:pt x="1" y="258"/>
                  </a:lnTo>
                  <a:lnTo>
                    <a:pt x="0" y="245"/>
                  </a:lnTo>
                  <a:lnTo>
                    <a:pt x="1" y="231"/>
                  </a:lnTo>
                  <a:lnTo>
                    <a:pt x="5" y="220"/>
                  </a:lnTo>
                  <a:lnTo>
                    <a:pt x="14" y="209"/>
                  </a:lnTo>
                  <a:lnTo>
                    <a:pt x="206" y="16"/>
                  </a:lnTo>
                  <a:lnTo>
                    <a:pt x="217" y="7"/>
                  </a:lnTo>
                  <a:lnTo>
                    <a:pt x="229" y="2"/>
                  </a:lnTo>
                  <a:lnTo>
                    <a:pt x="242" y="0"/>
                  </a:lnTo>
                  <a:lnTo>
                    <a:pt x="255" y="2"/>
                  </a:lnTo>
                  <a:lnTo>
                    <a:pt x="267" y="7"/>
                  </a:lnTo>
                  <a:lnTo>
                    <a:pt x="278" y="16"/>
                  </a:lnTo>
                  <a:lnTo>
                    <a:pt x="287" y="28"/>
                  </a:lnTo>
                  <a:lnTo>
                    <a:pt x="292" y="43"/>
                  </a:lnTo>
                  <a:lnTo>
                    <a:pt x="292" y="58"/>
                  </a:lnTo>
                  <a:lnTo>
                    <a:pt x="288" y="73"/>
                  </a:lnTo>
                  <a:lnTo>
                    <a:pt x="278" y="86"/>
                  </a:lnTo>
                  <a:lnTo>
                    <a:pt x="85" y="280"/>
                  </a:lnTo>
                  <a:lnTo>
                    <a:pt x="75" y="288"/>
                  </a:lnTo>
                  <a:lnTo>
                    <a:pt x="62" y="293"/>
                  </a:lnTo>
                  <a:lnTo>
                    <a:pt x="49" y="29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1387475" y="4287838"/>
              <a:ext cx="77788" cy="77787"/>
            </a:xfrm>
            <a:custGeom>
              <a:avLst/>
              <a:gdLst>
                <a:gd name="T0" fmla="*/ 243 w 293"/>
                <a:gd name="T1" fmla="*/ 295 h 295"/>
                <a:gd name="T2" fmla="*/ 230 w 293"/>
                <a:gd name="T3" fmla="*/ 293 h 295"/>
                <a:gd name="T4" fmla="*/ 217 w 293"/>
                <a:gd name="T5" fmla="*/ 288 h 295"/>
                <a:gd name="T6" fmla="*/ 207 w 293"/>
                <a:gd name="T7" fmla="*/ 280 h 295"/>
                <a:gd name="T8" fmla="*/ 14 w 293"/>
                <a:gd name="T9" fmla="*/ 86 h 295"/>
                <a:gd name="T10" fmla="*/ 7 w 293"/>
                <a:gd name="T11" fmla="*/ 76 h 295"/>
                <a:gd name="T12" fmla="*/ 2 w 293"/>
                <a:gd name="T13" fmla="*/ 64 h 295"/>
                <a:gd name="T14" fmla="*/ 0 w 293"/>
                <a:gd name="T15" fmla="*/ 51 h 295"/>
                <a:gd name="T16" fmla="*/ 2 w 293"/>
                <a:gd name="T17" fmla="*/ 38 h 295"/>
                <a:gd name="T18" fmla="*/ 7 w 293"/>
                <a:gd name="T19" fmla="*/ 26 h 295"/>
                <a:gd name="T20" fmla="*/ 14 w 293"/>
                <a:gd name="T21" fmla="*/ 16 h 295"/>
                <a:gd name="T22" fmla="*/ 26 w 293"/>
                <a:gd name="T23" fmla="*/ 7 h 295"/>
                <a:gd name="T24" fmla="*/ 37 w 293"/>
                <a:gd name="T25" fmla="*/ 2 h 295"/>
                <a:gd name="T26" fmla="*/ 50 w 293"/>
                <a:gd name="T27" fmla="*/ 0 h 295"/>
                <a:gd name="T28" fmla="*/ 64 w 293"/>
                <a:gd name="T29" fmla="*/ 2 h 295"/>
                <a:gd name="T30" fmla="*/ 75 w 293"/>
                <a:gd name="T31" fmla="*/ 7 h 295"/>
                <a:gd name="T32" fmla="*/ 86 w 293"/>
                <a:gd name="T33" fmla="*/ 16 h 295"/>
                <a:gd name="T34" fmla="*/ 279 w 293"/>
                <a:gd name="T35" fmla="*/ 209 h 295"/>
                <a:gd name="T36" fmla="*/ 287 w 293"/>
                <a:gd name="T37" fmla="*/ 220 h 295"/>
                <a:gd name="T38" fmla="*/ 291 w 293"/>
                <a:gd name="T39" fmla="*/ 231 h 295"/>
                <a:gd name="T40" fmla="*/ 293 w 293"/>
                <a:gd name="T41" fmla="*/ 245 h 295"/>
                <a:gd name="T42" fmla="*/ 291 w 293"/>
                <a:gd name="T43" fmla="*/ 258 h 295"/>
                <a:gd name="T44" fmla="*/ 287 w 293"/>
                <a:gd name="T45" fmla="*/ 269 h 295"/>
                <a:gd name="T46" fmla="*/ 278 w 293"/>
                <a:gd name="T47" fmla="*/ 280 h 295"/>
                <a:gd name="T48" fmla="*/ 268 w 293"/>
                <a:gd name="T49" fmla="*/ 288 h 295"/>
                <a:gd name="T50" fmla="*/ 255 w 293"/>
                <a:gd name="T51" fmla="*/ 293 h 295"/>
                <a:gd name="T52" fmla="*/ 243 w 293"/>
                <a:gd name="T5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3" h="295">
                  <a:moveTo>
                    <a:pt x="243" y="295"/>
                  </a:moveTo>
                  <a:lnTo>
                    <a:pt x="230" y="293"/>
                  </a:lnTo>
                  <a:lnTo>
                    <a:pt x="217" y="288"/>
                  </a:lnTo>
                  <a:lnTo>
                    <a:pt x="207" y="280"/>
                  </a:lnTo>
                  <a:lnTo>
                    <a:pt x="14" y="86"/>
                  </a:lnTo>
                  <a:lnTo>
                    <a:pt x="7" y="7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2" y="38"/>
                  </a:lnTo>
                  <a:lnTo>
                    <a:pt x="7" y="26"/>
                  </a:lnTo>
                  <a:lnTo>
                    <a:pt x="14" y="16"/>
                  </a:lnTo>
                  <a:lnTo>
                    <a:pt x="26" y="7"/>
                  </a:lnTo>
                  <a:lnTo>
                    <a:pt x="37" y="2"/>
                  </a:lnTo>
                  <a:lnTo>
                    <a:pt x="50" y="0"/>
                  </a:lnTo>
                  <a:lnTo>
                    <a:pt x="64" y="2"/>
                  </a:lnTo>
                  <a:lnTo>
                    <a:pt x="75" y="7"/>
                  </a:lnTo>
                  <a:lnTo>
                    <a:pt x="86" y="16"/>
                  </a:lnTo>
                  <a:lnTo>
                    <a:pt x="279" y="209"/>
                  </a:lnTo>
                  <a:lnTo>
                    <a:pt x="287" y="220"/>
                  </a:lnTo>
                  <a:lnTo>
                    <a:pt x="291" y="231"/>
                  </a:lnTo>
                  <a:lnTo>
                    <a:pt x="293" y="245"/>
                  </a:lnTo>
                  <a:lnTo>
                    <a:pt x="291" y="258"/>
                  </a:lnTo>
                  <a:lnTo>
                    <a:pt x="287" y="269"/>
                  </a:lnTo>
                  <a:lnTo>
                    <a:pt x="278" y="280"/>
                  </a:lnTo>
                  <a:lnTo>
                    <a:pt x="268" y="288"/>
                  </a:lnTo>
                  <a:lnTo>
                    <a:pt x="255" y="293"/>
                  </a:lnTo>
                  <a:lnTo>
                    <a:pt x="243" y="29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2">
                <a:lumMod val="50000"/>
              </a:schemeClr>
            </a:gs>
            <a:gs pos="65000">
              <a:schemeClr val="bg1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8655" y="3582670"/>
            <a:ext cx="5622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达外集团架构</a:t>
            </a:r>
            <a:r>
              <a:rPr lang="x-none" altLang="zh-CN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基本情况介绍</a:t>
            </a:r>
            <a:endParaRPr lang="x-none" altLang="zh-CN" sz="32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32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及具体解决反案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61830" y="4713605"/>
            <a:ext cx="128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唐榕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聲</a:t>
            </a:r>
            <a:endParaRPr lang="x-none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915670"/>
            <a:ext cx="4939665" cy="37084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5628640" y="4624070"/>
            <a:ext cx="6551295" cy="40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单圆角矩形 5"/>
          <p:cNvSpPr/>
          <p:nvPr/>
        </p:nvSpPr>
        <p:spPr>
          <a:xfrm>
            <a:off x="-62865" y="344170"/>
            <a:ext cx="417068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3200">
                <a:latin typeface="微软雅黑" pitchFamily="34" charset="-122"/>
                <a:ea typeface="微软雅黑" pitchFamily="34" charset="-122"/>
              </a:rPr>
              <a:t>项目要求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单圆角矩形 5"/>
          <p:cNvSpPr/>
          <p:nvPr/>
        </p:nvSpPr>
        <p:spPr>
          <a:xfrm>
            <a:off x="-62865" y="343535"/>
            <a:ext cx="4484370" cy="721995"/>
          </a:xfrm>
          <a:prstGeom prst="round1Rect">
            <a:avLst/>
          </a:prstGeom>
          <a:solidFill>
            <a:srgbClr val="0071C2"/>
          </a:solidFill>
          <a:ln>
            <a:noFill/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80" y="426085"/>
            <a:ext cx="434022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设备预计及部署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Kingsoft Office WPP</Application>
  <PresentationFormat>自定义</PresentationFormat>
  <Paragraphs>167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64</cp:revision>
  <dcterms:created xsi:type="dcterms:W3CDTF">2019-02-01T05:53:46Z</dcterms:created>
  <dcterms:modified xsi:type="dcterms:W3CDTF">2019-02-01T05:53:46Z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