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3.xml"/><Relationship Id="rId4" Type="http://schemas.openxmlformats.org/officeDocument/2006/relationships/slideMaster" Target="slideMasters/slideMaster1.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381000" y="3042000"/>
            <a:ext cx="2835275" cy="602456"/>
          </a:xfrm>
          <a:custGeom>
            <a:pathLst>
              <a:path extrusionOk="0" h="1012" w="3572">
                <a:moveTo>
                  <a:pt x="1427" y="303"/>
                </a:moveTo>
                <a:lnTo>
                  <a:pt x="1427" y="303"/>
                </a:lnTo>
                <a:lnTo>
                  <a:pt x="1427" y="0"/>
                </a:lnTo>
                <a:lnTo>
                  <a:pt x="0" y="0"/>
                </a:lnTo>
                <a:lnTo>
                  <a:pt x="0" y="594"/>
                </a:lnTo>
                <a:lnTo>
                  <a:pt x="0" y="594"/>
                </a:lnTo>
                <a:lnTo>
                  <a:pt x="0" y="615"/>
                </a:lnTo>
                <a:lnTo>
                  <a:pt x="1" y="636"/>
                </a:lnTo>
                <a:lnTo>
                  <a:pt x="5" y="658"/>
                </a:lnTo>
                <a:lnTo>
                  <a:pt x="10" y="679"/>
                </a:lnTo>
                <a:lnTo>
                  <a:pt x="16" y="698"/>
                </a:lnTo>
                <a:lnTo>
                  <a:pt x="23" y="718"/>
                </a:lnTo>
                <a:lnTo>
                  <a:pt x="31" y="738"/>
                </a:lnTo>
                <a:lnTo>
                  <a:pt x="39" y="757"/>
                </a:lnTo>
                <a:lnTo>
                  <a:pt x="49" y="775"/>
                </a:lnTo>
                <a:lnTo>
                  <a:pt x="60" y="793"/>
                </a:lnTo>
                <a:lnTo>
                  <a:pt x="73" y="811"/>
                </a:lnTo>
                <a:lnTo>
                  <a:pt x="86" y="827"/>
                </a:lnTo>
                <a:lnTo>
                  <a:pt x="99" y="844"/>
                </a:lnTo>
                <a:lnTo>
                  <a:pt x="114" y="860"/>
                </a:lnTo>
                <a:lnTo>
                  <a:pt x="130" y="875"/>
                </a:lnTo>
                <a:lnTo>
                  <a:pt x="147" y="889"/>
                </a:lnTo>
                <a:lnTo>
                  <a:pt x="165" y="902"/>
                </a:lnTo>
                <a:lnTo>
                  <a:pt x="183" y="917"/>
                </a:lnTo>
                <a:lnTo>
                  <a:pt x="202" y="929"/>
                </a:lnTo>
                <a:lnTo>
                  <a:pt x="222" y="940"/>
                </a:lnTo>
                <a:lnTo>
                  <a:pt x="243" y="951"/>
                </a:lnTo>
                <a:lnTo>
                  <a:pt x="264" y="961"/>
                </a:lnTo>
                <a:lnTo>
                  <a:pt x="285" y="971"/>
                </a:lnTo>
                <a:lnTo>
                  <a:pt x="308" y="979"/>
                </a:lnTo>
                <a:lnTo>
                  <a:pt x="331" y="986"/>
                </a:lnTo>
                <a:lnTo>
                  <a:pt x="354" y="992"/>
                </a:lnTo>
                <a:lnTo>
                  <a:pt x="378" y="999"/>
                </a:lnTo>
                <a:lnTo>
                  <a:pt x="403" y="1004"/>
                </a:lnTo>
                <a:lnTo>
                  <a:pt x="427" y="1007"/>
                </a:lnTo>
                <a:lnTo>
                  <a:pt x="454" y="1010"/>
                </a:lnTo>
                <a:lnTo>
                  <a:pt x="478" y="1012"/>
                </a:lnTo>
                <a:lnTo>
                  <a:pt x="504" y="1012"/>
                </a:lnTo>
                <a:lnTo>
                  <a:pt x="3572" y="1012"/>
                </a:lnTo>
                <a:lnTo>
                  <a:pt x="3572" y="760"/>
                </a:lnTo>
                <a:lnTo>
                  <a:pt x="1882" y="760"/>
                </a:lnTo>
                <a:lnTo>
                  <a:pt x="1882" y="760"/>
                </a:lnTo>
                <a:lnTo>
                  <a:pt x="1859" y="759"/>
                </a:lnTo>
                <a:lnTo>
                  <a:pt x="1836" y="757"/>
                </a:lnTo>
                <a:lnTo>
                  <a:pt x="1814" y="754"/>
                </a:lnTo>
                <a:lnTo>
                  <a:pt x="1791" y="751"/>
                </a:lnTo>
                <a:lnTo>
                  <a:pt x="1768" y="746"/>
                </a:lnTo>
                <a:lnTo>
                  <a:pt x="1747" y="739"/>
                </a:lnTo>
                <a:lnTo>
                  <a:pt x="1725" y="733"/>
                </a:lnTo>
                <a:lnTo>
                  <a:pt x="1704" y="724"/>
                </a:lnTo>
                <a:lnTo>
                  <a:pt x="1685" y="715"/>
                </a:lnTo>
                <a:lnTo>
                  <a:pt x="1665" y="705"/>
                </a:lnTo>
                <a:lnTo>
                  <a:pt x="1645" y="693"/>
                </a:lnTo>
                <a:lnTo>
                  <a:pt x="1627" y="682"/>
                </a:lnTo>
                <a:lnTo>
                  <a:pt x="1609" y="669"/>
                </a:lnTo>
                <a:lnTo>
                  <a:pt x="1592" y="656"/>
                </a:lnTo>
                <a:lnTo>
                  <a:pt x="1575" y="641"/>
                </a:lnTo>
                <a:lnTo>
                  <a:pt x="1560" y="627"/>
                </a:lnTo>
                <a:lnTo>
                  <a:pt x="1544" y="610"/>
                </a:lnTo>
                <a:lnTo>
                  <a:pt x="1529" y="594"/>
                </a:lnTo>
                <a:lnTo>
                  <a:pt x="1516" y="576"/>
                </a:lnTo>
                <a:lnTo>
                  <a:pt x="1503" y="558"/>
                </a:lnTo>
                <a:lnTo>
                  <a:pt x="1492" y="540"/>
                </a:lnTo>
                <a:lnTo>
                  <a:pt x="1480" y="520"/>
                </a:lnTo>
                <a:lnTo>
                  <a:pt x="1471" y="501"/>
                </a:lnTo>
                <a:lnTo>
                  <a:pt x="1463" y="481"/>
                </a:lnTo>
                <a:lnTo>
                  <a:pt x="1454" y="460"/>
                </a:lnTo>
                <a:lnTo>
                  <a:pt x="1446" y="439"/>
                </a:lnTo>
                <a:lnTo>
                  <a:pt x="1440" y="418"/>
                </a:lnTo>
                <a:lnTo>
                  <a:pt x="1435" y="395"/>
                </a:lnTo>
                <a:lnTo>
                  <a:pt x="1432" y="372"/>
                </a:lnTo>
                <a:lnTo>
                  <a:pt x="1428" y="349"/>
                </a:lnTo>
                <a:lnTo>
                  <a:pt x="1427" y="326"/>
                </a:lnTo>
                <a:lnTo>
                  <a:pt x="1427" y="303"/>
                </a:lnTo>
                <a:lnTo>
                  <a:pt x="1427" y="303"/>
                </a:lnTo>
                <a:close/>
              </a:path>
            </a:pathLst>
          </a:custGeom>
          <a:solidFill>
            <a:schemeClr val="accent2"/>
          </a:solidFill>
          <a:ln>
            <a:noFill/>
          </a:ln>
        </p:spPr>
        <p:txBody>
          <a:bodyPr anchorCtr="0" anchor="t" bIns="45700" lIns="91425" rIns="91425" tIns="45700">
            <a:noAutofit/>
          </a:bodyPr>
          <a:lstStyle/>
          <a:p>
            <a:pPr>
              <a:spcBef>
                <a:spcPts val="0"/>
              </a:spcBef>
              <a:buNone/>
            </a:pPr>
            <a:r>
              <a:t/>
            </a:r>
            <a:endParaRPr/>
          </a:p>
        </p:txBody>
      </p:sp>
      <p:sp>
        <p:nvSpPr>
          <p:cNvPr id="10" name="Shape 10"/>
          <p:cNvSpPr/>
          <p:nvPr/>
        </p:nvSpPr>
        <p:spPr>
          <a:xfrm>
            <a:off x="6781800" y="3494438"/>
            <a:ext cx="1903412" cy="552450"/>
          </a:xfrm>
          <a:custGeom>
            <a:pathLst>
              <a:path extrusionOk="0" h="927" w="2398">
                <a:moveTo>
                  <a:pt x="971" y="708"/>
                </a:moveTo>
                <a:lnTo>
                  <a:pt x="971" y="708"/>
                </a:lnTo>
                <a:lnTo>
                  <a:pt x="971" y="927"/>
                </a:lnTo>
                <a:lnTo>
                  <a:pt x="2398" y="927"/>
                </a:lnTo>
                <a:lnTo>
                  <a:pt x="2398" y="418"/>
                </a:lnTo>
                <a:lnTo>
                  <a:pt x="2398" y="418"/>
                </a:lnTo>
                <a:lnTo>
                  <a:pt x="2398" y="395"/>
                </a:lnTo>
                <a:lnTo>
                  <a:pt x="2395" y="374"/>
                </a:lnTo>
                <a:lnTo>
                  <a:pt x="2392" y="354"/>
                </a:lnTo>
                <a:lnTo>
                  <a:pt x="2389" y="333"/>
                </a:lnTo>
                <a:lnTo>
                  <a:pt x="2382" y="313"/>
                </a:lnTo>
                <a:lnTo>
                  <a:pt x="2375" y="294"/>
                </a:lnTo>
                <a:lnTo>
                  <a:pt x="2367" y="274"/>
                </a:lnTo>
                <a:lnTo>
                  <a:pt x="2359" y="254"/>
                </a:lnTo>
                <a:lnTo>
                  <a:pt x="2348" y="236"/>
                </a:lnTo>
                <a:lnTo>
                  <a:pt x="2338" y="219"/>
                </a:lnTo>
                <a:lnTo>
                  <a:pt x="2325" y="201"/>
                </a:lnTo>
                <a:lnTo>
                  <a:pt x="2312" y="184"/>
                </a:lnTo>
                <a:lnTo>
                  <a:pt x="2299" y="168"/>
                </a:lnTo>
                <a:lnTo>
                  <a:pt x="2282" y="152"/>
                </a:lnTo>
                <a:lnTo>
                  <a:pt x="2268" y="137"/>
                </a:lnTo>
                <a:lnTo>
                  <a:pt x="2250" y="122"/>
                </a:lnTo>
                <a:lnTo>
                  <a:pt x="2233" y="108"/>
                </a:lnTo>
                <a:lnTo>
                  <a:pt x="2214" y="94"/>
                </a:lnTo>
                <a:lnTo>
                  <a:pt x="2196" y="83"/>
                </a:lnTo>
                <a:lnTo>
                  <a:pt x="2176" y="70"/>
                </a:lnTo>
                <a:lnTo>
                  <a:pt x="2155" y="60"/>
                </a:lnTo>
                <a:lnTo>
                  <a:pt x="2134" y="50"/>
                </a:lnTo>
                <a:lnTo>
                  <a:pt x="2113" y="41"/>
                </a:lnTo>
                <a:lnTo>
                  <a:pt x="2090" y="32"/>
                </a:lnTo>
                <a:lnTo>
                  <a:pt x="2067" y="24"/>
                </a:lnTo>
                <a:lnTo>
                  <a:pt x="2044" y="18"/>
                </a:lnTo>
                <a:lnTo>
                  <a:pt x="2020" y="13"/>
                </a:lnTo>
                <a:lnTo>
                  <a:pt x="1995" y="8"/>
                </a:lnTo>
                <a:lnTo>
                  <a:pt x="1971" y="5"/>
                </a:lnTo>
                <a:lnTo>
                  <a:pt x="1944" y="1"/>
                </a:lnTo>
                <a:lnTo>
                  <a:pt x="1920" y="0"/>
                </a:lnTo>
                <a:lnTo>
                  <a:pt x="1894" y="0"/>
                </a:lnTo>
                <a:lnTo>
                  <a:pt x="0" y="0"/>
                </a:lnTo>
                <a:lnTo>
                  <a:pt x="0" y="251"/>
                </a:lnTo>
                <a:lnTo>
                  <a:pt x="514" y="251"/>
                </a:lnTo>
                <a:lnTo>
                  <a:pt x="514" y="251"/>
                </a:lnTo>
                <a:lnTo>
                  <a:pt x="539" y="251"/>
                </a:lnTo>
                <a:lnTo>
                  <a:pt x="562" y="254"/>
                </a:lnTo>
                <a:lnTo>
                  <a:pt x="585" y="256"/>
                </a:lnTo>
                <a:lnTo>
                  <a:pt x="607" y="261"/>
                </a:lnTo>
                <a:lnTo>
                  <a:pt x="629" y="266"/>
                </a:lnTo>
                <a:lnTo>
                  <a:pt x="651" y="272"/>
                </a:lnTo>
                <a:lnTo>
                  <a:pt x="673" y="279"/>
                </a:lnTo>
                <a:lnTo>
                  <a:pt x="692" y="287"/>
                </a:lnTo>
                <a:lnTo>
                  <a:pt x="713" y="297"/>
                </a:lnTo>
                <a:lnTo>
                  <a:pt x="733" y="307"/>
                </a:lnTo>
                <a:lnTo>
                  <a:pt x="753" y="318"/>
                </a:lnTo>
                <a:lnTo>
                  <a:pt x="771" y="330"/>
                </a:lnTo>
                <a:lnTo>
                  <a:pt x="789" y="343"/>
                </a:lnTo>
                <a:lnTo>
                  <a:pt x="805" y="356"/>
                </a:lnTo>
                <a:lnTo>
                  <a:pt x="823" y="370"/>
                </a:lnTo>
                <a:lnTo>
                  <a:pt x="838" y="385"/>
                </a:lnTo>
                <a:lnTo>
                  <a:pt x="854" y="401"/>
                </a:lnTo>
                <a:lnTo>
                  <a:pt x="867" y="418"/>
                </a:lnTo>
                <a:lnTo>
                  <a:pt x="882" y="434"/>
                </a:lnTo>
                <a:lnTo>
                  <a:pt x="893" y="452"/>
                </a:lnTo>
                <a:lnTo>
                  <a:pt x="906" y="472"/>
                </a:lnTo>
                <a:lnTo>
                  <a:pt x="918" y="491"/>
                </a:lnTo>
                <a:lnTo>
                  <a:pt x="927" y="511"/>
                </a:lnTo>
                <a:lnTo>
                  <a:pt x="936" y="530"/>
                </a:lnTo>
                <a:lnTo>
                  <a:pt x="944" y="552"/>
                </a:lnTo>
                <a:lnTo>
                  <a:pt x="952" y="573"/>
                </a:lnTo>
                <a:lnTo>
                  <a:pt x="957" y="594"/>
                </a:lnTo>
                <a:lnTo>
                  <a:pt x="963" y="617"/>
                </a:lnTo>
                <a:lnTo>
                  <a:pt x="967" y="638"/>
                </a:lnTo>
                <a:lnTo>
                  <a:pt x="970" y="661"/>
                </a:lnTo>
                <a:lnTo>
                  <a:pt x="971" y="685"/>
                </a:lnTo>
                <a:lnTo>
                  <a:pt x="971" y="708"/>
                </a:lnTo>
                <a:lnTo>
                  <a:pt x="971" y="708"/>
                </a:lnTo>
                <a:close/>
              </a:path>
            </a:pathLst>
          </a:cu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11" name="Shape 11"/>
          <p:cNvSpPr/>
          <p:nvPr/>
        </p:nvSpPr>
        <p:spPr>
          <a:xfrm>
            <a:off x="381000" y="0"/>
            <a:ext cx="1136699" cy="2971799"/>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12" name="Shape 12"/>
          <p:cNvSpPr/>
          <p:nvPr/>
        </p:nvSpPr>
        <p:spPr>
          <a:xfrm>
            <a:off x="3268663" y="3494438"/>
            <a:ext cx="1700099" cy="150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13" name="Shape 13"/>
          <p:cNvSpPr/>
          <p:nvPr/>
        </p:nvSpPr>
        <p:spPr>
          <a:xfrm>
            <a:off x="5021262" y="3494438"/>
            <a:ext cx="1684199" cy="150000"/>
          </a:xfrm>
          <a:prstGeom prst="rect">
            <a:avLst/>
          </a:pr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14" name="Shape 14"/>
          <p:cNvSpPr/>
          <p:nvPr/>
        </p:nvSpPr>
        <p:spPr>
          <a:xfrm>
            <a:off x="7546975" y="4087369"/>
            <a:ext cx="1139824" cy="1057275"/>
          </a:xfrm>
          <a:custGeom>
            <a:pathLst>
              <a:path extrusionOk="0" h="1776" w="1437">
                <a:moveTo>
                  <a:pt x="1435" y="1776"/>
                </a:moveTo>
                <a:lnTo>
                  <a:pt x="0" y="1776"/>
                </a:lnTo>
                <a:lnTo>
                  <a:pt x="2" y="0"/>
                </a:lnTo>
                <a:lnTo>
                  <a:pt x="1437" y="0"/>
                </a:lnTo>
                <a:lnTo>
                  <a:pt x="1435" y="1776"/>
                </a:lnTo>
                <a:close/>
              </a:path>
            </a:pathLst>
          </a:cu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15" name="Shape 15"/>
          <p:cNvSpPr txBox="1"/>
          <p:nvPr>
            <p:ph type="ctrTitle"/>
          </p:nvPr>
        </p:nvSpPr>
        <p:spPr>
          <a:xfrm>
            <a:off x="2220060" y="2187175"/>
            <a:ext cx="4710000" cy="12380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6" name="Shape 16"/>
          <p:cNvSpPr txBox="1"/>
          <p:nvPr>
            <p:ph idx="1" type="subTitle"/>
          </p:nvPr>
        </p:nvSpPr>
        <p:spPr>
          <a:xfrm>
            <a:off x="2220060" y="3731180"/>
            <a:ext cx="4710000" cy="663600"/>
          </a:xfrm>
          <a:prstGeom prst="rect">
            <a:avLst/>
          </a:prstGeom>
        </p:spPr>
        <p:txBody>
          <a:bodyPr anchorCtr="0" anchor="t" bIns="91425" lIns="91425" rIns="91425" tIns="91425"/>
          <a:lstStyle>
            <a:lvl1pPr algn="ctr">
              <a:spcBef>
                <a:spcPts val="0"/>
              </a:spcBef>
              <a:buSzPct val="100000"/>
              <a:buNone/>
              <a:defRPr sz="2400"/>
            </a:lvl1pPr>
            <a:lvl2pPr algn="ctr">
              <a:spcBef>
                <a:spcPts val="0"/>
              </a:spcBef>
              <a:buNone/>
              <a:defRPr/>
            </a:lvl2pPr>
            <a:lvl3pPr algn="ctr">
              <a:spcBef>
                <a:spcPts val="0"/>
              </a:spcBef>
              <a:buNone/>
              <a:defRPr/>
            </a:lvl3pPr>
            <a:lvl4pPr algn="ctr">
              <a:spcBef>
                <a:spcPts val="0"/>
              </a:spcBef>
              <a:buSzPct val="100000"/>
              <a:buNone/>
              <a:defRPr sz="2400"/>
            </a:lvl4pPr>
            <a:lvl5pPr algn="ctr">
              <a:spcBef>
                <a:spcPts val="0"/>
              </a:spcBef>
              <a:buSzPct val="100000"/>
              <a:buNone/>
              <a:defRPr sz="2400"/>
            </a:lvl5pPr>
            <a:lvl6pPr algn="ctr">
              <a:spcBef>
                <a:spcPts val="0"/>
              </a:spcBef>
              <a:buSzPct val="100000"/>
              <a:buNone/>
              <a:defRPr sz="2400"/>
            </a:lvl6pPr>
            <a:lvl7pPr algn="ctr">
              <a:spcBef>
                <a:spcPts val="0"/>
              </a:spcBef>
              <a:buSzPct val="100000"/>
              <a:buNone/>
              <a:defRPr sz="2400"/>
            </a:lvl7pPr>
            <a:lvl8pPr algn="ctr">
              <a:spcBef>
                <a:spcPts val="0"/>
              </a:spcBef>
              <a:buSzPct val="100000"/>
              <a:buNone/>
              <a:defRPr sz="2400"/>
            </a:lvl8pPr>
            <a:lvl9pPr algn="ctr">
              <a:spcBef>
                <a:spcPts val="0"/>
              </a:spcBef>
              <a:buSzPct val="100000"/>
              <a:buNone/>
              <a:defRPr sz="2400"/>
            </a:lvl9pPr>
          </a:lstStyle>
          <a:p/>
        </p:txBody>
      </p:sp>
      <p:sp>
        <p:nvSpPr>
          <p:cNvPr id="17" name="Shape 17"/>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152401" y="1028700"/>
            <a:ext cx="2208212" cy="2387203"/>
          </a:xfrm>
          <a:custGeom>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20" name="Shape 20"/>
          <p:cNvSpPr/>
          <p:nvPr/>
        </p:nvSpPr>
        <p:spPr>
          <a:xfrm>
            <a:off x="152401" y="3481387"/>
            <a:ext cx="498599" cy="1662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21" name="Shape 21"/>
          <p:cNvSpPr/>
          <p:nvPr/>
        </p:nvSpPr>
        <p:spPr>
          <a:xfrm>
            <a:off x="2413000" y="1028700"/>
            <a:ext cx="24320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22" name="Shape 22"/>
          <p:cNvSpPr/>
          <p:nvPr/>
        </p:nvSpPr>
        <p:spPr>
          <a:xfrm>
            <a:off x="4911726" y="1028700"/>
            <a:ext cx="1965299"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23" name="Shape 23"/>
          <p:cNvSpPr/>
          <p:nvPr/>
        </p:nvSpPr>
        <p:spPr>
          <a:xfrm>
            <a:off x="6943725" y="1028700"/>
            <a:ext cx="2200199" cy="156000"/>
          </a:xfrm>
          <a:prstGeom prst="rect">
            <a:avLst/>
          </a:pr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24" name="Shape 24"/>
          <p:cNvSpPr txBox="1"/>
          <p:nvPr>
            <p:ph idx="1" type="body"/>
          </p:nvPr>
        </p:nvSpPr>
        <p:spPr>
          <a:xfrm>
            <a:off x="854948" y="1184672"/>
            <a:ext cx="7831799" cy="3741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type="title"/>
          </p:nvPr>
        </p:nvSpPr>
        <p:spPr>
          <a:xfrm>
            <a:off x="854948" y="162403"/>
            <a:ext cx="7831799"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7" name="Shape 27"/>
        <p:cNvGrpSpPr/>
        <p:nvPr/>
      </p:nvGrpSpPr>
      <p:grpSpPr>
        <a:xfrm>
          <a:off x="0" y="0"/>
          <a:ext cx="0" cy="0"/>
          <a:chOff x="0" y="0"/>
          <a:chExt cx="0" cy="0"/>
        </a:xfrm>
      </p:grpSpPr>
      <p:sp>
        <p:nvSpPr>
          <p:cNvPr id="28" name="Shape 28"/>
          <p:cNvSpPr/>
          <p:nvPr/>
        </p:nvSpPr>
        <p:spPr>
          <a:xfrm>
            <a:off x="152401" y="1028700"/>
            <a:ext cx="2208212" cy="2387203"/>
          </a:xfrm>
          <a:custGeom>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29" name="Shape 29"/>
          <p:cNvSpPr/>
          <p:nvPr/>
        </p:nvSpPr>
        <p:spPr>
          <a:xfrm>
            <a:off x="152401" y="3481387"/>
            <a:ext cx="498599" cy="1662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30" name="Shape 30"/>
          <p:cNvSpPr/>
          <p:nvPr/>
        </p:nvSpPr>
        <p:spPr>
          <a:xfrm>
            <a:off x="2413000" y="1028700"/>
            <a:ext cx="24320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31" name="Shape 31"/>
          <p:cNvSpPr/>
          <p:nvPr/>
        </p:nvSpPr>
        <p:spPr>
          <a:xfrm>
            <a:off x="4911726" y="1028700"/>
            <a:ext cx="1965299"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32" name="Shape 32"/>
          <p:cNvSpPr/>
          <p:nvPr/>
        </p:nvSpPr>
        <p:spPr>
          <a:xfrm>
            <a:off x="6943725" y="1028700"/>
            <a:ext cx="2200199" cy="156000"/>
          </a:xfrm>
          <a:prstGeom prst="rect">
            <a:avLst/>
          </a:pr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33" name="Shape 33"/>
          <p:cNvSpPr txBox="1"/>
          <p:nvPr>
            <p:ph idx="1" type="body"/>
          </p:nvPr>
        </p:nvSpPr>
        <p:spPr>
          <a:xfrm>
            <a:off x="854948" y="1184672"/>
            <a:ext cx="3859799" cy="3741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txBox="1"/>
          <p:nvPr>
            <p:ph idx="2" type="body"/>
          </p:nvPr>
        </p:nvSpPr>
        <p:spPr>
          <a:xfrm>
            <a:off x="4827083" y="1184672"/>
            <a:ext cx="3859799" cy="3741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5" name="Shape 35"/>
          <p:cNvSpPr txBox="1"/>
          <p:nvPr>
            <p:ph type="title"/>
          </p:nvPr>
        </p:nvSpPr>
        <p:spPr>
          <a:xfrm>
            <a:off x="854948" y="162403"/>
            <a:ext cx="7831799"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 name="Shape 36"/>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7" name="Shape 37"/>
        <p:cNvGrpSpPr/>
        <p:nvPr/>
      </p:nvGrpSpPr>
      <p:grpSpPr>
        <a:xfrm>
          <a:off x="0" y="0"/>
          <a:ext cx="0" cy="0"/>
          <a:chOff x="0" y="0"/>
          <a:chExt cx="0" cy="0"/>
        </a:xfrm>
      </p:grpSpPr>
      <p:sp>
        <p:nvSpPr>
          <p:cNvPr id="38" name="Shape 38"/>
          <p:cNvSpPr/>
          <p:nvPr/>
        </p:nvSpPr>
        <p:spPr>
          <a:xfrm>
            <a:off x="152401" y="1028700"/>
            <a:ext cx="2208212" cy="2387203"/>
          </a:xfrm>
          <a:custGeom>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39" name="Shape 39"/>
          <p:cNvSpPr/>
          <p:nvPr/>
        </p:nvSpPr>
        <p:spPr>
          <a:xfrm>
            <a:off x="152401" y="3481387"/>
            <a:ext cx="498599" cy="1662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40" name="Shape 40"/>
          <p:cNvSpPr/>
          <p:nvPr/>
        </p:nvSpPr>
        <p:spPr>
          <a:xfrm>
            <a:off x="2413000" y="1028700"/>
            <a:ext cx="24320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41" name="Shape 41"/>
          <p:cNvSpPr/>
          <p:nvPr/>
        </p:nvSpPr>
        <p:spPr>
          <a:xfrm>
            <a:off x="4911726" y="1028700"/>
            <a:ext cx="1965299"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42" name="Shape 42"/>
          <p:cNvSpPr/>
          <p:nvPr/>
        </p:nvSpPr>
        <p:spPr>
          <a:xfrm>
            <a:off x="6943725" y="1028700"/>
            <a:ext cx="2200199" cy="156000"/>
          </a:xfrm>
          <a:prstGeom prst="rect">
            <a:avLst/>
          </a:pr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43" name="Shape 43"/>
          <p:cNvSpPr txBox="1"/>
          <p:nvPr>
            <p:ph type="title"/>
          </p:nvPr>
        </p:nvSpPr>
        <p:spPr>
          <a:xfrm>
            <a:off x="854948" y="162403"/>
            <a:ext cx="7831799"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4" name="Shape 44"/>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p:nvPr/>
        </p:nvSpPr>
        <p:spPr>
          <a:xfrm flipH="1" rot="10800000">
            <a:off x="228600" y="4000518"/>
            <a:ext cx="2208225" cy="1145738"/>
          </a:xfrm>
          <a:custGeom>
            <a:pathLst>
              <a:path extrusionOk="0" h="18832" w="10000">
                <a:moveTo>
                  <a:pt x="2283" y="11895"/>
                </a:moveTo>
                <a:lnTo>
                  <a:pt x="2283" y="11895"/>
                </a:lnTo>
                <a:cubicBezTo>
                  <a:pt x="2258" y="7997"/>
                  <a:pt x="2271" y="3898"/>
                  <a:pt x="2246" y="0"/>
                </a:cubicBezTo>
                <a:lnTo>
                  <a:pt x="37" y="98"/>
                </a:lnTo>
                <a:cubicBezTo>
                  <a:pt x="25" y="4986"/>
                  <a:pt x="12" y="9874"/>
                  <a:pt x="0" y="14762"/>
                </a:cubicBezTo>
                <a:lnTo>
                  <a:pt x="0" y="14762"/>
                </a:lnTo>
                <a:lnTo>
                  <a:pt x="0" y="14967"/>
                </a:lnTo>
                <a:cubicBezTo>
                  <a:pt x="2" y="15036"/>
                  <a:pt x="5" y="15104"/>
                  <a:pt x="7" y="15173"/>
                </a:cubicBezTo>
                <a:cubicBezTo>
                  <a:pt x="11" y="15241"/>
                  <a:pt x="14" y="15310"/>
                  <a:pt x="18" y="15378"/>
                </a:cubicBezTo>
                <a:cubicBezTo>
                  <a:pt x="24" y="15443"/>
                  <a:pt x="30" y="15509"/>
                  <a:pt x="36" y="15574"/>
                </a:cubicBezTo>
                <a:cubicBezTo>
                  <a:pt x="42" y="15642"/>
                  <a:pt x="48" y="15711"/>
                  <a:pt x="54" y="15779"/>
                </a:cubicBezTo>
                <a:cubicBezTo>
                  <a:pt x="61" y="15844"/>
                  <a:pt x="68" y="15910"/>
                  <a:pt x="75" y="15975"/>
                </a:cubicBezTo>
                <a:cubicBezTo>
                  <a:pt x="85" y="16037"/>
                  <a:pt x="94" y="16099"/>
                  <a:pt x="104" y="16161"/>
                </a:cubicBezTo>
                <a:cubicBezTo>
                  <a:pt x="116" y="16220"/>
                  <a:pt x="128" y="16278"/>
                  <a:pt x="140" y="16337"/>
                </a:cubicBezTo>
                <a:cubicBezTo>
                  <a:pt x="152" y="16402"/>
                  <a:pt x="164" y="16468"/>
                  <a:pt x="176" y="16533"/>
                </a:cubicBezTo>
                <a:cubicBezTo>
                  <a:pt x="189" y="16592"/>
                  <a:pt x="203" y="16650"/>
                  <a:pt x="216" y="16709"/>
                </a:cubicBezTo>
                <a:cubicBezTo>
                  <a:pt x="230" y="16761"/>
                  <a:pt x="245" y="16813"/>
                  <a:pt x="259" y="16865"/>
                </a:cubicBezTo>
                <a:cubicBezTo>
                  <a:pt x="275" y="16924"/>
                  <a:pt x="290" y="16982"/>
                  <a:pt x="306" y="17041"/>
                </a:cubicBezTo>
                <a:cubicBezTo>
                  <a:pt x="324" y="17097"/>
                  <a:pt x="341" y="17152"/>
                  <a:pt x="359" y="17208"/>
                </a:cubicBezTo>
                <a:cubicBezTo>
                  <a:pt x="376" y="17254"/>
                  <a:pt x="393" y="17299"/>
                  <a:pt x="410" y="17345"/>
                </a:cubicBezTo>
                <a:cubicBezTo>
                  <a:pt x="430" y="17400"/>
                  <a:pt x="451" y="17456"/>
                  <a:pt x="471" y="17511"/>
                </a:cubicBezTo>
                <a:cubicBezTo>
                  <a:pt x="490" y="17557"/>
                  <a:pt x="509" y="17602"/>
                  <a:pt x="528" y="17648"/>
                </a:cubicBezTo>
                <a:cubicBezTo>
                  <a:pt x="550" y="17690"/>
                  <a:pt x="571" y="17733"/>
                  <a:pt x="593" y="17775"/>
                </a:cubicBezTo>
                <a:cubicBezTo>
                  <a:pt x="615" y="17817"/>
                  <a:pt x="636" y="17860"/>
                  <a:pt x="658" y="17902"/>
                </a:cubicBezTo>
                <a:cubicBezTo>
                  <a:pt x="681" y="17945"/>
                  <a:pt x="703" y="17987"/>
                  <a:pt x="726" y="18030"/>
                </a:cubicBezTo>
                <a:lnTo>
                  <a:pt x="798" y="18147"/>
                </a:lnTo>
                <a:cubicBezTo>
                  <a:pt x="822" y="18180"/>
                  <a:pt x="846" y="18212"/>
                  <a:pt x="870" y="18245"/>
                </a:cubicBezTo>
                <a:lnTo>
                  <a:pt x="945" y="18353"/>
                </a:lnTo>
                <a:cubicBezTo>
                  <a:pt x="973" y="18379"/>
                  <a:pt x="1000" y="18405"/>
                  <a:pt x="1028" y="18431"/>
                </a:cubicBezTo>
                <a:cubicBezTo>
                  <a:pt x="1053" y="18457"/>
                  <a:pt x="1079" y="18483"/>
                  <a:pt x="1104" y="18509"/>
                </a:cubicBezTo>
                <a:lnTo>
                  <a:pt x="1186" y="18597"/>
                </a:lnTo>
                <a:lnTo>
                  <a:pt x="1272" y="18656"/>
                </a:lnTo>
                <a:cubicBezTo>
                  <a:pt x="1302" y="18672"/>
                  <a:pt x="1332" y="18689"/>
                  <a:pt x="1362" y="18705"/>
                </a:cubicBezTo>
                <a:cubicBezTo>
                  <a:pt x="1391" y="18721"/>
                  <a:pt x="1420" y="18738"/>
                  <a:pt x="1449" y="18754"/>
                </a:cubicBezTo>
                <a:cubicBezTo>
                  <a:pt x="1479" y="18770"/>
                  <a:pt x="1508" y="18787"/>
                  <a:pt x="1538" y="18803"/>
                </a:cubicBezTo>
                <a:lnTo>
                  <a:pt x="1625" y="18812"/>
                </a:lnTo>
                <a:cubicBezTo>
                  <a:pt x="1656" y="18819"/>
                  <a:pt x="1687" y="18825"/>
                  <a:pt x="1718" y="18832"/>
                </a:cubicBezTo>
                <a:lnTo>
                  <a:pt x="1812" y="18832"/>
                </a:lnTo>
                <a:lnTo>
                  <a:pt x="10000" y="18832"/>
                </a:lnTo>
                <a:lnTo>
                  <a:pt x="10000" y="16278"/>
                </a:lnTo>
                <a:lnTo>
                  <a:pt x="3925" y="16278"/>
                </a:lnTo>
                <a:lnTo>
                  <a:pt x="3925" y="16278"/>
                </a:lnTo>
                <a:lnTo>
                  <a:pt x="3843" y="16278"/>
                </a:lnTo>
                <a:cubicBezTo>
                  <a:pt x="3814" y="16272"/>
                  <a:pt x="3785" y="16265"/>
                  <a:pt x="3756" y="16259"/>
                </a:cubicBezTo>
                <a:lnTo>
                  <a:pt x="3674" y="16229"/>
                </a:lnTo>
                <a:cubicBezTo>
                  <a:pt x="3649" y="16219"/>
                  <a:pt x="3623" y="16210"/>
                  <a:pt x="3598" y="16200"/>
                </a:cubicBezTo>
                <a:cubicBezTo>
                  <a:pt x="3570" y="16184"/>
                  <a:pt x="3543" y="16167"/>
                  <a:pt x="3515" y="16151"/>
                </a:cubicBezTo>
                <a:lnTo>
                  <a:pt x="3440" y="16082"/>
                </a:lnTo>
                <a:lnTo>
                  <a:pt x="3361" y="16024"/>
                </a:lnTo>
                <a:cubicBezTo>
                  <a:pt x="3336" y="15998"/>
                  <a:pt x="3310" y="15972"/>
                  <a:pt x="3285" y="15946"/>
                </a:cubicBezTo>
                <a:lnTo>
                  <a:pt x="3217" y="15857"/>
                </a:lnTo>
                <a:cubicBezTo>
                  <a:pt x="3193" y="15828"/>
                  <a:pt x="3169" y="15798"/>
                  <a:pt x="3145" y="15769"/>
                </a:cubicBezTo>
                <a:lnTo>
                  <a:pt x="3073" y="15652"/>
                </a:lnTo>
                <a:cubicBezTo>
                  <a:pt x="3053" y="15616"/>
                  <a:pt x="3032" y="15580"/>
                  <a:pt x="3012" y="15544"/>
                </a:cubicBezTo>
                <a:cubicBezTo>
                  <a:pt x="2991" y="15505"/>
                  <a:pt x="2969" y="15466"/>
                  <a:pt x="2948" y="15427"/>
                </a:cubicBezTo>
                <a:cubicBezTo>
                  <a:pt x="2926" y="15385"/>
                  <a:pt x="2905" y="15342"/>
                  <a:pt x="2883" y="15300"/>
                </a:cubicBezTo>
                <a:cubicBezTo>
                  <a:pt x="2863" y="15254"/>
                  <a:pt x="2842" y="15209"/>
                  <a:pt x="2822" y="15163"/>
                </a:cubicBezTo>
                <a:cubicBezTo>
                  <a:pt x="2803" y="15114"/>
                  <a:pt x="2783" y="15065"/>
                  <a:pt x="2764" y="15016"/>
                </a:cubicBezTo>
                <a:lnTo>
                  <a:pt x="2710" y="14869"/>
                </a:lnTo>
                <a:cubicBezTo>
                  <a:pt x="2693" y="14817"/>
                  <a:pt x="2677" y="14765"/>
                  <a:pt x="2660" y="14713"/>
                </a:cubicBezTo>
                <a:cubicBezTo>
                  <a:pt x="2644" y="14657"/>
                  <a:pt x="2629" y="14602"/>
                  <a:pt x="2613" y="14546"/>
                </a:cubicBezTo>
                <a:cubicBezTo>
                  <a:pt x="2596" y="14491"/>
                  <a:pt x="2580" y="14435"/>
                  <a:pt x="2563" y="14380"/>
                </a:cubicBezTo>
                <a:cubicBezTo>
                  <a:pt x="2550" y="14321"/>
                  <a:pt x="2536" y="14263"/>
                  <a:pt x="2523" y="14204"/>
                </a:cubicBezTo>
                <a:cubicBezTo>
                  <a:pt x="2510" y="14139"/>
                  <a:pt x="2497" y="14073"/>
                  <a:pt x="2484" y="14008"/>
                </a:cubicBezTo>
                <a:cubicBezTo>
                  <a:pt x="2472" y="13943"/>
                  <a:pt x="2460" y="13877"/>
                  <a:pt x="2448" y="13812"/>
                </a:cubicBezTo>
                <a:cubicBezTo>
                  <a:pt x="2436" y="13750"/>
                  <a:pt x="2424" y="13689"/>
                  <a:pt x="2412" y="13627"/>
                </a:cubicBezTo>
                <a:cubicBezTo>
                  <a:pt x="2402" y="13562"/>
                  <a:pt x="2393" y="13496"/>
                  <a:pt x="2383" y="13431"/>
                </a:cubicBezTo>
                <a:cubicBezTo>
                  <a:pt x="2375" y="13362"/>
                  <a:pt x="2366" y="13294"/>
                  <a:pt x="2358" y="13225"/>
                </a:cubicBezTo>
                <a:cubicBezTo>
                  <a:pt x="2351" y="13157"/>
                  <a:pt x="2343" y="13088"/>
                  <a:pt x="2336" y="13020"/>
                </a:cubicBezTo>
                <a:lnTo>
                  <a:pt x="2318" y="12795"/>
                </a:lnTo>
                <a:cubicBezTo>
                  <a:pt x="2312" y="12726"/>
                  <a:pt x="2307" y="12658"/>
                  <a:pt x="2301" y="12589"/>
                </a:cubicBezTo>
                <a:cubicBezTo>
                  <a:pt x="2298" y="12514"/>
                  <a:pt x="2296" y="12439"/>
                  <a:pt x="2293" y="12364"/>
                </a:cubicBezTo>
                <a:lnTo>
                  <a:pt x="2290" y="12139"/>
                </a:lnTo>
                <a:cubicBezTo>
                  <a:pt x="2288" y="12058"/>
                  <a:pt x="2285" y="11976"/>
                  <a:pt x="2283" y="11895"/>
                </a:cubicBezTo>
                <a:lnTo>
                  <a:pt x="2283" y="11895"/>
                </a:lnTo>
                <a:close/>
              </a:path>
            </a:pathLst>
          </a:custGeom>
          <a:solidFill>
            <a:schemeClr val="accent2"/>
          </a:solidFill>
          <a:ln>
            <a:noFill/>
          </a:ln>
        </p:spPr>
        <p:txBody>
          <a:bodyPr anchorCtr="0" anchor="t" bIns="45700" lIns="91425" rIns="91425" tIns="45700">
            <a:noAutofit/>
          </a:bodyPr>
          <a:lstStyle/>
          <a:p>
            <a:pPr>
              <a:spcBef>
                <a:spcPts val="0"/>
              </a:spcBef>
              <a:buNone/>
            </a:pPr>
            <a:r>
              <a:t/>
            </a:r>
            <a:endParaRPr/>
          </a:p>
        </p:txBody>
      </p:sp>
      <p:sp>
        <p:nvSpPr>
          <p:cNvPr id="47" name="Shape 47"/>
          <p:cNvSpPr/>
          <p:nvPr/>
        </p:nvSpPr>
        <p:spPr>
          <a:xfrm>
            <a:off x="2497136" y="4000500"/>
            <a:ext cx="2432099" cy="156000"/>
          </a:xfrm>
          <a:prstGeom prst="rect">
            <a:avLst/>
          </a:prstGeom>
          <a:solidFill>
            <a:srgbClr val="BF8AC9"/>
          </a:solidFill>
          <a:ln>
            <a:noFill/>
          </a:ln>
        </p:spPr>
        <p:txBody>
          <a:bodyPr anchorCtr="0" anchor="t" bIns="45700" lIns="91425" rIns="91425" tIns="45700">
            <a:noAutofit/>
          </a:bodyPr>
          <a:lstStyle/>
          <a:p>
            <a:pPr>
              <a:spcBef>
                <a:spcPts val="0"/>
              </a:spcBef>
              <a:buNone/>
            </a:pPr>
            <a:r>
              <a:t/>
            </a:r>
            <a:endParaRPr/>
          </a:p>
        </p:txBody>
      </p:sp>
      <p:sp>
        <p:nvSpPr>
          <p:cNvPr id="48" name="Shape 48"/>
          <p:cNvSpPr/>
          <p:nvPr/>
        </p:nvSpPr>
        <p:spPr>
          <a:xfrm>
            <a:off x="4995862" y="4000500"/>
            <a:ext cx="1965299" cy="156000"/>
          </a:xfrm>
          <a:prstGeom prst="rect">
            <a:avLst/>
          </a:pr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49" name="Shape 49"/>
          <p:cNvSpPr/>
          <p:nvPr/>
        </p:nvSpPr>
        <p:spPr>
          <a:xfrm>
            <a:off x="7010400" y="4000500"/>
            <a:ext cx="2133599" cy="156000"/>
          </a:xfrm>
          <a:prstGeom prst="rect">
            <a:avLst/>
          </a:prstGeom>
          <a:solidFill>
            <a:srgbClr val="BB4C4B"/>
          </a:solidFill>
          <a:ln>
            <a:noFill/>
          </a:ln>
        </p:spPr>
        <p:txBody>
          <a:bodyPr anchorCtr="0" anchor="t" bIns="45700" lIns="91425" rIns="91425" tIns="45700">
            <a:noAutofit/>
          </a:bodyPr>
          <a:lstStyle/>
          <a:p>
            <a:pPr>
              <a:spcBef>
                <a:spcPts val="0"/>
              </a:spcBef>
              <a:buNone/>
            </a:pPr>
            <a:r>
              <a:t/>
            </a:r>
            <a:endParaRPr/>
          </a:p>
        </p:txBody>
      </p:sp>
      <p:sp>
        <p:nvSpPr>
          <p:cNvPr id="50" name="Shape 50"/>
          <p:cNvSpPr txBox="1"/>
          <p:nvPr>
            <p:ph idx="1" type="body"/>
          </p:nvPr>
        </p:nvSpPr>
        <p:spPr>
          <a:xfrm>
            <a:off x="1020958" y="4406309"/>
            <a:ext cx="7813199" cy="519599"/>
          </a:xfrm>
          <a:prstGeom prst="rect">
            <a:avLst/>
          </a:prstGeom>
        </p:spPr>
        <p:txBody>
          <a:bodyPr anchorCtr="0" anchor="t" bIns="91425" lIns="91425" rIns="91425" tIns="91425"/>
          <a:lstStyle>
            <a:lvl1pPr algn="r">
              <a:spcBef>
                <a:spcPts val="0"/>
              </a:spcBef>
              <a:buSzPct val="100000"/>
              <a:buNone/>
              <a:defRPr b="1" sz="1800"/>
            </a:lvl1pPr>
          </a:lstStyle>
          <a:p/>
        </p:txBody>
      </p:sp>
      <p:sp>
        <p:nvSpPr>
          <p:cNvPr id="51" name="Shape 51"/>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p:nvPr/>
        </p:nvSpPr>
        <p:spPr>
          <a:xfrm>
            <a:off x="2413000" y="0"/>
            <a:ext cx="24320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54" name="Shape 54"/>
          <p:cNvSpPr/>
          <p:nvPr/>
        </p:nvSpPr>
        <p:spPr>
          <a:xfrm>
            <a:off x="4911726" y="0"/>
            <a:ext cx="1965299"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55" name="Shape 55"/>
          <p:cNvSpPr/>
          <p:nvPr/>
        </p:nvSpPr>
        <p:spPr>
          <a:xfrm>
            <a:off x="6943725" y="0"/>
            <a:ext cx="2200199" cy="156000"/>
          </a:xfrm>
          <a:prstGeom prst="rect">
            <a:avLst/>
          </a:pr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56" name="Shape 56"/>
          <p:cNvSpPr/>
          <p:nvPr/>
        </p:nvSpPr>
        <p:spPr>
          <a:xfrm>
            <a:off x="0" y="0"/>
            <a:ext cx="2346300"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57" name="Shape 57"/>
          <p:cNvSpPr/>
          <p:nvPr/>
        </p:nvSpPr>
        <p:spPr>
          <a:xfrm>
            <a:off x="0" y="4987527"/>
            <a:ext cx="2432099" cy="156000"/>
          </a:xfrm>
          <a:prstGeom prst="rect">
            <a:avLst/>
          </a:prstGeom>
          <a:solidFill>
            <a:srgbClr val="BF8AC9"/>
          </a:solidFill>
          <a:ln>
            <a:noFill/>
          </a:ln>
        </p:spPr>
        <p:txBody>
          <a:bodyPr anchorCtr="0" anchor="t" bIns="45700" lIns="91425" rIns="91425" tIns="45700">
            <a:noAutofit/>
          </a:bodyPr>
          <a:lstStyle/>
          <a:p>
            <a:pPr>
              <a:spcBef>
                <a:spcPts val="0"/>
              </a:spcBef>
              <a:buNone/>
            </a:pPr>
            <a:r>
              <a:t/>
            </a:r>
            <a:endParaRPr/>
          </a:p>
        </p:txBody>
      </p:sp>
      <p:sp>
        <p:nvSpPr>
          <p:cNvPr id="58" name="Shape 58"/>
          <p:cNvSpPr/>
          <p:nvPr/>
        </p:nvSpPr>
        <p:spPr>
          <a:xfrm>
            <a:off x="2498725" y="4987527"/>
            <a:ext cx="1965299" cy="156000"/>
          </a:xfrm>
          <a:prstGeom prst="rect">
            <a:avLst/>
          </a:prstGeom>
          <a:solidFill>
            <a:schemeClr val="accent5"/>
          </a:solidFill>
          <a:ln>
            <a:noFill/>
          </a:ln>
        </p:spPr>
        <p:txBody>
          <a:bodyPr anchorCtr="0" anchor="t" bIns="45700" lIns="91425" rIns="91425" tIns="45700">
            <a:noAutofit/>
          </a:bodyPr>
          <a:lstStyle/>
          <a:p>
            <a:pPr>
              <a:spcBef>
                <a:spcPts val="0"/>
              </a:spcBef>
              <a:buNone/>
            </a:pPr>
            <a:r>
              <a:t/>
            </a:r>
            <a:endParaRPr/>
          </a:p>
        </p:txBody>
      </p:sp>
      <p:sp>
        <p:nvSpPr>
          <p:cNvPr id="59" name="Shape 59"/>
          <p:cNvSpPr/>
          <p:nvPr/>
        </p:nvSpPr>
        <p:spPr>
          <a:xfrm>
            <a:off x="4513262" y="4987527"/>
            <a:ext cx="46307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60" name="Shape 60"/>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2"/>
              </a:buClr>
              <a:buSzPct val="100000"/>
              <a:defRPr sz="3000">
                <a:solidFill>
                  <a:schemeClr val="lt2"/>
                </a:solidFill>
              </a:defRPr>
            </a:lvl1pPr>
            <a:lvl2pPr>
              <a:spcBef>
                <a:spcPts val="480"/>
              </a:spcBef>
              <a:buClr>
                <a:schemeClr val="lt2"/>
              </a:buClr>
              <a:buSzPct val="100000"/>
              <a:defRPr sz="2400">
                <a:solidFill>
                  <a:schemeClr val="lt2"/>
                </a:solidFill>
              </a:defRPr>
            </a:lvl2pPr>
            <a:lvl3pPr>
              <a:spcBef>
                <a:spcPts val="480"/>
              </a:spcBef>
              <a:buClr>
                <a:schemeClr val="lt2"/>
              </a:buClr>
              <a:buSzPct val="100000"/>
              <a:defRPr sz="2400">
                <a:solidFill>
                  <a:schemeClr val="lt2"/>
                </a:solidFill>
              </a:defRPr>
            </a:lvl3pPr>
            <a:lvl4pPr>
              <a:spcBef>
                <a:spcPts val="360"/>
              </a:spcBef>
              <a:buClr>
                <a:schemeClr val="lt2"/>
              </a:buClr>
              <a:buSzPct val="100000"/>
              <a:defRPr sz="1800">
                <a:solidFill>
                  <a:schemeClr val="lt2"/>
                </a:solidFill>
              </a:defRPr>
            </a:lvl4pPr>
            <a:lvl5pPr>
              <a:spcBef>
                <a:spcPts val="360"/>
              </a:spcBef>
              <a:buClr>
                <a:schemeClr val="lt2"/>
              </a:buClr>
              <a:buSzPct val="100000"/>
              <a:defRPr sz="1800">
                <a:solidFill>
                  <a:schemeClr val="lt2"/>
                </a:solidFill>
              </a:defRPr>
            </a:lvl5pPr>
            <a:lvl6pPr>
              <a:spcBef>
                <a:spcPts val="360"/>
              </a:spcBef>
              <a:buClr>
                <a:schemeClr val="lt2"/>
              </a:buClr>
              <a:buSzPct val="100000"/>
              <a:defRPr sz="1800">
                <a:solidFill>
                  <a:schemeClr val="lt2"/>
                </a:solidFill>
              </a:defRPr>
            </a:lvl6pPr>
            <a:lvl7pPr>
              <a:spcBef>
                <a:spcPts val="360"/>
              </a:spcBef>
              <a:buClr>
                <a:schemeClr val="lt2"/>
              </a:buClr>
              <a:buSzPct val="100000"/>
              <a:defRPr sz="1800">
                <a:solidFill>
                  <a:schemeClr val="lt2"/>
                </a:solidFill>
              </a:defRPr>
            </a:lvl7pPr>
            <a:lvl8pPr>
              <a:spcBef>
                <a:spcPts val="360"/>
              </a:spcBef>
              <a:buClr>
                <a:schemeClr val="lt2"/>
              </a:buClr>
              <a:buSzPct val="100000"/>
              <a:defRPr sz="1800">
                <a:solidFill>
                  <a:schemeClr val="lt2"/>
                </a:solidFill>
              </a:defRPr>
            </a:lvl8pPr>
            <a:lvl9pPr>
              <a:spcBef>
                <a:spcPts val="360"/>
              </a:spcBef>
              <a:buClr>
                <a:schemeClr val="lt2"/>
              </a:buClr>
              <a:buSzPct val="100000"/>
              <a:defRPr sz="1800">
                <a:solidFill>
                  <a:schemeClr val="lt2"/>
                </a:solidFill>
              </a:defRPr>
            </a:lvl9pPr>
          </a:lstStyle>
          <a:p/>
        </p:txBody>
      </p:sp>
      <p:sp>
        <p:nvSpPr>
          <p:cNvPr id="7" name="Shape 7"/>
          <p:cNvSpPr txBox="1"/>
          <p:nvPr>
            <p:ph idx="12" type="sldNum"/>
          </p:nvPr>
        </p:nvSpPr>
        <p:spPr>
          <a:xfrm>
            <a:off x="8519999" y="470681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hyperlink" Target="https://www.python.org/dev/peps/pep-0008/#constan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317500" lvl="0" marL="457200" rtl="0">
              <a:spcBef>
                <a:spcPts val="0"/>
              </a:spcBef>
              <a:buClr>
                <a:schemeClr val="lt2"/>
              </a:buClr>
              <a:buSzPct val="100000"/>
              <a:buFont typeface="Arial"/>
              <a:buChar char="●"/>
            </a:pPr>
            <a:r>
              <a:rPr b="1" lang="en" sz="1400"/>
              <a:t>Keyword</a:t>
            </a:r>
          </a:p>
          <a:p>
            <a:pPr indent="-317500" lvl="1" marL="914400" rtl="0">
              <a:spcBef>
                <a:spcPts val="0"/>
              </a:spcBef>
              <a:buClr>
                <a:schemeClr val="lt2"/>
              </a:buClr>
              <a:buSzPct val="100000"/>
              <a:buFont typeface="Courier New"/>
              <a:buChar char="o"/>
            </a:pPr>
            <a:r>
              <a:rPr lang="en" sz="1400"/>
              <a:t>final</a:t>
            </a:r>
          </a:p>
          <a:p>
            <a:pPr indent="-317500" lvl="0" marL="457200" rtl="0">
              <a:spcBef>
                <a:spcPts val="0"/>
              </a:spcBef>
              <a:buClr>
                <a:schemeClr val="lt2"/>
              </a:buClr>
              <a:buSzPct val="100000"/>
              <a:buFont typeface="Arial"/>
              <a:buChar char="●"/>
            </a:pPr>
            <a:r>
              <a:rPr b="1" lang="en" sz="1400"/>
              <a:t>Variables</a:t>
            </a:r>
          </a:p>
          <a:p>
            <a:pPr indent="-317500" lvl="1" marL="914400" rtl="0">
              <a:spcBef>
                <a:spcPts val="0"/>
              </a:spcBef>
              <a:buClr>
                <a:schemeClr val="lt2"/>
              </a:buClr>
              <a:buSzPct val="100000"/>
              <a:buFont typeface="Courier New"/>
              <a:buChar char="o"/>
            </a:pPr>
            <a:r>
              <a:rPr lang="en" sz="1400"/>
              <a:t>private static final double PI = 3.14159;</a:t>
            </a:r>
          </a:p>
          <a:p>
            <a:pPr indent="-317500" lvl="1" marL="914400" rtl="0">
              <a:spcBef>
                <a:spcPts val="0"/>
              </a:spcBef>
              <a:buClr>
                <a:schemeClr val="lt2"/>
              </a:buClr>
              <a:buSzPct val="100000"/>
              <a:buFont typeface="Courier New"/>
              <a:buChar char="o"/>
            </a:pPr>
            <a:r>
              <a:rPr lang="en" sz="1400"/>
              <a:t>These variable names, by naming conventions, should be in all caps.  This variable cannot be changed anywhere in the code. If you try you will be met with a compile error. </a:t>
            </a:r>
          </a:p>
          <a:p>
            <a:pPr indent="-317500" lvl="1" marL="914400" rtl="0">
              <a:spcBef>
                <a:spcPts val="0"/>
              </a:spcBef>
              <a:buClr>
                <a:schemeClr val="lt2"/>
              </a:buClr>
              <a:buSzPct val="100000"/>
              <a:buFont typeface="Courier New"/>
              <a:buChar char="o"/>
            </a:pPr>
            <a:r>
              <a:rPr lang="en" sz="1400"/>
              <a:t>You can have final objects. The contents of the object can change, but the reference to the object cannot. </a:t>
            </a:r>
          </a:p>
          <a:p>
            <a:pPr indent="-317500" lvl="0" marL="457200" rtl="0">
              <a:spcBef>
                <a:spcPts val="0"/>
              </a:spcBef>
              <a:buClr>
                <a:schemeClr val="lt2"/>
              </a:buClr>
              <a:buSzPct val="100000"/>
              <a:buFont typeface="Arial"/>
              <a:buChar char="●"/>
            </a:pPr>
            <a:r>
              <a:rPr b="1" lang="en" sz="1400"/>
              <a:t>Classes</a:t>
            </a:r>
          </a:p>
          <a:p>
            <a:pPr indent="-317500" lvl="1" marL="914400" rtl="0">
              <a:spcBef>
                <a:spcPts val="0"/>
              </a:spcBef>
              <a:buClr>
                <a:schemeClr val="lt2"/>
              </a:buClr>
              <a:buSzPct val="100000"/>
              <a:buFont typeface="Courier New"/>
              <a:buChar char="o"/>
            </a:pPr>
            <a:r>
              <a:rPr lang="en" sz="1400"/>
              <a:t>public final class MyClass{}</a:t>
            </a:r>
          </a:p>
          <a:p>
            <a:pPr indent="-317500" lvl="1" marL="914400" rtl="0">
              <a:spcBef>
                <a:spcPts val="0"/>
              </a:spcBef>
              <a:buClr>
                <a:schemeClr val="lt2"/>
              </a:buClr>
              <a:buSzPct val="100000"/>
              <a:buFont typeface="Courier New"/>
              <a:buChar char="o"/>
            </a:pPr>
            <a:r>
              <a:rPr lang="en" sz="1400"/>
              <a:t>A class created this way cannot be subclassed.</a:t>
            </a:r>
          </a:p>
          <a:p>
            <a:pPr indent="-317500" lvl="0" marL="457200" rtl="0">
              <a:spcBef>
                <a:spcPts val="0"/>
              </a:spcBef>
              <a:buClr>
                <a:schemeClr val="lt2"/>
              </a:buClr>
              <a:buSzPct val="100000"/>
              <a:buFont typeface="Arial"/>
              <a:buChar char="●"/>
            </a:pPr>
            <a:r>
              <a:rPr b="1" lang="en" sz="1400"/>
              <a:t>Methods</a:t>
            </a:r>
          </a:p>
          <a:p>
            <a:pPr indent="-317500" lvl="1" marL="914400" rtl="0">
              <a:spcBef>
                <a:spcPts val="0"/>
              </a:spcBef>
              <a:buClr>
                <a:schemeClr val="lt2"/>
              </a:buClr>
              <a:buSzPct val="100000"/>
              <a:buFont typeface="Courier New"/>
              <a:buChar char="o"/>
            </a:pPr>
            <a:r>
              <a:rPr lang="en" sz="1400"/>
              <a:t>public final method(){}</a:t>
            </a:r>
          </a:p>
          <a:p>
            <a:pPr indent="-317500" lvl="1" marL="914400" rtl="0">
              <a:spcBef>
                <a:spcPts val="0"/>
              </a:spcBef>
              <a:buClr>
                <a:schemeClr val="lt2"/>
              </a:buClr>
              <a:buSzPct val="100000"/>
              <a:buFont typeface="Courier New"/>
              <a:buChar char="o"/>
            </a:pPr>
            <a:r>
              <a:rPr lang="en" sz="1400"/>
              <a:t>Final methods cannot be overridden.</a:t>
            </a:r>
          </a:p>
          <a:p>
            <a:pPr lvl="0" rtl="0">
              <a:spcBef>
                <a:spcPts val="0"/>
              </a:spcBef>
              <a:buNone/>
            </a:pPr>
            <a:r>
              <a:t/>
            </a:r>
            <a:endParaRPr sz="900">
              <a:solidFill>
                <a:srgbClr val="FF7500"/>
              </a:solidFill>
            </a:endParaRPr>
          </a:p>
          <a:p>
            <a:pPr>
              <a:spcBef>
                <a:spcPts val="0"/>
              </a:spcBef>
              <a:buNone/>
            </a:pPr>
            <a:r>
              <a:t/>
            </a:r>
            <a:endParaRPr sz="900">
              <a:solidFill>
                <a:schemeClr val="dk1"/>
              </a:solidFill>
              <a:latin typeface="Consolas"/>
              <a:ea typeface="Consolas"/>
              <a:cs typeface="Consolas"/>
              <a:sym typeface="Consolas"/>
            </a:endParaRPr>
          </a:p>
        </p:txBody>
      </p:sp>
      <p:sp>
        <p:nvSpPr>
          <p:cNvPr id="63" name="Shape 63"/>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Java</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298450" lvl="0" marL="457200" rtl="0">
              <a:spcBef>
                <a:spcPts val="0"/>
              </a:spcBef>
              <a:buClr>
                <a:schemeClr val="lt2"/>
              </a:buClr>
              <a:buSzPct val="100000"/>
              <a:buFont typeface="Arial"/>
              <a:buChar char="●"/>
            </a:pPr>
            <a:r>
              <a:rPr b="1" lang="en" sz="1100"/>
              <a:t>Keyword</a:t>
            </a:r>
          </a:p>
          <a:p>
            <a:pPr indent="-298450" lvl="1" marL="914400" rtl="0">
              <a:spcBef>
                <a:spcPts val="0"/>
              </a:spcBef>
              <a:buClr>
                <a:schemeClr val="lt2"/>
              </a:buClr>
              <a:buSzPct val="100000"/>
              <a:buFont typeface="Courier New"/>
              <a:buChar char="o"/>
            </a:pPr>
            <a:r>
              <a:rPr lang="en" sz="1100"/>
              <a:t>const</a:t>
            </a:r>
          </a:p>
          <a:p>
            <a:pPr indent="-298450" lvl="0" marL="457200" rtl="0">
              <a:spcBef>
                <a:spcPts val="0"/>
              </a:spcBef>
              <a:buClr>
                <a:schemeClr val="lt2"/>
              </a:buClr>
              <a:buSzPct val="100000"/>
              <a:buFont typeface="Arial"/>
              <a:buChar char="●"/>
            </a:pPr>
            <a:r>
              <a:rPr b="1" lang="en" sz="1100"/>
              <a:t>Variables</a:t>
            </a:r>
          </a:p>
          <a:p>
            <a:pPr indent="-298450" lvl="1" marL="914400" rtl="0">
              <a:spcBef>
                <a:spcPts val="0"/>
              </a:spcBef>
              <a:buClr>
                <a:schemeClr val="lt2"/>
              </a:buClr>
              <a:buSzPct val="100000"/>
              <a:buFont typeface="Courier New"/>
              <a:buChar char="o"/>
            </a:pPr>
            <a:r>
              <a:rPr lang="en" sz="1100"/>
              <a:t>const int pi = 3.14159;</a:t>
            </a:r>
          </a:p>
          <a:p>
            <a:pPr indent="-298450" lvl="1" marL="914400" rtl="0">
              <a:spcBef>
                <a:spcPts val="0"/>
              </a:spcBef>
              <a:buClr>
                <a:schemeClr val="lt2"/>
              </a:buClr>
              <a:buSzPct val="100000"/>
              <a:buFont typeface="Courier New"/>
              <a:buChar char="o"/>
            </a:pPr>
            <a:r>
              <a:rPr lang="en" sz="1100"/>
              <a:t>This variable cannot be changed anywhere in the code. If you try you will be met with a compile error. </a:t>
            </a:r>
          </a:p>
          <a:p>
            <a:pPr indent="-298450" lvl="0" marL="457200" rtl="0">
              <a:spcBef>
                <a:spcPts val="0"/>
              </a:spcBef>
              <a:buClr>
                <a:schemeClr val="lt2"/>
              </a:buClr>
              <a:buSzPct val="100000"/>
              <a:buFont typeface="Arial"/>
              <a:buChar char="●"/>
            </a:pPr>
            <a:r>
              <a:rPr b="1" lang="en" sz="1100"/>
              <a:t>Pointers</a:t>
            </a:r>
          </a:p>
          <a:p>
            <a:pPr indent="-298450" lvl="1" marL="914400" rtl="0">
              <a:spcBef>
                <a:spcPts val="0"/>
              </a:spcBef>
              <a:buClr>
                <a:schemeClr val="lt2"/>
              </a:buClr>
              <a:buSzPct val="100000"/>
              <a:buFont typeface="Courier New"/>
              <a:buChar char="o"/>
            </a:pPr>
            <a:r>
              <a:rPr lang="en" sz="1100"/>
              <a:t>const int* x = &amp;p</a:t>
            </a:r>
          </a:p>
          <a:p>
            <a:pPr indent="-298450" lvl="2" marL="1371600" rtl="0">
              <a:spcBef>
                <a:spcPts val="0"/>
              </a:spcBef>
              <a:buClr>
                <a:schemeClr val="lt2"/>
              </a:buClr>
              <a:buSzPct val="100000"/>
              <a:buFont typeface="Wingdings"/>
              <a:buChar char="§"/>
            </a:pPr>
            <a:r>
              <a:rPr lang="en" sz="1100"/>
              <a:t>This is simply a pointer that points to a const int.</a:t>
            </a:r>
          </a:p>
          <a:p>
            <a:pPr indent="-298450" lvl="1" marL="914400" rtl="0">
              <a:spcBef>
                <a:spcPts val="0"/>
              </a:spcBef>
              <a:buClr>
                <a:schemeClr val="lt2"/>
              </a:buClr>
              <a:buSzPct val="100000"/>
              <a:buFont typeface="Courier New"/>
              <a:buChar char="o"/>
            </a:pPr>
            <a:r>
              <a:rPr lang="en" sz="1100"/>
              <a:t>int* const x = &amp;p</a:t>
            </a:r>
          </a:p>
          <a:p>
            <a:pPr indent="-298450" lvl="2" marL="1371600" rtl="0">
              <a:spcBef>
                <a:spcPts val="0"/>
              </a:spcBef>
              <a:buClr>
                <a:schemeClr val="lt2"/>
              </a:buClr>
              <a:buSzPct val="100000"/>
              <a:buFont typeface="Wingdings"/>
              <a:buChar char="§"/>
            </a:pPr>
            <a:r>
              <a:rPr lang="en" sz="1100"/>
              <a:t>Here, x is a constant pointer. We cannot change the pointer, but we can change the value that it points to.</a:t>
            </a:r>
          </a:p>
          <a:p>
            <a:pPr indent="-298450" lvl="0" marL="457200" rtl="0">
              <a:spcBef>
                <a:spcPts val="0"/>
              </a:spcBef>
              <a:buClr>
                <a:schemeClr val="lt2"/>
              </a:buClr>
              <a:buSzPct val="100000"/>
              <a:buFont typeface="Arial"/>
              <a:buChar char="●"/>
            </a:pPr>
            <a:r>
              <a:rPr b="1" lang="en" sz="1100"/>
              <a:t>Function Arguments</a:t>
            </a:r>
          </a:p>
          <a:p>
            <a:pPr indent="-298450" lvl="1" marL="914400" rtl="0">
              <a:spcBef>
                <a:spcPts val="0"/>
              </a:spcBef>
              <a:buClr>
                <a:schemeClr val="lt2"/>
              </a:buClr>
              <a:buSzPct val="100000"/>
              <a:buFont typeface="Courier New"/>
              <a:buChar char="o"/>
            </a:pPr>
            <a:r>
              <a:rPr lang="en" sz="1100"/>
              <a:t>void method(const int x){}</a:t>
            </a:r>
          </a:p>
          <a:p>
            <a:pPr indent="-298450" lvl="1" marL="914400" rtl="0">
              <a:spcBef>
                <a:spcPts val="0"/>
              </a:spcBef>
              <a:buClr>
                <a:schemeClr val="lt2"/>
              </a:buClr>
              <a:buSzPct val="100000"/>
              <a:buFont typeface="Courier New"/>
              <a:buChar char="o"/>
            </a:pPr>
            <a:r>
              <a:rPr lang="en" sz="1100"/>
              <a:t>The variable x then cannot be changed in the method. </a:t>
            </a:r>
          </a:p>
          <a:p>
            <a:pPr indent="-298450" lvl="0" marL="457200" rtl="0">
              <a:spcBef>
                <a:spcPts val="0"/>
              </a:spcBef>
              <a:buClr>
                <a:schemeClr val="lt2"/>
              </a:buClr>
              <a:buSzPct val="100000"/>
              <a:buFont typeface="Arial"/>
              <a:buChar char="●"/>
            </a:pPr>
            <a:r>
              <a:rPr b="1" lang="en" sz="1100"/>
              <a:t>Functions</a:t>
            </a:r>
          </a:p>
          <a:p>
            <a:pPr indent="-298450" lvl="1" marL="914400" rtl="0">
              <a:spcBef>
                <a:spcPts val="0"/>
              </a:spcBef>
              <a:buClr>
                <a:schemeClr val="lt2"/>
              </a:buClr>
              <a:buSzPct val="100000"/>
              <a:buFont typeface="Courier New"/>
              <a:buChar char="o"/>
            </a:pPr>
            <a:r>
              <a:rPr lang="en" sz="1100"/>
              <a:t>void method(cosnt int x) const {}</a:t>
            </a:r>
          </a:p>
          <a:p>
            <a:pPr indent="-298450" lvl="1" marL="914400" rtl="0">
              <a:spcBef>
                <a:spcPts val="0"/>
              </a:spcBef>
              <a:buClr>
                <a:schemeClr val="lt2"/>
              </a:buClr>
              <a:buSzPct val="100000"/>
              <a:buFont typeface="Courier New"/>
              <a:buChar char="o"/>
            </a:pPr>
            <a:r>
              <a:rPr lang="en" sz="1100"/>
              <a:t>Here, the const means that the method will not change the object, and that all member variables will be treated as if they were also const. </a:t>
            </a:r>
          </a:p>
          <a:p>
            <a:pPr indent="-298450" lvl="0" marL="457200" rtl="0">
              <a:spcBef>
                <a:spcPts val="0"/>
              </a:spcBef>
              <a:buClr>
                <a:schemeClr val="lt2"/>
              </a:buClr>
              <a:buSzPct val="100000"/>
              <a:buFont typeface="Arial"/>
              <a:buChar char="●"/>
            </a:pPr>
            <a:r>
              <a:rPr b="1" lang="en" sz="1100"/>
              <a:t>Objects</a:t>
            </a:r>
          </a:p>
          <a:p>
            <a:pPr indent="-298450" lvl="1" marL="914400" rtl="0">
              <a:spcBef>
                <a:spcPts val="0"/>
              </a:spcBef>
              <a:buClr>
                <a:schemeClr val="lt2"/>
              </a:buClr>
              <a:buSzPct val="100000"/>
              <a:buFont typeface="Courier New"/>
              <a:buChar char="o"/>
            </a:pPr>
            <a:r>
              <a:rPr lang="en" sz="1100"/>
              <a:t>const object obj;</a:t>
            </a:r>
          </a:p>
          <a:p>
            <a:pPr indent="-298450" lvl="1" marL="914400">
              <a:spcBef>
                <a:spcPts val="0"/>
              </a:spcBef>
              <a:buClr>
                <a:schemeClr val="lt2"/>
              </a:buClr>
              <a:buSzPct val="100000"/>
              <a:buFont typeface="Courier New"/>
              <a:buChar char="o"/>
            </a:pPr>
            <a:r>
              <a:rPr lang="en" sz="1100"/>
              <a:t>The data members of the object cannot be changed</a:t>
            </a:r>
          </a:p>
        </p:txBody>
      </p:sp>
      <p:sp>
        <p:nvSpPr>
          <p:cNvPr id="69" name="Shape 69"/>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idx="1" type="body"/>
          </p:nvPr>
        </p:nvSpPr>
        <p:spPr>
          <a:xfrm>
            <a:off x="734148" y="1191022"/>
            <a:ext cx="7831799" cy="3741299"/>
          </a:xfrm>
          <a:prstGeom prst="rect">
            <a:avLst/>
          </a:prstGeom>
        </p:spPr>
        <p:txBody>
          <a:bodyPr anchorCtr="0" anchor="t" bIns="91425" lIns="91425" rIns="91425" tIns="91425">
            <a:noAutofit/>
          </a:bodyPr>
          <a:lstStyle/>
          <a:p>
            <a:pPr indent="-342900" lvl="0" marL="457200" rtl="0">
              <a:spcBef>
                <a:spcPts val="0"/>
              </a:spcBef>
              <a:buClr>
                <a:schemeClr val="lt2"/>
              </a:buClr>
              <a:buSzPct val="100000"/>
              <a:buFont typeface="Arial"/>
              <a:buChar char="●"/>
            </a:pPr>
            <a:r>
              <a:rPr lang="en" sz="1800"/>
              <a:t>Keyword</a:t>
            </a:r>
          </a:p>
          <a:p>
            <a:pPr indent="-342900" lvl="1" marL="914400" rtl="0">
              <a:spcBef>
                <a:spcPts val="0"/>
              </a:spcBef>
              <a:buClr>
                <a:schemeClr val="lt2"/>
              </a:buClr>
              <a:buSzPct val="100000"/>
              <a:buFont typeface="Courier New"/>
              <a:buChar char="o"/>
            </a:pPr>
            <a:r>
              <a:rPr lang="en" sz="1800"/>
              <a:t>const</a:t>
            </a:r>
          </a:p>
          <a:p>
            <a:pPr indent="-342900" lvl="0" marL="457200" rtl="0">
              <a:spcBef>
                <a:spcPts val="0"/>
              </a:spcBef>
              <a:buClr>
                <a:schemeClr val="lt2"/>
              </a:buClr>
              <a:buSzPct val="100000"/>
              <a:buFont typeface="Arial"/>
              <a:buChar char="●"/>
            </a:pPr>
            <a:r>
              <a:rPr lang="en" sz="1800"/>
              <a:t>Variable </a:t>
            </a:r>
          </a:p>
          <a:p>
            <a:pPr indent="-342900" lvl="1" marL="914400" rtl="0">
              <a:spcBef>
                <a:spcPts val="0"/>
              </a:spcBef>
              <a:buClr>
                <a:schemeClr val="lt2"/>
              </a:buClr>
              <a:buSzPct val="100000"/>
              <a:buFont typeface="Courier New"/>
              <a:buChar char="o"/>
            </a:pPr>
            <a:r>
              <a:rPr lang="en" sz="1800"/>
              <a:t>const int pi = 3.14159;</a:t>
            </a:r>
          </a:p>
          <a:p>
            <a:pPr indent="-342900" lvl="1" marL="914400" rtl="0">
              <a:spcBef>
                <a:spcPts val="0"/>
              </a:spcBef>
              <a:buClr>
                <a:schemeClr val="lt2"/>
              </a:buClr>
              <a:buSzPct val="100000"/>
              <a:buFont typeface="Courier New"/>
              <a:buChar char="o"/>
            </a:pPr>
            <a:r>
              <a:rPr lang="en" sz="1800"/>
              <a:t>This variable cannot be changed anywhere in the code. If you try you will be met with a compile error. This variable must be declared when instantiated. </a:t>
            </a:r>
          </a:p>
        </p:txBody>
      </p:sp>
      <p:sp>
        <p:nvSpPr>
          <p:cNvPr id="75" name="Shape 75"/>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idx="1" type="body"/>
          </p:nvPr>
        </p:nvSpPr>
        <p:spPr>
          <a:xfrm>
            <a:off x="854948" y="1184672"/>
            <a:ext cx="7831799" cy="3741299"/>
          </a:xfrm>
          <a:prstGeom prst="rect">
            <a:avLst/>
          </a:prstGeom>
        </p:spPr>
        <p:txBody>
          <a:bodyPr anchorCtr="0" anchor="t" bIns="91425" lIns="91425" rIns="91425" tIns="91425">
            <a:noAutofit/>
          </a:bodyPr>
          <a:lstStyle/>
          <a:p>
            <a:pPr indent="-342900" lvl="0" marL="457200" rtl="0">
              <a:spcBef>
                <a:spcPts val="0"/>
              </a:spcBef>
              <a:buClr>
                <a:schemeClr val="lt2"/>
              </a:buClr>
              <a:buSzPct val="100000"/>
              <a:buFont typeface="Arial"/>
              <a:buChar char="●"/>
            </a:pPr>
            <a:r>
              <a:rPr lang="en" sz="1800"/>
              <a:t>Python does not have any way to declare constants within the language that enforces them in any way.</a:t>
            </a:r>
          </a:p>
          <a:p>
            <a:pPr indent="-342900" lvl="0" marL="457200" rtl="0">
              <a:spcBef>
                <a:spcPts val="0"/>
              </a:spcBef>
              <a:buClr>
                <a:schemeClr val="lt2"/>
              </a:buClr>
              <a:buSzPct val="100000"/>
              <a:buFont typeface="Arial"/>
              <a:buChar char="●"/>
            </a:pPr>
            <a:r>
              <a:rPr lang="en" sz="1800"/>
              <a:t>However, the python style guide located here:  </a:t>
            </a:r>
            <a:r>
              <a:rPr lang="en" sz="1800" u="sng">
                <a:solidFill>
                  <a:schemeClr val="hlink"/>
                </a:solidFill>
                <a:hlinkClick r:id="rId3"/>
              </a:rPr>
              <a:t>https://www.python.org/dev/peps/pep-0008/#constants</a:t>
            </a:r>
            <a:r>
              <a:rPr lang="en" sz="1800"/>
              <a:t>, has guidelines for the naming conventions of constants. They are usually in all caps with an underscore separating the words. The variables should then not be changed by the user. Again though, there is nothing stopping them from doing so.</a:t>
            </a:r>
          </a:p>
          <a:p>
            <a:pPr indent="-342900" lvl="0" marL="457200" rtl="0">
              <a:spcBef>
                <a:spcPts val="0"/>
              </a:spcBef>
              <a:buClr>
                <a:schemeClr val="lt2"/>
              </a:buClr>
              <a:buSzPct val="100000"/>
              <a:buFont typeface="Arial"/>
              <a:buChar char="●"/>
            </a:pPr>
            <a:r>
              <a:rPr lang="en" sz="1800"/>
              <a:t>One possible work around for this is instead to declare a property that has a getter function but no setter functions. In this way, the identifier can be accessed, but not changed. </a:t>
            </a:r>
          </a:p>
          <a:p>
            <a:pPr indent="-342900" lvl="0" marL="457200" rtl="0">
              <a:spcBef>
                <a:spcPts val="0"/>
              </a:spcBef>
              <a:buClr>
                <a:schemeClr val="lt2"/>
              </a:buClr>
              <a:buSzPct val="100000"/>
              <a:buFont typeface="Arial"/>
              <a:buChar char="●"/>
            </a:pPr>
            <a:r>
              <a:rPr lang="en" sz="1800"/>
              <a:t>Another is to declare a function that returns a value, and use that in place of a constant. </a:t>
            </a:r>
          </a:p>
        </p:txBody>
      </p:sp>
      <p:sp>
        <p:nvSpPr>
          <p:cNvPr id="81" name="Shape 81"/>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Python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trek">
  <a:themeElements>
    <a:clrScheme name="Custom 129">
      <a:dk1>
        <a:srgbClr val="000000"/>
      </a:dk1>
      <a:lt1>
        <a:srgbClr val="FFFFFF"/>
      </a:lt1>
      <a:dk2>
        <a:srgbClr val="5956A7"/>
      </a:dk2>
      <a:lt2>
        <a:srgbClr val="FED47D"/>
      </a:lt2>
      <a:accent1>
        <a:srgbClr val="FF7500"/>
      </a:accent1>
      <a:accent2>
        <a:srgbClr val="8B87FF"/>
      </a:accent2>
      <a:accent3>
        <a:srgbClr val="BF8AC9"/>
      </a:accent3>
      <a:accent4>
        <a:srgbClr val="A14141"/>
      </a:accent4>
      <a:accent5>
        <a:srgbClr val="E06163"/>
      </a:accent5>
      <a:accent6>
        <a:srgbClr val="BB8107"/>
      </a:accent6>
      <a:hlink>
        <a:srgbClr val="FF7500"/>
      </a:hlink>
      <a:folHlink>
        <a:srgbClr val="A7A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